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ink/ink1.xml" ContentType="application/inkml+xml"/>
  <Override PartName="/ppt/ink/ink10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media/image2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5" r:id="rId3"/>
  </p:sldMasterIdLst>
  <p:notesMasterIdLst>
    <p:notesMasterId r:id="rId5"/>
  </p:notesMasterIdLst>
  <p:sldIdLst>
    <p:sldId id="494" r:id="rId4"/>
    <p:sldId id="396" r:id="rId6"/>
    <p:sldId id="691" r:id="rId7"/>
    <p:sldId id="559" r:id="rId8"/>
    <p:sldId id="684" r:id="rId9"/>
    <p:sldId id="685" r:id="rId10"/>
    <p:sldId id="686" r:id="rId11"/>
    <p:sldId id="687" r:id="rId12"/>
    <p:sldId id="495" r:id="rId13"/>
    <p:sldId id="594" r:id="rId14"/>
    <p:sldId id="282" r:id="rId15"/>
  </p:sldIdLst>
  <p:sldSz cx="12192000" cy="6858000"/>
  <p:notesSz cx="6858000" cy="9144000"/>
  <p:custDataLst>
    <p:tags r:id="rId1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首页" id="{3ac98036-c616-4540-8fe0-0f29dd8c6fbe}">
          <p14:sldIdLst>
            <p14:sldId id="494"/>
          </p14:sldIdLst>
        </p14:section>
        <p14:section name="暴力法" id="{1c11f0eb-3fee-4f7d-8689-61f8ce6f6e87}">
          <p14:sldIdLst>
            <p14:sldId id="396"/>
            <p14:sldId id="691"/>
            <p14:sldId id="559"/>
            <p14:sldId id="684"/>
            <p14:sldId id="685"/>
            <p14:sldId id="686"/>
            <p14:sldId id="687"/>
          </p14:sldIdLst>
        </p14:section>
        <p14:section name="课后作业" id="{3c3f8bf4-d6aa-4bda-aa84-76e0031f70d9}">
          <p14:sldIdLst>
            <p14:sldId id="495"/>
            <p14:sldId id="594"/>
          </p14:sldIdLst>
        </p14:section>
        <p14:section name="结束页" id="{12a234cb-275f-404a-88d8-fe3ad6e664a8}">
          <p14:sldIdLst>
            <p14:sldId id="28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764" userDrawn="1">
          <p15:clr>
            <a:srgbClr val="A4A3A4"/>
          </p15:clr>
        </p15:guide>
        <p15:guide id="2" pos="375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E523CC"/>
    <a:srgbClr val="11FF7B"/>
    <a:srgbClr val="07C8FF"/>
    <a:srgbClr val="29CFFF"/>
    <a:srgbClr val="59D6FF"/>
    <a:srgbClr val="9753CB"/>
    <a:srgbClr val="B9E18E"/>
    <a:srgbClr val="ECA882"/>
    <a:srgbClr val="4E9D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>
        <p:scale>
          <a:sx n="66" d="100"/>
          <a:sy n="66" d="100"/>
        </p:scale>
        <p:origin x="2310" y="1020"/>
      </p:cViewPr>
      <p:guideLst>
        <p:guide orient="horz" pos="3764"/>
        <p:guide pos="375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9" Type="http://schemas.openxmlformats.org/officeDocument/2006/relationships/tags" Target="tags/tag119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3-30T12:10:0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268 584,'-3'2,"2"1,0 0,-1 0,1 0,0 0,0 0,0 0,1 0,0 0,0 0,0 0,0 0,0 0,1 0,1 0,1-1,0 0,0 0,0-1,0 0,0 0,0-1,0 0,0-1,0 1,0-2,0 0,0 0,-1-1,0 0,1 1,-1-1,-1 0,1 0,-1 0,-1 0,0 0,-2 0,-1 1,0 0,2-1,1 0,-2 0,-1 1,0 0,0 1,0 0,0-1,0 1,0 1,0-1,0 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3-30T12:10:0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782 578,'-1'3,"0"0,0 0,-1 0,1 0,0 0,-1 0,1 0,-1 0,-1-1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3-30T12:10:0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769 307,'3'-1,"0"-1,0 1,0 0,0 1,0-1,0 0,0 1,0-1,0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3-30T12:10:0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754 378,'0'3,"0"0,0 0,0 0,-1 3,0-3,1 0,-1 0,1 1,-1-1,0 1,1 0,-1-1,0 0,0 0,1 0,-1 0,0 0,0 0,0 0,0 0,0 0,0 0,0 0,1 0,-1 0,0 0,0 0,0 1,1-1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3-30T12:10:0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777 412,'0'3,"0"0,0 0,1 0,-1 0,0 0,0 0,1 0,0 0,-1 0,2 0,1-2,0-1,0-1,0-1,0 2,0-2,0 1,0-1,0 1,0-1,0 0,0 0,-2-1,0 0,-2 0,0 0,-1 0,0 0,0 0,0 0,-1 0,0 1,0 2,0 2,1 1,-1-1,1 1,-1-1,2 1,-1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3-30T12:10:0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889 343,'0'-3,"0"0,-1 6,1 0,1 0,-1 0,0 0,1 0,0 0,0 0,0 0,2-2,-1-4,1 0,0 0,0 1,0-1,0 1,-1-1,1 0,-1 0,-2 0,-3 2,0 0,0 1,0-1,0 1,0 0,0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3-30T12:10:0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919 337,'1'3,"-1"0,0 0,0 0,0 0,0 0,0 0,0 0,-1 0,1 0,0 0,0 0,0 0,0 0,0 0,0 0,-1 1,1-1,0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3-30T12:10:0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894 400,'3'0,"0"0,0 0,0 0,0 0,0 0,0 0,0 0,0 0,0 0,0 0,1 0,-1 0,0 0,0 0,0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3-30T12:10:0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1060 370,'1'3,"0"0,0 0,0 0,1 0,-1 0,1 0,0 1,1-2,-2 1,2-1,-1 1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3-30T12:10:0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1117 371,'-3'3,"1"0,0 0,0 0,0 0,-1-1,1 1,-1-1,0 0,0 1,0-1,0 0,0 0,0 0,0-1,0 0,0 0,0 0,0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3-30T12:10:0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1056 413,'3'0,"0"0,0 0,0 0,0 0,0 0,0 0,0-1,0 1,0 0,0-1,0 1,0 0,0-1,0 1,0-1,0 1,0-1,0 0,0 1,0-1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3-30T12:10:0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1107 367,'-3'2,"2"1,-1 0,0 0,0 0,1 0,0 0,0 0,0 0,1 0,0 0,-1 0,1 0,0 0,-1 0,1 0,0 0,-1 0,1 0,-1 1,1-1,0 0,0 0,-1 0,1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3-30T12:10:0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797 538,'0'3,"0"0,0 0,0 0,0 0,0 0,1 0,-1 0,0 0,0 0,1 0,0 0,0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3-30T12:10:0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1090 421,'-2'3,"-1"0,1 0,-1 0,0-1,1 1,-1-1,0 0,1 1,-1-2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3-30T12:10:0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1125 423,'3'2,"-1"1,-1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3-30T12:10:0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1100 440,'1'3,"-1"0,0 0,-1 0,-1 0,1 0,0 0,0 0,0 1,0-1,0 0,1 0,0 0,0 0,0 0,1 0,1 0,1-2,0 0,0-1,0 0,0 0,0 0,0 0,0 0,0 0,0 0,0-1,0 1,0 0,0-1,0-1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3-30T12:10:0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1121 446,'-2'3,"0"0,1 0,0 0,-1 0,0 0,0 0,0 0,0 0,0 0,-1-1,1 1,-1 0,1 0,-1-1,0 1,0 0,0-1,0 0,-1 1,1-2,0 0,0 0,0 0,-1-1,1-1,0 0,0-2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3-30T12:10:0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1040 485,'2'-3,"1"1,0 0,0 0,1-1,-1 1,0 0,1 0,-1 0,0-1,0 1,0 0,-1-1,1 1,-1-1,1 0,0 1,0 0,0-1,0 2,0-2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3-30T12:10:0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1168 372,'-3'3,"0"1,1-1,-1 0,2 0,-2 0,1 0,0 0,0 0,0 0,0 0,0 0,1 0,4-2,0-2,0 1,0-1,0 1,0 0,0-1,0 1,0 0,0-1,0 1,0-1,0 1,-6 2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3-30T12:10:0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1160 418,'0'3,"-1"0,0 0,1 0,-1 0,0 0,-1 0,2 0,-1 0,0 0,-1 2,0-2,0 0,0 0,0 0,-1 0,0-1,0 0,0-5,3-2,0 2,0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3-30T12:10:0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1151 435,'3'0,"1"1,-1 0,-1 2,0 0,0 0,-1 0,0 0,1 2,0-2,0 0,1-3,0-2,0 0,0 0,0 1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3-30T12:10:0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1236 359,'0'3,"-1"0,0 0,-1 0,1 0,0 0,0 0,0 0,0 0,0 0,-1 0,1 0,-1 0,1 1,-1-1,1 0,-1 1,0-1,1 0,-1 0,1 0,-2 0,2 0,-1 0,0 0,-1-1,0 2,1-1,-1-1,0 0,0 0,0-1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3-30T12:10:0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1217 417,'1'3,"0"0,-1 0,0 0,0 0,0 0,0 0,0 0,0 0,0 0,0 2,0-2,0 1,0-1,0 0,0 0,0 0,0 0,0 0,0 0,0 0,1 0,0-6,0 0,0 0,0 0,0 0,0 0,1-1,-1 1,0 0,0 0,1-1,-1 0,1 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3-30T12:10:0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850 521,'0'3,"1"0,0 0,0 0,0 0,-1 0,1 0,-1 0,1 0,-1 0,0 0,0 0,0 1,0-1,0 0,0 0,-1 0,1 0,-1 0,1 0,-1 0,0 0,0 0,0 0,0 0,0 0,-1 0,1 0,0 0,-1 0,0 0,0 0,-1-1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3-30T12:10:0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1251 355,'0'3,"0"0,-1 0,1 0,0 0,0 0,0 0,0 0,0 0,0 0,0 0,1 0,-1 0,0 0,1 0,0 0,-1 0,1 0,-1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3-30T12:10:0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1210 413,'3'1,"0"-1,0 0,0 0,0 0,0 0,0 0,0 0,1-1,0 1,-1-1,2 1,-2-1,1 0,1 1,-1-1,0 0,-1 1,0-1,2 0,-2 0,0 0,0 1,0-1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3-30T12:10:0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1245 440,'3'3,"-1"0,1 0,0-1,0 0,0-2,0 1,0-1,0 0,0 0,0 0,0 0,0 0,0-2,0 1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3-30T12:10:0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1311 437,'-3'1,"1"2,0 0,-1-1,0 1,0-1,0 0,0 0,0-1,0 1,0 0,-1-1,1 1,-1 0,1-1,0 0,-1 1,0 0,1-1,-1 1,0 0,0 0,1-1,0 1,0-1,0 0,-1 1,1-1,0 0,0-1,0 1,0-1,0 1,4-4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3-30T12:10:0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1228 482,'3'-1,"0"1,0 0,0 0,0 0,0 0,0 1,0-1,0 0,0 0,0 0,0 0,0 0,0 0,0 0,0 0,2 0,-1 0,-1 0,0 0,0-1,0 1,1 0,-1 0,0 0,0-1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3-30T12:10:0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1375 375,'1'3,"0"1,-1-1,1 0,-1 0,1 0,-1 1,1-1,-1 0,0 0,1 0,-1 0,0 0,1 0,-1 0,0 0,1 0,-1 0,1 0,-1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3-30T12:10:0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1387 362,'1'-3,"2"2,0 1,0 2,-1 1,0 0,0 0,1 0,-1 0,-1 0,1 0,-1 0,0 0,0 0,-1 0,1 0,0 0,-1 0,1 0,-1 0,1 0,-1 0,0 0,0 0,0 0,0 0,0 0,-2 0,-1 2,1-2,0 0,-1 0,0 0,0-1,1 1,-1-1,0 0,0 0,0 0,1 1,-1-2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3-30T12:10:0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1459 368,'0'3,"0"0,0 0,0 0,0 0,0 0,0 1,0 0,1-1,-1 0,0 0,0 1,0-1,1 0,-1 0,0 0,0 0,0 0,1 1,-1-1,0 2,1-2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3-30T12:10:0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1467 363,'2'-3,"1"1,0 0,0 0,0 1,0 1,0 0,0 2,0 0,0 0,-2 1,1 0,0 0,-1 0,0 0,-1 0,0 0,1 0,-1 0,0 0,0 0,0 0,-1 0,-1 0,0 0,0 0,-1-2,0 1,0 0,0-1,0 0,0-1,0 1,0-1,0 0,0 0,1 3,2 0,-1 0,1 0,0 0,0 0,0 0,1 0,-1 0,1 0,-1 0,0 0,1 0,-1 0,0 0,0 0,1 0,-1 0,0 0,1 0,-1 0,1 0,-1 0,1 0,-1 0,1 0,-1 0,0 0,0 0,1 0,-1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3-30T12:10:0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1007 552,'3'-1,"0"0,0 0,0 1,0 0,0 0,0 0,0 0,0 0,0 0,4 0,-4 0,2 1,-1 0,-1-1,0 0,1 1,-1-1,3 0,-3 1,1-1,-1 1,0-1,1 0,-1 1,0-1,0 0,1 1,-1-1,0 1,0-1,0 1,0-1,0 1,0-1,0 0,0 1,0-1,0 1,0-1,0 0,0 1,0-1,0 0,0 1,0-1,0 0,3 1,-3 0,0-1,0 1,2 0,-2-1,0 0,0 1,0-1,0 1,0-1,0 0,0 1,1-1,-1 0,0 1,0-1,1 0,-1 0,0 1,0-1,0 0,0 0,0 0,0 0,0 0,0 0,0 0,0 0,3 0,-3 0,4 0,-3 0,0 0,-1 0,1 0,-1 0,1 0,-1 0,1 0,0 0,0 0,0 0,0 0,-1-1,0 1,1 0,-1 0,1-1,-1 1,0 0,0-1,1 1,-1-1,0 1,0-1,0 1,0 0,0 0,0-1,0 1,0-1,0 1,0 0,0-1,1 1,-1 0,0-1,1 1,-1-1,0 1,0-1,0 1,0-1,0 1,0-1,0 0,0 1,0-1,0 1,0-1,1 0,-1 0,0 1,1-1,-1 0,0 0,0 1,0-1,0 0,0 1,0-1,0-1,0 1,0 0,0 0,0 0,0 0,0-1,0 1,0-1,0 1,0 0,0-1,0 1,0-1,0 1,0-1,0 0,0 1,0-1,0 0,1-1,-1 1,0 0,2-3,-2 2,-1 0,1 0,-2 0,1 0,0 0,0-1,-1 1,1 0,-1 0,1 0,-1 0,0 0,0 0,0 0,0 0,0 0,0 0,-1 0,2-1,-2 1,1 0,-1 0,1-1,-1 1,1 0,-1 0,1 0,-1 0,1 0,-1 0,0 0,0 0,0 0,0 0,0 0,0 0,0 0,0 0,0 0,-1 0,1 0,-1 0,0 0,1 0,-1 0,0 0,1 0,-1 0,0 0,0 0,1 0,-1 0,0 0,1 0,-1 0,0 0,0 0,0 0,0 0,0 0,0 0,-1 0,0-2,0 2,1 0,-1 0,0 0,0 0,-1 1,0 1,0-1,0 2,0-1,0 1,0-1,0 1,0-1,0 1,0 0,-1 0,1-1,0 1,0 0,-1 0,1 0,0 0,0 0,0-1,0 1,0 0,0 0,0 0,0 0,0 0,-1 0,1 0,0 0,0 0,0 0,0-1,0 1,0 0,0 0,0 0,0 0,0 0,0 0,0 0,0 0,0 0,0 0,0 0,0 0,-1 0,0 0,1 0,0 0,0 0,0 0,0 0,0 0,0 0,0 0,0 0,0 0,0 0,0 0,0 0,0 0,0 0,0 0,0 0,0 0,0 0,0 0,0 0,-1 1,0-1,1 0,-2 0,2 0,0 1,0-1,0 0,0 1,0-1,0 0,0 1,0-1,0 0,0 1,0-1,0 1,0-1,0 1,0-1,0 0,0 0,0 1,0-1,0 0,0 0,0 1,0-1,0 0,0 0,0 0,0 0,0 1,0-1,0 0,0 0,0 0,0 1,0-1,0 0,0 1,0-1,0 0,0 1,0-1,-1 0,1 1,0-1,0 0,0 1,0-1,0 0,0 0,0 0,0 0,0 0,0 0,0 0,0 0,0 0,0 0,0 0,0 1,0-1,0 1,0-1,0 0,0 1,0-1,0 0,0 1,0-1,0 1,0-1,0 1,0-1,0 1,0 0,0 0,0 0,0-1,0 1,0 0,0 0,0 0,0-1,0 1,0 0,0-1,0 1,0 0,0 0,0 0,0 0,0 0,0 0,0 0,0 0,0 0,0 0,0 0,0 1,0-1,-1 0,1 0,0 0,0 0,0 0,0 1,0 0,0 0,0 0,0 0,0 0,0 1,0-1,0 0,1 1,-1-1,0 2,1-1,-1 0,2 0,-1 0,0 0,1 0,-1 0,1 0,0 0,0 0,0 0,0 0,1 0,-1 0,1 0,-1 0,1 0,0 0,0 0,-1 0,1 0,0 0,0 0,0 0,0 0,0 0,0 2,0-2,0 0,-1 0,1 0,0 0,0 0,0 0,0 0,0 0,0 0,0 0,0 0,0 0,0 0,0 0,0 0,0 0,0 0,0 0,1 0,-1 0,1 0,-1 0,1 0,0 0,0 0,0 0,1 0,1-1,0 0,0-1,0 1,0 0,0-1,0 1,0-1,0 0,0 0,0-1,0 1,0 0,0-1,0 1,0 0,0-1,0 1,0-1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3-30T12:10:0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643 516,'3'0,"0"2,0 0,0 0,1 0,0-1,-1 1,0-1,0 0,3 2,-2-2,0 1,0-1,-1 0,1 0,0 0,0 1,2 0,-2-1,1 0,-1 1,0-1,-1 0,1 1,0-1,0 0,0 0,-1 0,1 1,-1-1,1 0,0 0,-1 0,0 0,1 0,-1 0,1 0,-1 0,0 0,0-1,0 1,0 0,0 0,0 0,0-1,0 1,0 0,0 0,0 0,0 0,0 0,0 0,0-1,0 1,0 0,0 0,0-1,0 1,0 0,0-1,0 1,0 0,0-1,0 1,0 0,0 0,0 0,0 0,0 0,1 0,-1 0,0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3-30T12:10:0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1189 297,'2'0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3-30T12:10:0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1738 655,'2'0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3-30T12:10:0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1333 219,'2'0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3-30T12:10:0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903 487,'-3'1,"-1"2,1-1,-2 2,2-2,0 0,0 0,0 0,0 0,0 0,-1 0,-1 1,2-1,0-1,-2 2,2-1,0-1,0 1,0-1,-1 1,1 0,0 0,-1-1,1 1,0 0,0 0,-1 0,1-1,0 1,0 0,0 0,0-1,-3 3,3-2,0 0,0 0,0 0,0 0,-1 0,1-1,0 1,0-1,0 1,0-1,0 0,0 1,0-1,0 0,0 1,0-1,0 0,0 0,0 1,0-1,0 0,0 1,0 0,0-1,0 1,0-1,0 1,0-1,0 1,0-1,0 1,0-1,0 1,0-1,0 1,0-1,0 1,0-1,0 1,0-1,0 1,0-1,0 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3-30T12:10:0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334 641,'3'0,"0"0,0-1,0 1,0-1,0 1,0-1,0 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3-30T12:10:0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1017 491,'-3'-2,"0"2,0 0,0 0,0 1,0-1,0 1,0 1,0 0,0 0,0 0,1 1,0 0,1 0,-1 0,1 0,1 0,-1 0,1 0,0 0,0 0,0 0,1 0,2-1,0-2,0 0,0-1,0 0,0-1,0 1,0-1,0 0,0-1,0 1,-1-1,0 0,-1 0,0 0,0 0,0 0,0 0,0 6,-1 0,1 0,0 0,-1 0,1 0,0 0,0 0,0 0,0 0,0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3-30T12:10:0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1060 500,'3'0,"0"0,0 0,0 0,0 0,0 0,0 0,0 0,0 0,0-1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3-30T12:10:0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1074 483,'-1'3,"1"0,-1 0,1 1,0-1,0 0,0 0,0 0,0 0,0 0,0 0,0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3-30T12:10:0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1136 460,'0'3,"0"0,0 0,0 0,0 0,0 0,1 0,-1 0,1 0,-1 0,0 0,0 0,0 0,0 0,0 0,1 0,-1 0,0 0,0 0,0 0,-1-6,1 0,0 0,0 0,2 0,-1 0,1 0,0 0,1 0,-1 0,0 0,1 2,-2 4,0 0,1 0,-1 0,0 0,0 0,0 0,0 0,-3 0,-1-1,0 0,0-1,0 1,0 0,0 0,0-1,0-3,1-1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3-30T12:10:0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206 638,'3'0,"0"0,0 0,0 0,0 0,0 1,0-1,0 0,0 0,0 0,0 0,0 0,0 0,0 0,0 0,0 0,0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3-30T12:10:0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1227 488,'3'0,"0"0,0 0,0 0,0 0,0 0,0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3-30T12:10:0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1219 510,'3'0,"0"0,0-1,0 0,0 0,0 1,0-1,0 1,0 0,0-1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3-30T12:10:0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1309 420,'0'3,"-1"0,1 0,-1 3,1-3,-1 0,1 0,0 0,0 0,0 0,0 0,0 0,0 0,0 0,0 0,0 0,0 0,0 0,0 0,0 2,0-2,0 0,0 0,0 0,0 3,0-3,0 0,0 0,0 0,0 0,0 0,0 1,-1-1,1 0,0 0,0-6,0 0,0 0,0 0,0 0,0 0,0 0,0 0,0 0,1 0,0 0,-1 0,1 0,-1 0,1 0,0 0,-1 0,1 0,0 0,0 0,0 0,2 0,0 2,0 0,0 0,0 1,0 1,-2 2,1 0,-1 0,0 0,0 0,0 0,-1 0,0 0,-2 0,-1-1,0 0,0-1,0 1,0-1,0-1,0 0,0 0,0 0,4 3,2 0,0 0,0-1,0 0,0 0,1 0,-1 0,0-1,0 0,0 0,0 1,0-1,0 0,0 0,0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3-30T12:10:0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963 557,'3'0,"0"-1,0 1,0-1,1 1,-1 0,0-1,0 1,0 0,0 0,0 0,0-1,0 1,0 0,0 0,0 0,0-1,0 1,0 0,0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3-30T12:10:0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1115 562,'3'0,"0"-1,0 0,0 0,0 1,0-1,0 1,0-1,0 1,0 0,0 0,0-1,0 0,0 1,0-1,0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3-30T12:10:0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1057 620,'0'3,"0"0,0 0,0 0,0 0,0 0,0 0,0 0,0 0,-1 0,1 0,0 0,0 0,0 0,0 0,-1 0,1 0,0 0,-1 0,1 0,-1 1,1-1,0 0,0 0,-1 0,1 0,0 0,0 0,-1 0,1 0,0 0,-1 0,1 0,-1 0,0 0,1-6,1 0,0 0,1 0,-1 0,1 0,0-1,0 1,0 0,-1 0,1 0,0 0,-1 0,1 0,-1 0,0 0,0 0,0 0,1 0,1 4,-1 2,1-1,0 0,-1 2,-1-1,0 0,-1 0,0 0,0 0,0 0,0 0,0 0,-1 0,1 0,-2 0,-1-1,0 0,0-1,0 1,0-1,-1 1,1-2,0 1,0-1,0-1,1-2,-1 2,2-2,-1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3-30T12:10:0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1124 664,'3'0,"0"0,0 0,0-1,0 1,1-1,-1 1,0 0,0 0,0-1,0 1,0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3-30T12:10:0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1121 700,'3'0,"0"-1,0 0,0 0,0 0,0 0,0 1,0-1,0 0,0 0,0 0,0 1,0-1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3-30T12:10:0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1212 604,'0'3,"0"0,1 0,0 0,-1 0,1 3,-1-3,1 0,-1 0,0 0,1 1,-1-1,0 0,0 1,0-1,0 0,0 0,0 1,0-1,0 0,0 0,0 0,0 0,0 0,0 0,1 3,-1-3,0 0,0 0,0 0,1 0,-1 0,0 0,0 0,1 0,-1 0,0 0,0 0,0 0,-2 0,1-6,-1 0,1 0,1 0,0 0,0-2,0 2,0 0,1-2,0 2,0 0,0 0,-1 0,1 0,0 0,0 0,-1 0,1 0,0 0,-1 0,1 0,-1 0,1 0,0 0,0 0,2 1,0 3,-1 2,1-1,-1 1,1-1,-2 1,1 0,-1 0,-1 0,-3-1,0 0,0 0,0-1,0 0,0-1,0 0,0 0,0 0,0 0,0 0,5 3,1-2,0 0,0 1,0 0,-1 1,1-2,-1 2,1-2,0 1,0 0,0-2,0 1,0 0,0 0,0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3-30T12:10:0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1275 671,'2'3,"1"-1,0 0,0-1,0 0,0 0,0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3-30T12:10:0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696 427,'-1'3,"-1"0,1 0,0 0,0 0,0 0,0 0,0 0,0 0,1 0,-1 0,0 1,0-1,1 0,-1 0,0 0,0 0,1 0,0 0,-1 0,1 0,-1 0,1 0,0 0,0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3-30T12:10:0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1360 660,'0'-3,"-2"0,-1 2,0 0,0 1,0 0,0 2,0 1,0 0,1 0,0 0,0 0,0 0,0 0,0 0,1 0,0 0,0 0,0 0,0 0,0 0,1 0,0 0,0 0,3-2,0-2,0-1,0-1,0 1,-1-1,1 1,-1-1,1 0,-1 0,0 0,0 0,0 0,0 0,-1 0,1 0,0 0,-1 0,0 0,0 6,-1 0,1 0,0 0,1 0,-1 0,0 0,0 0,0 0,0 0,0 0,-1 0,1 0,0 0,0 0,0 0,-1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3-30T12:10:0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1297 617,'0'3,"0"0,0 8,0-7,0 0,0-1,1 2,-1-2,0 0,0 0,0 0,0 0,0 0,0 0,-1 1,1-1,-1 3,0-3,1 0,-1 0,0 0,1 0,-1 0,1 0,-1 0,0 0,1 1,-1-1,1 0,-1 0,1 1,-1-1,1 0,0 0,-1 0,1 0,0 0,-1 0,1 1,0-1,0 0,-1 0,1 0,0 0,0 0,-1 0,1 0,0 0,-1 0,1 0,-1 0,1 0,0 0,0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3-30T12:10:0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1313 600,'3'0,"0"1,0-1,0 1,0-1,0 1,0-1,0 0,0 0,0 0,1 1,-1-1,0 0,0 0,0 0,0 0,0 0,0 0,1 1,0-1,-1 0,2 1,-1-1,0 0,-1 1,1-1,1 0,-2 0,0 1,0-1,0 0,0 0,0 0,0 1,0-1,0 0,0 0,0 0,2 0,-2 0,-2 3,-2 0,0 0,0 0,0 0,0 0,1 0,-1 0,0 1,0-1,0 0,0 1,0 0,0-1,0 1,0 0,0 0,0 0,0 0,0 0,0-1,0 0,0 1,0-1,1 0,-1 1,0-1,0 0,0 0,0 0,0 1,0-1,1 0,-1 0,0 0,0 0,0 1,0-1,1 0,-1 0,0 1,0 0,0 0,1-1,-1 0,0 0,0 1,0-1,1 0,-1 0,0 0,1 0,-1 0,0 0,0 0,1 0,-1 0,1 0,-1 0,1 0,-1 0,1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3-30T12:10:0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1283 767,'3'0,"0"1,0 0,0-1,0 1,0 0,0-1,0 0,0 0,1 0,4 0,-5 0,2 1,-2-1,0 0,5 1,-5-1,0 0,0 0,0 1,0-1,1 0,-1 1,0-1,1 1,0-1,-1 1,1-1,-1 1,0-1,0 0,0 1,0-1,0 1,0-1,0 1,0-1,0 0,0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3-30T12:10:0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1168 744,'3'0,"0"-1,0 1,0-1,0 1,0-1,0 1,0-1,0 0,0 1,1-1,-1 0,2 1,1-1,-2 1,-1 0,0 0,0 0,2 0,-2 0,1 0,-1 0,1 0,0 0,-1 0,1 0,1 0,-1 0,-1 0,1 0,-1 0,1 0,0 0,-1 0,3 0,-3 0,1 0,0 0,5 0,-5 0,0 1,-1-1,0 0,0 0,0 0,0 0,0 0,0 0,0 0,1 0,-1 0,0 0,1 0,-1 0,0 0,0 0,1 0,-1 0,0 1,0-1,0 0,0 0,0 0,0 0,0 1,0-1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3-30T12:10:0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1010 599,'0'3,"0"0,-1 0,1 0,0 0,-1 0,1 0,0 0,-1 0,1 0,-1 0,1 0,-1 1,1-1,0 0,-1 0,1 0,-1 1,1-1,-1 4,0-1,0-3,1 0,-1 0,1 0,-1 0,1 0,-1 0,1 0,-1 0,1 0,-1 0,1 0,-1 0,1 0,-1 0,1 0,0 0,-1 0,1 0,-1 0,1 0,0 0,-1 0,1 0,0 0,-1 0,1 0,0 0,-1 0,1 0,-1 0,1 0,0 0,-1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3-30T12:10:0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1026 581,'3'0,"0"0,0 0,0 1,0-1,0 1,0-1,0 1,0-1,0 1,0-1,0 0,0 1,0-1,0 1,0-1,0 1,1-1,0 1,2 0,-3-1,0 1,1-1,0 1,-1-1,1 1,-1 0,0-1,0 0,0 1,0-1,0 1,0-1,0 0,0 1,-1 2,-2 0,0 0,-1 0,1 1,-1-1,0 0,0 0,1 0,-2 1,2-1,-1 0,0 1,0-1,0 2,0-2,0 0,0 2,0-2,0 1,0-1,1 0,-1 1,0-1,0 0,1 0,-1 0,0 0,1 0,-1 0,0 0,0 1,0 0,1-1,-1 0,0 0,0 0,0 3,0-3,0 1,0-1,0 0,0 0,0 2,0-2,1 0,-1 0,0 0,0 0,0 1,1-1,-1 0,0 0,1 0,-1 0,1 0,-1 0,1 0,-1 0,0 0,0 0,1 0,-1 0,1 0,-1 0,1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3-30T12:10:0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976 773,'3'0,"0"0,0 0,0 1,0-1,0 0,0 0,0 1,0-1,1 0,-1 0,0 0,1 0,0 1,-1-1,0 0,0 0,0 0,0 0,0 1,0-1,0 0,0 1,1-1,-1 0,0 0,5 1,-5 0,0 0,0-1,0 0,0 1,0-1,0 1,0-1,0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3-30T12:10:0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1299 596,'0'3,"0"0,0 0,0 0,0 0,0 0,1 0,-1 0,0 0,0 0,0 0,1 0,-1 0,0 0,1 0,-1 0,0 0,1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3-30T12:10:0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1307 588,'3'0,"0"1,0 0,0-1,0 1,0-1,0 1,0-1,0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3-30T12:10:0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736 442,'0'3,"-1"0,1 0,-1 0,1 0,0 0,-1 0,1 0,0 0,0 0,0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3-30T12:10:0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206 588,'-1'3,"1"0,-1 0,1 0,0 0,-1 0,0 0,1 0,-1 0,0 0,1 1,-1-1,0 1,1-1,-1 0,1 0,0 0,-1 0,1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3-30T12:10:0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198 583,'3'-1,"0"1,0-1,0 0,0 0,0 0,0 1,0-1,0 0,0 0,1 0,-1 1,0-1,0 0,0 1,0 0,0-1,0 1,0 1,-2 2,0 0,1 0,-1 0,-1 0,1 0,0 0,-1 0,0 0,0 0,0 0,0 0,0 0,0 0,0 0,0 0,0 0,0 0,-1 0,1 0,-1 0,1 0,-1 0,0 0,1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3-30T12:10:0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266 564,'3'1,"0"-1,0 0,0 0,0 0,0-1,0 0,0 1,0-1,0 0,0 1,0-1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3-30T12:10:0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271 659,'3'-1,"0"1,0 0,0-1,0 1,0 0,0 0,0-1,0 1,0-1,0 1,0 0,0-1,0 1,0 0,0 0,0-1,0 1,0 0,0-1,1 1,-1 0,0-1,0 1,0 0,0 0,0 0,0 0,0 0,0 0,0 0,0 0,0-1,0 1,0 0,0 0,0 0,0 0,0 0,0 0,0 0,0 0,0 0,0 0,0 0,1 0,-1 0,0 0,0 0,0 0,0 0,0 0,0 0,0 0,0 0,0 0,0 0,0 0,0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3-30T12:10:0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415 141,'-1'3,"0"0,0 0,0 0,0 0,1 0,0 0,0 0,0 0,0 0,0 0,0 0,1 0,0-6,-1 0,1 0,0 0,-1 0,1 0,0 0,0 0,0 0,0 0,0 0,0 0,1 0,0 0,-1 6,-1 0,0 0,1 0,-1 0,0 0,0 0,1 0,-1 0,0 0,0 0,0 0,-1 0,1 0,0-6,0 0,2 0,-1 0,2 0,-1 0,0 0,0 0,0 0,0 0,0 0,0 0,-1 0,1 0,0 0,-1 6,-1 0,1 0,0 0,-1 0,1 0,0 0,-1 0,1 0,-1 0,0 0,0 0,0 0,0 0,1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3-30T12:10:0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499 127,'-3'0,"1"3,0 0,0 0,1 0,0 0,-1 0,1 0,0 0,0 0,0 0,0 0,0 0,0 0,1 0,-1 0,0 0,1 0,0 0,-1 0,1 0,3-1,-2-5,1 0,0 0,1 0,-1 0,0 0,0 0,0 0,0 0,0 0,0-1,-1 1,0 0,0 0,1 0,-1 0,0 0,1 0,-1 0,-1 6,-1 0,1 0,0 0,0 0,-1 0,1 0,0 0,0 1,0-1,0 0,0 0,0 0,0 0,0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3-30T12:10:0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532 133,'3'-2,"1"1,-1 1,0 0,0-1,0 1,0 0,0-1,0 3,-2 1,0 0,-1 0,1 0,-1 0,0 0,0 0,-1 0,0 0,-1 0,0 0,-1-2,0 0,0 0,0-1,0-2,0-1,1 0,1 0,-1 0,1 0,-1 0,2 0,-1 0,1 0,0 6,0 0,0 0,0 0,0 1,0-1,0 0,0 1,0-1,-1 3,0 1,0-3,0 2,0-1,0-2,1 0,-1 0,1 0,-1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3-30T12:10:0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268 654,'3'-1,"0"1,0-1,0 1,0-1,0 1,0-1,0 0,0 1,0-1,0 1,0-1,0 0,0 1,0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3-30T12:10:0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193 635,'3'0,"0"0,0 1,0-1,0 1,0-1,0 1,0 0,0-1,0 1,0-1,0 0,0 0,0 1,0-1,0 0,0 1,0-1,0 0,0 0,0 1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3-30T12:10:0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211 650,'3'0,"0"-1,0 1,0 0,0 0,0 0,0-1,0 1,0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3-30T12:10:0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759 463,'0'3,"0"0,-1 0,1 0,0 0,-2 0,0 0,-1 0,0 0,0-2,0 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3-30T12:10:0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225 777,'3'0,"0"0,0-1,0 1,0 0,0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3-30T12:10:0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1170 784,'3'0,"0"0,0 1,0-1,0 1,0-1,0 0,0 0,0 1,1-1,0 0,-1 1,0-1,0 0,0 1,0-1,0 0,0 0,0 1,0-1,0 0,0 0,0 0,0 0,0 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3-30T12:10:0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270 782,'3'-2,"0"1,0 1,0-1,0 1,0-1,0 1,0-1,0 0,0 0,0 1,0-1,0 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3-30T12:10:0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1080 783,'3'-1,"0"1,0 0,0 0,0 0,0 0,0 0,0 0,0 0,0 0,0 0,0 0,0-1,0 1,0 0,0 0,0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3-30T12:10:0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329 774,'3'1,"0"-1,0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3-30T12:10:0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996 772,'3'0,"0"0,0 0,0 0,0 0,0 0,0 1,0-1,1 0,-1 0,0 0,0 0,0 0,1 0,-1 0,0 0,0 0,0 0,0-1,0 1,0 0,0-1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3-30T12:10:0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363 782,'3'1,"0"-1,0 1,0-1,0 0,2 0,-2 0,0 0,0 0,0 0,0 0,0-1,0 1,0 0,0 0,0 0,0 0,0 0,0 0,0 0,0 0,0-1,0 1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3-30T12:10:0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916 779,'3'0,"0"0,0 0,0 0,0 0,0 0,0 0,0 0,0 0,0 0,0 0,0 0,0 0,0 0,0 0,0 0,0 0,0 0,0 0,0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3-30T12:10:0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350 542,'3'-1,"0"1,0-1,0 0,0 1,0 0,0 0,0-1,0 1,0 0,0 0,0 0,0 0,0 0,0 0,0 0,0 0,0 0,0 0,0 0,1 0,-1 0,0 0,0 0,0 0,0 0,0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3-30T12:10:0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444 508,'3'2,"-1"1,1-1,-1 1,1-2,-1 2,1-1,-1 1,1-1,-2 1,-4-2,0 1,0-1,0 0,0 1,0-1,0 0,0 0,-1 1,1-1,0 0,0 0,0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3-30T12:10:0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793 442,'3'0,"-1"3,0 0,-1 0,-1 0,0 0,0 0,-1 0,0 0,-1 0,1 0,-2 0,0 0,0 0,0-1,0-1,6 0,0-3,0 1,0 1,0-1,0 1,0-1,0 1,0 0,0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3-30T12:10:0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520 510,'0'3,"0"0,0 0,0 0,0 0,0 0,0 0,0 0,0 0,0 0,-1 0,1 0,0 0,0 0,0 0,0 0,0-6,0 0,0 0,1 0,0 0,0 0,0 0,0 0,0 0,1-1,-1 1,1 0,0 0,0 0,1 1,0 1,0 0,0 1,0 1,-2 2,0 1,0-1,-1 0,1 0,-1 0,0 0,0 0,0 0,0 0,-1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3-30T12:10:0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245 825,'-3'-1,"0"1,0 2,0-1,0 1,0 0,0 0,1 1,0 0,1 0,1 0,0 0,0 0,0 0,0 0,1 0,-1 0,2 0,-2 0,2 0,-1 0,1 0,1-5,-2-1,1 0,0 0,1 1,-1-1,1 0,0 0,-1 0,0 0,0 0,-2 0,1 0,0 0,0 0,0 6,-1 0,0 0,1 0,-1 0,0 0,0 0,1 0,-1 0,1 0,-1 0,1 0,0 0,0 0,0 0,0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3-30T12:10:0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877 439,'-1'4,"1"-1,-1 0,0 0,1 0,-1 0,0 0,1 0,0 0,-1 0,0 1,1-1,-1 0,0 1,1 0,-1-1,0 1,0 0,1-1,-1 0,1 0,-1 0,0 0,1 1,-1-1,0 4,0-3,0 0,1-1,-1 1,0 0,0 2,0-3,0 0,1 0,-1 0,0 0,2-6,0 0,0 0,0 0,0 0,0 0,1 0,-1 0,1-1,-1 1,1 0,0 0,0 0,-1 0,1 0,1 0,-1-1,1 1,-1 0,1 0,-1 0,1 0,0 0,0 2,-2 4,0 0,1 0,-2 0,1 0,-1 0,1 0,-1 0,0 0,0 1,1-1,-1 0,0 0,-1 0,-2-1,0 0,0-1,0 1,0 0,0-1,0 1,-1 0,1-2,0 1,0-1,0 1,0-3,2-1,-1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3-30T12:10:0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950 506,'3'0,"0"-1,0 0,0 0,0 1,0 0,0-1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3-30T12:10:0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947 531,'3'0,"0"-2,0 2,0-1,0 0,0 1,0-1,0 1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3-30T12:10:0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1075 390,'0'3,"0"0,0 0,-1 0,1 0,-1 0,1 0,-1 1,0-1,1 0,-1 0,1 0,0 0,0 0,0 0,0 0,-1 0,1-6,0 0,0 0,0 0,2-1,-1 1,1 0,-1 0,1 0,0 0,-1 0,1 0,0 0,0 0,0 0,-1 0,1 0,1 2,-2 4,1 0,-1 0,1 0,-1 0,0 0,0 0,-1 0,1 0,-1 0,1 1,-1-1,1 0,-1 0,0 0,0 0,-1 0,0 0,1 0,-1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3-30T12:10:0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1006 475,'3'-1,"0"0,0 1,0-1,1 1,-1 0,0 0,0 0,0 0,0 0,0 0,0 0,1 0,0 0,0 0,0 0,3 0,0 0,-4 0,1 0,-1 0,0 0,1 0,-1 0,1 0,-1 0,0 0,0 1,0-1,0 0,1 0,0 0,1 0,-2 1,3-1,-3 0,0 0,0 0,0 0,0 1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3-30T12:10:0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1100 525,'0'-3,"-3"2,0 2,2 3,-1-1,1 0,0 0,0 0,0 0,-1 0,1 0,1 0,-2 1,1-1,0 0,1 0,0 0,-1 1,1-1,0 0,0 0,0 0,3-2,0-3,0 0,0 0,0 0,0 0,0 0,0-1,0 1,-1-1,1 0,-1 0,0 0,0 0,0 0,-1 0,1 0,-1 0,0 0,0 6,-1 0,1 0,0 0,0 0,1 0,-1 0,0 0,1 0,-1 0,1 0,0 1,0-1,-1 0,1 0,0 0,1-1,-1 1,0 0,1-2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3-30T12:10:0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1380 505,'-1'-3,"-2"1,0 1,0 1,0 1,0-1,0 1,0 0,0-1,-1 1,1 1,0-1,-1 0,1 0,0 1,0-1,0 1,0 1,0-1,0 1,0-1,2 1,-1 0,0 0,1 0,1 0,0 0,0 0,1 0,0 0,1 0,1-1,0 0,0-1,0 0,0 0,1-1,-1 0,0 0,0 0,0 0,0 0,0-1,0 1,0-1,0 0,0 0,0 0,2-2,-2 1,0 0,-1-1,1 1,-2-1,0 0,1 0,-1 0,-1 0,1-1,0 1,-1 0,1 0,-1 6,0 0,0 0,0 0,0 0,0 0,0 0,1 0,-1 0,0 0,1 0,-1 0,1 0,0 0,-1 0,1 0,0 0,-1 0,1 0,1 0,-1 0,0 0,1 0,-1-6,1 0,1 0,0 1,0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3-30T12:10:0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1453 511,'3'-1,"0"1,0 0,0 1,0-1,0 0,0 1,0-1,0 0,0 0,0 1,0-1,0 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3-30T12:10:0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834 427,'1'3,"-1"0,0 0,1 0,-1 0,1 0,0 0,-1 0,1 0,-1 1,0-1,0 0,0 0,0 0,0 0,0 0,-1 0,0 0,0 0,-1 0,-1 0,0-1,0-1,0 0,0 0,0 0,0 0,0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3-30T12:10:0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1444 558,'3'0,"0"-1,0 0,0 1,0-1,0 0,0 1,0-1,1 1,-1 0,0 0,0 0,1 0,-1 0,1 0,-1 0,0 0,0 0,0-1,0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3-30T12:10:0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1578 393,'0'3,"-1"0,1 3,0-3,-1 0,1 0,0 0,-1 0,1 1,0-1,0 0,0 0,0 0,0 0,0 0,0 0,0 0,0 0,0 0,0 0,0 0,0 2,0-2,0 0,1 0,-1 0,0 0,1 2,-1-2,0 0,0 0,1-6,-1 0,0-1,1 0,-1 1,1 0,-1 0,1 0,0 0,0 0,0 0,0-1,0 1,0 0,0 0,0 0,0 0,1 0,-2 0,1 0,1 0,-1 0,0 0,0 0,0 0,0 0,1 0,-1 0,0 0,0 0,1 0,0 0,1 5,-2 1,1 0,-1 0,1 0,-1 0,0 0,0 0,0 0,0 0,0 0,0 0,0 2,0-2,0 0,-1 0,1 0,0 1,-1-1,1 0,0 0,-1 0,0 0,0 0,0 0,0 0,0 0,0 0,-1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3-30T12:10:0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1496 532,'3'0,"0"-1,0 1,0 0,0 0,0 0,1 0,-1 0,0 0,0 0,0 0,1 0,0 0,0 0,0 0,0 0,0 0,0 0,0 0,1 0,-2 0,2 0,-1 1,-1-1,0 0,1 0,0 0,0 0,0 0,0 0,3 0,-3 0,0 0,-1 0,0 0,0 0,0 0,0 0,2 0,-1 0,-1 0,0 0,0 0,2 0,-2 0,0 0,0 0,0 0,0 1,0-1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3-30T12:10:0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1590 562,'0'3,"0"0,0 0,0 0,0 0,0 1,0-1,0 0,0 0,0 0,0 0,0 0,0 1,0-1,0 1,0-1,0 0,0 0,0 0,0 0,0 0,-1 0,1 0,0 0,-1 0,1 0,-1 0,1 0,-2 0,-1-2,2-4,1 0,0 0,0 0,0 0,1 0,0 0,0 0,1 0,-1 0,0 0,1 0,0 0,-1 0,2 1,0 0,0 2,0 3,0-1,0 1,-1 0,0 0,0 0,0 0,0 0,-1 0,1 0,0 0,-1 0,-1 0,1 0,-3 0,-1-1,-1 0,1-1,0 0,0 0,0-1,0 0,0 1,0-1,0 0,0-1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3-30T12:10:0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194 780,'3'0,"0"0,0 1,0 0,0-1,0 1,0-1,0 1,0-1,0 1,0-1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3-30T12:10:0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1159 788,'3'-1,"0"0,0 0,0 0,0 0,0 1,0-1,0 0,1 1,-1-1,0 0,0 1,0 0,0-1,0 1,0 0,0 0,0 0,0 0,0 0,0 0,0 0,0 0,0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3-30T12:10:0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276 772,'3'0,"0"0,0 0,0 0,0 0,0 0,0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3-30T12:10:0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1099 775,'3'-2,"0"1,0 0,0 0,0-1,0 1,0-1,0 1,0-1,0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3-30T12:10:0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574 766,'3'2,"0"-1,0-1,0 1,0-1,0 0,0 0,0 0,0 0,0 0,0 0,0-1,0 1,0-1,0 1,0-1,0 0,0 1,0-2,0 1,0 0,0 0,0 0,0 0,0-1,0 1,0-1,0 0,0-1,0 1,-2-1,0 0,0 0,-1 0,0 0,0 0,0 0,0 0,0 0,-1 0,-1 0,0 0,0 0,-1 2,0-1,0 1,0 1,0-1,0 0,0 0,0 0,0 0,0 1,0 0,0 0,0 0,0 0,0 0,0 1,0 0,0-1,0 1,0 0,0-1,0 1,0 1,0-1,0 1,0-1,1 2,-1-2,1 2,0 0,0 0,1 0,-1 0,1 0,0 0,0 0,0 0,1 0,-1 0,0 0,0 0,1 0,0 0,0 0,0 0,0 0,0 0,0 0,1 0,-1 0,1 0,0 0,1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3-30T12:10:0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813 573,'3'-1,"0"0,0-1,0 1,0 0,1 0,-1 1,0 0,0-1,0 1,0-1,0 1,0 0,0 0,1 0,-1 0,0 0,1 0,-1 0,0 0,0 0,0 0,0 0,0 0,0 0,0 0,0 0,0 0,0 1,0-1,0-1,-2-2,2-2,-2 2,1 0,-1 0,-1 0,1 0,0 0,0 0,0 0,0 0,0 0,0 0,0 0,0 0,0 0,-1 0,1 0,-1 0,1-2,0 1,-1 1,0 0,0 0,0 0,0 0,0 0,0 0,0 0,0 0,0 0,0 0,-1 0,1 0,-1 0,1 0,-1-2,1 2,-1-1,0 1,1 0,-1 0,1 0,-1 0,0 0,1 0,-1 0,0 0,0 0,1 0,-2 0,-1 1,0 3,0 0,0 0,0-1,0 1,-2-1,2 1,-1-1,-2 1,3-1,-1 0,1 0,0 1,0-1,-2 0,2 1,0-1,0 0,0 0,0 1,0-1,0 0,0 0,0 1,0-1,0 0,0 1,1 2,-1 0,0 0,2 0,0 0,0 0,0 0,1 0,-1 0,1 0,-1 0,1 1,0-1,0 0,0 0,0 0,0 0,0 0,0 1,0-1,0 0,0 0,0 1,0 0,0-1,1 0,-1 0,0 0,0 0,0 0,0 0,0 0,0 1,0-1,0 0,0 0,1 0,-1 0,0 0,0 0,0 1,0-1,0 0,-1 0,1 0,-1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3-30T12:10:0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690 537,'-2'3,"1"0,1 0,-1 0,0 0,1 0,-1 0,1 0,-1 0,1 0,0 0,-1 0,1 0,0 0,0 0,0 0,0 0,1 0,1 1,0 0,0-1,1 0,0-1,0 0,0-1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3-30T12:10:0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1062 628,'3'-1,"0"0,0 0,0 1,0-1,1 1,-1 0,1 0,-1 0,0 0,0 0,0 0,0 0,0 0,1 0,-1 0,1 0,-1 0,1 1,-1-1,1 0,-1 1,0-1,0 0,0 0,0 0,0 0,0 0,0 0,0 0,0-1,0-1,0 0,-2-1,0 0,0 0,0 0,-1 0,0 0,0 0,1 0,-1 0,0 0,0 0,0 0,0 0,0 0,-1 0,1 0,0 0,0 0,-1 0,1-1,-1 1,1 0,-1 0,0 0,1 0,-1 0,0 0,0 0,1 0,-2 0,2 0,-1 0,-1 0,2 0,-1 0,0 0,0 0,0 0,-1 0,-1 2,0 2,-1-1,1 0,0 0,0 0,0 0,0 0,0 0,0 0,0 0,0 0,0 0,0 0,-1 0,-2 0,3 0,0 0,0 0,0 0,0 0,0 0,0 0,0 0,0 0,0 0,0 0,0 0,0 0,0 0,0 0,0 0,0 0,0 0,2 3,0 0,0 0,1 0,-1 1,1-1,-1 0,1 0,0 0,-1 0,1 0,0 0,0 0,-1 0,1 0,0 0,0 0,0 0,0 0,1 0,-1 0,1 0,-1 0,1 0,-1 0,1 0,-1 0,1 0,-1 0,0 0,0 0,1 0,-1 0,0 0,0 0,0 0,0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3-30T12:10:0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1045 447,'3'-1,"0"0,0 0,0 0,0 0,0 1,0-1,0 1,0-1,0 1,0 0,0-1,0 1,0-1,0 0,0 0,0 1,0-1,0 1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3-30T12:10:0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436 874,'0'3,"1"0,-1 0,0 0,0 0,0 0,0 0,-1 0,0 0,1 0,-1 0,1 0,-1 0,0 0,0 0,1 1,-1-1,-1 2,2-2,-1 0,0 0,0 0,0 0,0 0,0 0,0 0,-2-2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3-30T12:10:0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491 890,'1'3,"-1"0,0 0,0 0,0 0,0 0,0 0,-1 0,1 0,-1 0,0 0,1 0,-1 0,0 0,1 0,-1 0,1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3-30T12:10:0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525 877,'0'3,"0"0,0 0,-1 0,1 0,0 0,0 0,0 0,1 0,-1 0,1 0,0 0,0 0,2-1,0-2,-1-3,1 1,-1-1,1 1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3-30T12:10:0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541 882,'0'3,"0"0,0 0,0 0,0 0,0 0,0 0,-1 0,1 0,-1 0,1 0,-1 0,1 0,-1 0,1 0,-1 0,1 0,-1 0,1 0,-1 0,1 0,0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3-30T12:10:0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573 887,'-3'2,"2"1,0 0,1 0,-1 0,1 0,-1 0,1 0,0 0,0 0,0 0,1 0,-1 0,2 0,1-1,0-1,0-1,0-1,0 0,0 0,0 0,0 0,0 1,0-1,0 0,0 1,0-1,0 0,0 0,0 1,0-1,0 0,0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3-30T12:10:0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615 891,'-1'3,"1"0,-1 0,1 0,-1 0,1 0,-1 0,0 0,1 0,-1 0,1 0,-1 0,1 0,-1 3,1-3,-1 0,1 0,-1 0,0 1,1-1,-1 0,0 0,1 0,-1 0,1 0,-1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3-30T12:10:0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752 900,'3'1,"-1"2,0 0,1-1,-2 1,1 0,0 0,-1 0,0 0,-1 2,-1-2,-1 0,0 0,-1-1,0 1,0-2,0 1,0 0,0 0,0-1,0 0,0 1,0 0,0-1,0 1,0 0,6 0,0-3,1 0,-1 1,0 0,0 0,0 0,0 0,0-1,0 1,0 0,0-1,0 1,0 0,0 0,0-1,0 1,0 0,0 0,0 0,0 0,0 0,0-1,0 1,0 0,0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3-30T12:10:0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860 891,'3'1,"0"1,0 1,0-1,-1 1,1 0,-1 0,-2 0,1 0,-1 0,0 0,0 0,0 0,0 0,-1 0,0 0,0 0,-1 0,1 0,-1 0,1 0,-1 0,0 0,0 0,0 0,0 0,0 0,0 0,0 0,1 0,0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3-30T12:10:0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727 540,'3'3,"0"-1,-1 1,0 0,-2 1,0-1,0 0,-1 0,0 0,0 0,0 0,-1 0,1 0,0 0,0 0,-1 0,-1-1,0 0,0-1,0 0,0 1,6-2,0-1,0 1,0-1,0 1,0 0,0 0,0-1,0 1,0 0,0-1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3-30T12:10:0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931 906,'3'2,"-1"1,1 0,0 0,0-1,-1 1,1-1,-2 1,0 0,0 0,-1 0,0 0,0 0,-2 0,-1 0,0-1,-1 1,1-1,0-1,0 1,0-1,0 1,0-1,0 1,0-1,0 0,0 1,6 0,0-2,0 0,0 0,0 1,0-1,0 1,0-1,0 0,0 0,0 1,0-1,0 0,0 0,1 1,-1-1,0 0,0 0,0 1,0-1,0 0,1 0,-1 1,0-1,0 0,0 0,0 1,1-1,-1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3-30T12:10:0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584 717,'0'3,"0"0,0 0,-1 0,1 0,-1 0,1 0,0 0,0 0,0 0,0 0,0 0,0 0,0 0,0 0,0 0,-1 0,1 0,0 0,0 0,0 0,0 0,0 0,0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3-30T12:10:0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814 714,'0'3,"-1"0,1 1,-1 0,1-1,-1 0,1 0,-1 0,1 0,0 0,-1 1,1-1,0 0,0 0,-1 1,1-1,0 0,-1 0,1 0,0 0,-1 0,1 0,0 0,-1 2,1-2,0 0,-1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3-30T12:10:0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849 743,'0'3,"0"0,0 0,0 0,0 0,0 0,0 0,1 0,1 0,1-5,0 0,0 0,0 1,0 0,0-1,0 1,-1-2,0 0,-1 0,0 0,-1 0,-1 0,-2 1,0 0,0 2,0 1,0 1,0 0,0 0,0 0,2 1,-1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3-30T12:10:0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770 819,'3'1,"0"0,0-1,0 0,0 0,0 0,0 0,0 0,0 0,0 0,1 0,0 0,-1 0,0 0,0 0,0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3-30T12:10:0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1050 720,'0'3,"0"0,-1 0,1 0,0 0,0 0,0 1,0-1,-1 0,1 0,0 0,0 1,0 0,0-1,0 0,0 0,0 0,0 0,0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3-30T12:10:0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1102 727,'0'3,"0"0,0 0,1 0,-1 0,0 0,0 1,0 0,0-1,0 0,0 0,1 0,-1 0,0 0,1 0,-1 0,0 0,1 0,0 0,-1 0,1 0,0 0,-1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3-30T12:10:0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996 823,'3'0,"0"1,0 0,0-1,1 1,0 0,1-1,-1 1,0 0,0-1,0 1,1-1,-1 1,1-1,0 1,-1-1,-1 0,2 1,-1-1,-1 0,2 0,-1 1,1-1,-1 0,-1 0,1 0,2 0,5 0,-7 0,0 0,6 0,-7 0,0 0,0 0,0 0,1 0,-1 0,0 0,0 0,0 0,0 1,0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3-30T12:10:0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536 803,'3'-1,"0"1,0 0,1 0,0 0,0 0,1 0,-2 1,2 0,-2-1,11 3,-6-2,-3 0,0 0,7 1,-8-1,1-1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3-30T12:10:0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793 851,'3'0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D986B7-561B-4B81-AFE2-A0E4D3854D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5E9879-C13A-48B2-B4FD-216FB6A5C0F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是事实或观察的结果，是对客观事物的逻辑归纳，是用于表示客观事物的未经加工的原始素材。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67.xml"/><Relationship Id="rId8" Type="http://schemas.openxmlformats.org/officeDocument/2006/relationships/tags" Target="../tags/tag66.xml"/><Relationship Id="rId7" Type="http://schemas.openxmlformats.org/officeDocument/2006/relationships/tags" Target="../tags/tag65.xml"/><Relationship Id="rId62" Type="http://schemas.openxmlformats.org/officeDocument/2006/relationships/image" Target="../media/image2.svg"/><Relationship Id="rId61" Type="http://schemas.openxmlformats.org/officeDocument/2006/relationships/image" Target="../media/image1.png"/><Relationship Id="rId60" Type="http://schemas.openxmlformats.org/officeDocument/2006/relationships/tags" Target="../tags/tag118.xml"/><Relationship Id="rId6" Type="http://schemas.openxmlformats.org/officeDocument/2006/relationships/tags" Target="../tags/tag64.xml"/><Relationship Id="rId59" Type="http://schemas.openxmlformats.org/officeDocument/2006/relationships/tags" Target="../tags/tag117.xml"/><Relationship Id="rId58" Type="http://schemas.openxmlformats.org/officeDocument/2006/relationships/tags" Target="../tags/tag116.xml"/><Relationship Id="rId57" Type="http://schemas.openxmlformats.org/officeDocument/2006/relationships/tags" Target="../tags/tag115.xml"/><Relationship Id="rId56" Type="http://schemas.openxmlformats.org/officeDocument/2006/relationships/tags" Target="../tags/tag114.xml"/><Relationship Id="rId55" Type="http://schemas.openxmlformats.org/officeDocument/2006/relationships/tags" Target="../tags/tag113.xml"/><Relationship Id="rId54" Type="http://schemas.openxmlformats.org/officeDocument/2006/relationships/tags" Target="../tags/tag112.xml"/><Relationship Id="rId53" Type="http://schemas.openxmlformats.org/officeDocument/2006/relationships/tags" Target="../tags/tag111.xml"/><Relationship Id="rId52" Type="http://schemas.openxmlformats.org/officeDocument/2006/relationships/tags" Target="../tags/tag110.xml"/><Relationship Id="rId51" Type="http://schemas.openxmlformats.org/officeDocument/2006/relationships/tags" Target="../tags/tag109.xml"/><Relationship Id="rId50" Type="http://schemas.openxmlformats.org/officeDocument/2006/relationships/tags" Target="../tags/tag108.xml"/><Relationship Id="rId5" Type="http://schemas.openxmlformats.org/officeDocument/2006/relationships/tags" Target="../tags/tag63.xml"/><Relationship Id="rId49" Type="http://schemas.openxmlformats.org/officeDocument/2006/relationships/tags" Target="../tags/tag107.xml"/><Relationship Id="rId48" Type="http://schemas.openxmlformats.org/officeDocument/2006/relationships/tags" Target="../tags/tag106.xml"/><Relationship Id="rId47" Type="http://schemas.openxmlformats.org/officeDocument/2006/relationships/tags" Target="../tags/tag105.xml"/><Relationship Id="rId46" Type="http://schemas.openxmlformats.org/officeDocument/2006/relationships/tags" Target="../tags/tag104.xml"/><Relationship Id="rId45" Type="http://schemas.openxmlformats.org/officeDocument/2006/relationships/tags" Target="../tags/tag103.xml"/><Relationship Id="rId44" Type="http://schemas.openxmlformats.org/officeDocument/2006/relationships/tags" Target="../tags/tag102.xml"/><Relationship Id="rId43" Type="http://schemas.openxmlformats.org/officeDocument/2006/relationships/tags" Target="../tags/tag101.xml"/><Relationship Id="rId42" Type="http://schemas.openxmlformats.org/officeDocument/2006/relationships/tags" Target="../tags/tag100.xml"/><Relationship Id="rId41" Type="http://schemas.openxmlformats.org/officeDocument/2006/relationships/tags" Target="../tags/tag99.xml"/><Relationship Id="rId40" Type="http://schemas.openxmlformats.org/officeDocument/2006/relationships/tags" Target="../tags/tag98.xml"/><Relationship Id="rId4" Type="http://schemas.openxmlformats.org/officeDocument/2006/relationships/tags" Target="../tags/tag62.xml"/><Relationship Id="rId39" Type="http://schemas.openxmlformats.org/officeDocument/2006/relationships/tags" Target="../tags/tag97.xml"/><Relationship Id="rId38" Type="http://schemas.openxmlformats.org/officeDocument/2006/relationships/tags" Target="../tags/tag96.xml"/><Relationship Id="rId37" Type="http://schemas.openxmlformats.org/officeDocument/2006/relationships/tags" Target="../tags/tag95.xml"/><Relationship Id="rId36" Type="http://schemas.openxmlformats.org/officeDocument/2006/relationships/tags" Target="../tags/tag94.xml"/><Relationship Id="rId35" Type="http://schemas.openxmlformats.org/officeDocument/2006/relationships/tags" Target="../tags/tag93.xml"/><Relationship Id="rId34" Type="http://schemas.openxmlformats.org/officeDocument/2006/relationships/tags" Target="../tags/tag92.xml"/><Relationship Id="rId33" Type="http://schemas.openxmlformats.org/officeDocument/2006/relationships/tags" Target="../tags/tag91.xml"/><Relationship Id="rId32" Type="http://schemas.openxmlformats.org/officeDocument/2006/relationships/tags" Target="../tags/tag90.xml"/><Relationship Id="rId31" Type="http://schemas.openxmlformats.org/officeDocument/2006/relationships/tags" Target="../tags/tag89.xml"/><Relationship Id="rId30" Type="http://schemas.openxmlformats.org/officeDocument/2006/relationships/tags" Target="../tags/tag88.xml"/><Relationship Id="rId3" Type="http://schemas.openxmlformats.org/officeDocument/2006/relationships/tags" Target="../tags/tag61.xml"/><Relationship Id="rId29" Type="http://schemas.openxmlformats.org/officeDocument/2006/relationships/tags" Target="../tags/tag87.xml"/><Relationship Id="rId28" Type="http://schemas.openxmlformats.org/officeDocument/2006/relationships/tags" Target="../tags/tag86.xml"/><Relationship Id="rId27" Type="http://schemas.openxmlformats.org/officeDocument/2006/relationships/tags" Target="../tags/tag85.xml"/><Relationship Id="rId26" Type="http://schemas.openxmlformats.org/officeDocument/2006/relationships/tags" Target="../tags/tag84.xml"/><Relationship Id="rId25" Type="http://schemas.openxmlformats.org/officeDocument/2006/relationships/tags" Target="../tags/tag83.xml"/><Relationship Id="rId24" Type="http://schemas.openxmlformats.org/officeDocument/2006/relationships/tags" Target="../tags/tag82.xml"/><Relationship Id="rId23" Type="http://schemas.openxmlformats.org/officeDocument/2006/relationships/tags" Target="../tags/tag81.xml"/><Relationship Id="rId22" Type="http://schemas.openxmlformats.org/officeDocument/2006/relationships/tags" Target="../tags/tag80.xml"/><Relationship Id="rId21" Type="http://schemas.openxmlformats.org/officeDocument/2006/relationships/tags" Target="../tags/tag79.xml"/><Relationship Id="rId20" Type="http://schemas.openxmlformats.org/officeDocument/2006/relationships/tags" Target="../tags/tag78.xml"/><Relationship Id="rId2" Type="http://schemas.openxmlformats.org/officeDocument/2006/relationships/tags" Target="../tags/tag60.xml"/><Relationship Id="rId19" Type="http://schemas.openxmlformats.org/officeDocument/2006/relationships/tags" Target="../tags/tag77.xml"/><Relationship Id="rId18" Type="http://schemas.openxmlformats.org/officeDocument/2006/relationships/tags" Target="../tags/tag76.xml"/><Relationship Id="rId17" Type="http://schemas.openxmlformats.org/officeDocument/2006/relationships/tags" Target="../tags/tag75.xml"/><Relationship Id="rId16" Type="http://schemas.openxmlformats.org/officeDocument/2006/relationships/tags" Target="../tags/tag74.xml"/><Relationship Id="rId15" Type="http://schemas.openxmlformats.org/officeDocument/2006/relationships/tags" Target="../tags/tag73.xml"/><Relationship Id="rId14" Type="http://schemas.openxmlformats.org/officeDocument/2006/relationships/tags" Target="../tags/tag72.xml"/><Relationship Id="rId13" Type="http://schemas.openxmlformats.org/officeDocument/2006/relationships/tags" Target="../tags/tag71.xml"/><Relationship Id="rId12" Type="http://schemas.openxmlformats.org/officeDocument/2006/relationships/tags" Target="../tags/tag70.xml"/><Relationship Id="rId11" Type="http://schemas.openxmlformats.org/officeDocument/2006/relationships/tags" Target="../tags/tag69.xml"/><Relationship Id="rId10" Type="http://schemas.openxmlformats.org/officeDocument/2006/relationships/tags" Target="../tags/tag68.xml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2" Type="http://schemas.openxmlformats.org/officeDocument/2006/relationships/image" Target="../media/image2.svg"/><Relationship Id="rId61" Type="http://schemas.openxmlformats.org/officeDocument/2006/relationships/image" Target="../media/image1.png"/><Relationship Id="rId60" Type="http://schemas.openxmlformats.org/officeDocument/2006/relationships/tags" Target="../tags/tag59.xml"/><Relationship Id="rId6" Type="http://schemas.openxmlformats.org/officeDocument/2006/relationships/tags" Target="../tags/tag5.xml"/><Relationship Id="rId59" Type="http://schemas.openxmlformats.org/officeDocument/2006/relationships/tags" Target="../tags/tag58.xml"/><Relationship Id="rId58" Type="http://schemas.openxmlformats.org/officeDocument/2006/relationships/tags" Target="../tags/tag57.xml"/><Relationship Id="rId57" Type="http://schemas.openxmlformats.org/officeDocument/2006/relationships/tags" Target="../tags/tag56.xml"/><Relationship Id="rId56" Type="http://schemas.openxmlformats.org/officeDocument/2006/relationships/tags" Target="../tags/tag55.xml"/><Relationship Id="rId55" Type="http://schemas.openxmlformats.org/officeDocument/2006/relationships/tags" Target="../tags/tag54.xml"/><Relationship Id="rId54" Type="http://schemas.openxmlformats.org/officeDocument/2006/relationships/tags" Target="../tags/tag53.xml"/><Relationship Id="rId53" Type="http://schemas.openxmlformats.org/officeDocument/2006/relationships/tags" Target="../tags/tag52.xml"/><Relationship Id="rId52" Type="http://schemas.openxmlformats.org/officeDocument/2006/relationships/tags" Target="../tags/tag51.xml"/><Relationship Id="rId51" Type="http://schemas.openxmlformats.org/officeDocument/2006/relationships/tags" Target="../tags/tag50.xml"/><Relationship Id="rId50" Type="http://schemas.openxmlformats.org/officeDocument/2006/relationships/tags" Target="../tags/tag49.xml"/><Relationship Id="rId5" Type="http://schemas.openxmlformats.org/officeDocument/2006/relationships/tags" Target="../tags/tag4.xml"/><Relationship Id="rId49" Type="http://schemas.openxmlformats.org/officeDocument/2006/relationships/tags" Target="../tags/tag48.xml"/><Relationship Id="rId48" Type="http://schemas.openxmlformats.org/officeDocument/2006/relationships/tags" Target="../tags/tag47.xml"/><Relationship Id="rId47" Type="http://schemas.openxmlformats.org/officeDocument/2006/relationships/tags" Target="../tags/tag46.xml"/><Relationship Id="rId46" Type="http://schemas.openxmlformats.org/officeDocument/2006/relationships/tags" Target="../tags/tag45.xml"/><Relationship Id="rId45" Type="http://schemas.openxmlformats.org/officeDocument/2006/relationships/tags" Target="../tags/tag44.xml"/><Relationship Id="rId44" Type="http://schemas.openxmlformats.org/officeDocument/2006/relationships/tags" Target="../tags/tag43.xml"/><Relationship Id="rId43" Type="http://schemas.openxmlformats.org/officeDocument/2006/relationships/tags" Target="../tags/tag42.xml"/><Relationship Id="rId42" Type="http://schemas.openxmlformats.org/officeDocument/2006/relationships/tags" Target="../tags/tag41.xml"/><Relationship Id="rId41" Type="http://schemas.openxmlformats.org/officeDocument/2006/relationships/tags" Target="../tags/tag40.xml"/><Relationship Id="rId40" Type="http://schemas.openxmlformats.org/officeDocument/2006/relationships/tags" Target="../tags/tag39.xml"/><Relationship Id="rId4" Type="http://schemas.openxmlformats.org/officeDocument/2006/relationships/tags" Target="../tags/tag3.xml"/><Relationship Id="rId39" Type="http://schemas.openxmlformats.org/officeDocument/2006/relationships/tags" Target="../tags/tag38.xml"/><Relationship Id="rId38" Type="http://schemas.openxmlformats.org/officeDocument/2006/relationships/tags" Target="../tags/tag37.xml"/><Relationship Id="rId37" Type="http://schemas.openxmlformats.org/officeDocument/2006/relationships/tags" Target="../tags/tag36.xml"/><Relationship Id="rId36" Type="http://schemas.openxmlformats.org/officeDocument/2006/relationships/tags" Target="../tags/tag35.xml"/><Relationship Id="rId35" Type="http://schemas.openxmlformats.org/officeDocument/2006/relationships/tags" Target="../tags/tag34.xml"/><Relationship Id="rId34" Type="http://schemas.openxmlformats.org/officeDocument/2006/relationships/tags" Target="../tags/tag33.xml"/><Relationship Id="rId33" Type="http://schemas.openxmlformats.org/officeDocument/2006/relationships/tags" Target="../tags/tag32.xml"/><Relationship Id="rId32" Type="http://schemas.openxmlformats.org/officeDocument/2006/relationships/tags" Target="../tags/tag31.xml"/><Relationship Id="rId31" Type="http://schemas.openxmlformats.org/officeDocument/2006/relationships/tags" Target="../tags/tag30.xml"/><Relationship Id="rId30" Type="http://schemas.openxmlformats.org/officeDocument/2006/relationships/tags" Target="../tags/tag29.xml"/><Relationship Id="rId3" Type="http://schemas.openxmlformats.org/officeDocument/2006/relationships/tags" Target="../tags/tag2.xml"/><Relationship Id="rId29" Type="http://schemas.openxmlformats.org/officeDocument/2006/relationships/tags" Target="../tags/tag28.xml"/><Relationship Id="rId28" Type="http://schemas.openxmlformats.org/officeDocument/2006/relationships/tags" Target="../tags/tag27.xml"/><Relationship Id="rId27" Type="http://schemas.openxmlformats.org/officeDocument/2006/relationships/tags" Target="../tags/tag26.xml"/><Relationship Id="rId26" Type="http://schemas.openxmlformats.org/officeDocument/2006/relationships/tags" Target="../tags/tag25.xml"/><Relationship Id="rId25" Type="http://schemas.openxmlformats.org/officeDocument/2006/relationships/tags" Target="../tags/tag24.xml"/><Relationship Id="rId24" Type="http://schemas.openxmlformats.org/officeDocument/2006/relationships/tags" Target="../tags/tag23.xml"/><Relationship Id="rId23" Type="http://schemas.openxmlformats.org/officeDocument/2006/relationships/tags" Target="../tags/tag22.xml"/><Relationship Id="rId22" Type="http://schemas.openxmlformats.org/officeDocument/2006/relationships/tags" Target="../tags/tag21.xml"/><Relationship Id="rId21" Type="http://schemas.openxmlformats.org/officeDocument/2006/relationships/tags" Target="../tags/tag20.xml"/><Relationship Id="rId20" Type="http://schemas.openxmlformats.org/officeDocument/2006/relationships/tags" Target="../tags/tag19.xml"/><Relationship Id="rId2" Type="http://schemas.openxmlformats.org/officeDocument/2006/relationships/tags" Target="../tags/tag1.xml"/><Relationship Id="rId19" Type="http://schemas.openxmlformats.org/officeDocument/2006/relationships/tags" Target="../tags/tag18.xml"/><Relationship Id="rId18" Type="http://schemas.openxmlformats.org/officeDocument/2006/relationships/tags" Target="../tags/tag17.xml"/><Relationship Id="rId17" Type="http://schemas.openxmlformats.org/officeDocument/2006/relationships/tags" Target="../tags/tag16.xml"/><Relationship Id="rId16" Type="http://schemas.openxmlformats.org/officeDocument/2006/relationships/tags" Target="../tags/tag15.xml"/><Relationship Id="rId15" Type="http://schemas.openxmlformats.org/officeDocument/2006/relationships/tags" Target="../tags/tag14.xml"/><Relationship Id="rId14" Type="http://schemas.openxmlformats.org/officeDocument/2006/relationships/tags" Target="../tags/tag13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4"/>
          <p:cNvGrpSpPr>
            <a:grpSpLocks noChangeAspect="1"/>
          </p:cNvGrpSpPr>
          <p:nvPr userDrawn="1"/>
        </p:nvGrpSpPr>
        <p:grpSpPr bwMode="auto">
          <a:xfrm rot="10800000" flipH="1">
            <a:off x="9703559" y="5065180"/>
            <a:ext cx="3020116" cy="2147079"/>
            <a:chOff x="2074" y="-2"/>
            <a:chExt cx="4082" cy="2902"/>
          </a:xfrm>
          <a:gradFill>
            <a:gsLst>
              <a:gs pos="0">
                <a:srgbClr val="363F4A"/>
              </a:gs>
              <a:gs pos="97101">
                <a:srgbClr val="20AEE5"/>
              </a:gs>
              <a:gs pos="73000">
                <a:srgbClr val="0070C0"/>
              </a:gs>
            </a:gsLst>
            <a:lin ang="10800000" scaled="0"/>
          </a:gradFill>
        </p:grpSpPr>
        <p:sp>
          <p:nvSpPr>
            <p:cNvPr id="8" name="Oval 5"/>
            <p:cNvSpPr>
              <a:spLocks noChangeArrowheads="1"/>
            </p:cNvSpPr>
            <p:nvPr/>
          </p:nvSpPr>
          <p:spPr bwMode="auto">
            <a:xfrm>
              <a:off x="5919" y="2014"/>
              <a:ext cx="56" cy="5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6"/>
            <p:cNvSpPr/>
            <p:nvPr/>
          </p:nvSpPr>
          <p:spPr bwMode="auto">
            <a:xfrm>
              <a:off x="5747" y="701"/>
              <a:ext cx="122" cy="142"/>
            </a:xfrm>
            <a:custGeom>
              <a:avLst/>
              <a:gdLst>
                <a:gd name="T0" fmla="*/ 122 w 122"/>
                <a:gd name="T1" fmla="*/ 71 h 142"/>
                <a:gd name="T2" fmla="*/ 61 w 122"/>
                <a:gd name="T3" fmla="*/ 106 h 142"/>
                <a:gd name="T4" fmla="*/ 0 w 122"/>
                <a:gd name="T5" fmla="*/ 142 h 142"/>
                <a:gd name="T6" fmla="*/ 0 w 122"/>
                <a:gd name="T7" fmla="*/ 71 h 142"/>
                <a:gd name="T8" fmla="*/ 0 w 122"/>
                <a:gd name="T9" fmla="*/ 0 h 142"/>
                <a:gd name="T10" fmla="*/ 61 w 122"/>
                <a:gd name="T11" fmla="*/ 35 h 142"/>
                <a:gd name="T12" fmla="*/ 122 w 122"/>
                <a:gd name="T13" fmla="*/ 71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2" h="142">
                  <a:moveTo>
                    <a:pt x="122" y="71"/>
                  </a:moveTo>
                  <a:lnTo>
                    <a:pt x="61" y="106"/>
                  </a:lnTo>
                  <a:lnTo>
                    <a:pt x="0" y="142"/>
                  </a:lnTo>
                  <a:lnTo>
                    <a:pt x="0" y="71"/>
                  </a:lnTo>
                  <a:lnTo>
                    <a:pt x="0" y="0"/>
                  </a:lnTo>
                  <a:lnTo>
                    <a:pt x="61" y="35"/>
                  </a:lnTo>
                  <a:lnTo>
                    <a:pt x="122" y="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Oval 7"/>
            <p:cNvSpPr>
              <a:spLocks noChangeArrowheads="1"/>
            </p:cNvSpPr>
            <p:nvPr/>
          </p:nvSpPr>
          <p:spPr bwMode="auto">
            <a:xfrm>
              <a:off x="5167" y="74"/>
              <a:ext cx="55" cy="5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8"/>
            <p:cNvSpPr>
              <a:spLocks noEditPoints="1"/>
            </p:cNvSpPr>
            <p:nvPr/>
          </p:nvSpPr>
          <p:spPr bwMode="auto">
            <a:xfrm>
              <a:off x="3181" y="421"/>
              <a:ext cx="242" cy="239"/>
            </a:xfrm>
            <a:custGeom>
              <a:avLst/>
              <a:gdLst>
                <a:gd name="T0" fmla="*/ 71 w 143"/>
                <a:gd name="T1" fmla="*/ 141 h 141"/>
                <a:gd name="T2" fmla="*/ 143 w 143"/>
                <a:gd name="T3" fmla="*/ 70 h 141"/>
                <a:gd name="T4" fmla="*/ 71 w 143"/>
                <a:gd name="T5" fmla="*/ 0 h 141"/>
                <a:gd name="T6" fmla="*/ 0 w 143"/>
                <a:gd name="T7" fmla="*/ 70 h 141"/>
                <a:gd name="T8" fmla="*/ 71 w 143"/>
                <a:gd name="T9" fmla="*/ 141 h 141"/>
                <a:gd name="T10" fmla="*/ 71 w 143"/>
                <a:gd name="T11" fmla="*/ 4 h 141"/>
                <a:gd name="T12" fmla="*/ 139 w 143"/>
                <a:gd name="T13" fmla="*/ 70 h 141"/>
                <a:gd name="T14" fmla="*/ 71 w 143"/>
                <a:gd name="T15" fmla="*/ 137 h 141"/>
                <a:gd name="T16" fmla="*/ 4 w 143"/>
                <a:gd name="T17" fmla="*/ 70 h 141"/>
                <a:gd name="T18" fmla="*/ 71 w 143"/>
                <a:gd name="T19" fmla="*/ 4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3" h="141">
                  <a:moveTo>
                    <a:pt x="71" y="141"/>
                  </a:moveTo>
                  <a:cubicBezTo>
                    <a:pt x="111" y="141"/>
                    <a:pt x="143" y="109"/>
                    <a:pt x="143" y="70"/>
                  </a:cubicBezTo>
                  <a:cubicBezTo>
                    <a:pt x="143" y="32"/>
                    <a:pt x="111" y="0"/>
                    <a:pt x="71" y="0"/>
                  </a:cubicBezTo>
                  <a:cubicBezTo>
                    <a:pt x="32" y="0"/>
                    <a:pt x="0" y="32"/>
                    <a:pt x="0" y="70"/>
                  </a:cubicBezTo>
                  <a:cubicBezTo>
                    <a:pt x="0" y="109"/>
                    <a:pt x="32" y="141"/>
                    <a:pt x="71" y="141"/>
                  </a:cubicBezTo>
                  <a:close/>
                  <a:moveTo>
                    <a:pt x="71" y="4"/>
                  </a:moveTo>
                  <a:cubicBezTo>
                    <a:pt x="108" y="4"/>
                    <a:pt x="139" y="34"/>
                    <a:pt x="139" y="70"/>
                  </a:cubicBezTo>
                  <a:cubicBezTo>
                    <a:pt x="139" y="107"/>
                    <a:pt x="108" y="137"/>
                    <a:pt x="71" y="137"/>
                  </a:cubicBezTo>
                  <a:cubicBezTo>
                    <a:pt x="34" y="137"/>
                    <a:pt x="4" y="107"/>
                    <a:pt x="4" y="70"/>
                  </a:cubicBezTo>
                  <a:cubicBezTo>
                    <a:pt x="4" y="34"/>
                    <a:pt x="34" y="4"/>
                    <a:pt x="7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5441" y="1498"/>
              <a:ext cx="189" cy="187"/>
            </a:xfrm>
            <a:custGeom>
              <a:avLst/>
              <a:gdLst>
                <a:gd name="T0" fmla="*/ 112 w 112"/>
                <a:gd name="T1" fmla="*/ 56 h 111"/>
                <a:gd name="T2" fmla="*/ 56 w 112"/>
                <a:gd name="T3" fmla="*/ 0 h 111"/>
                <a:gd name="T4" fmla="*/ 0 w 112"/>
                <a:gd name="T5" fmla="*/ 56 h 111"/>
                <a:gd name="T6" fmla="*/ 56 w 112"/>
                <a:gd name="T7" fmla="*/ 111 h 111"/>
                <a:gd name="T8" fmla="*/ 112 w 112"/>
                <a:gd name="T9" fmla="*/ 56 h 111"/>
                <a:gd name="T10" fmla="*/ 11 w 112"/>
                <a:gd name="T11" fmla="*/ 56 h 111"/>
                <a:gd name="T12" fmla="*/ 56 w 112"/>
                <a:gd name="T13" fmla="*/ 11 h 111"/>
                <a:gd name="T14" fmla="*/ 102 w 112"/>
                <a:gd name="T15" fmla="*/ 56 h 111"/>
                <a:gd name="T16" fmla="*/ 56 w 112"/>
                <a:gd name="T17" fmla="*/ 101 h 111"/>
                <a:gd name="T18" fmla="*/ 11 w 112"/>
                <a:gd name="T19" fmla="*/ 56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1">
                  <a:moveTo>
                    <a:pt x="112" y="56"/>
                  </a:moveTo>
                  <a:cubicBezTo>
                    <a:pt x="112" y="25"/>
                    <a:pt x="87" y="0"/>
                    <a:pt x="56" y="0"/>
                  </a:cubicBezTo>
                  <a:cubicBezTo>
                    <a:pt x="25" y="0"/>
                    <a:pt x="0" y="25"/>
                    <a:pt x="0" y="56"/>
                  </a:cubicBezTo>
                  <a:cubicBezTo>
                    <a:pt x="0" y="86"/>
                    <a:pt x="25" y="111"/>
                    <a:pt x="56" y="111"/>
                  </a:cubicBezTo>
                  <a:cubicBezTo>
                    <a:pt x="87" y="111"/>
                    <a:pt x="112" y="86"/>
                    <a:pt x="112" y="56"/>
                  </a:cubicBezTo>
                  <a:close/>
                  <a:moveTo>
                    <a:pt x="11" y="56"/>
                  </a:moveTo>
                  <a:cubicBezTo>
                    <a:pt x="11" y="31"/>
                    <a:pt x="31" y="11"/>
                    <a:pt x="56" y="11"/>
                  </a:cubicBezTo>
                  <a:cubicBezTo>
                    <a:pt x="81" y="11"/>
                    <a:pt x="102" y="31"/>
                    <a:pt x="102" y="56"/>
                  </a:cubicBezTo>
                  <a:cubicBezTo>
                    <a:pt x="102" y="80"/>
                    <a:pt x="81" y="101"/>
                    <a:pt x="56" y="101"/>
                  </a:cubicBezTo>
                  <a:cubicBezTo>
                    <a:pt x="31" y="101"/>
                    <a:pt x="11" y="80"/>
                    <a:pt x="11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Oval 10"/>
            <p:cNvSpPr>
              <a:spLocks noChangeArrowheads="1"/>
            </p:cNvSpPr>
            <p:nvPr/>
          </p:nvSpPr>
          <p:spPr bwMode="auto">
            <a:xfrm>
              <a:off x="2943" y="640"/>
              <a:ext cx="84" cy="8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11"/>
            <p:cNvSpPr>
              <a:spLocks noEditPoints="1"/>
            </p:cNvSpPr>
            <p:nvPr/>
          </p:nvSpPr>
          <p:spPr bwMode="auto">
            <a:xfrm>
              <a:off x="2074" y="-2"/>
              <a:ext cx="3877" cy="2555"/>
            </a:xfrm>
            <a:custGeom>
              <a:avLst/>
              <a:gdLst>
                <a:gd name="T0" fmla="*/ 425 w 2293"/>
                <a:gd name="T1" fmla="*/ 226 h 1510"/>
                <a:gd name="T2" fmla="*/ 327 w 2293"/>
                <a:gd name="T3" fmla="*/ 320 h 1510"/>
                <a:gd name="T4" fmla="*/ 726 w 2293"/>
                <a:gd name="T5" fmla="*/ 424 h 1510"/>
                <a:gd name="T6" fmla="*/ 1311 w 2293"/>
                <a:gd name="T7" fmla="*/ 457 h 1510"/>
                <a:gd name="T8" fmla="*/ 1374 w 2293"/>
                <a:gd name="T9" fmla="*/ 550 h 1510"/>
                <a:gd name="T10" fmla="*/ 1068 w 2293"/>
                <a:gd name="T11" fmla="*/ 571 h 1510"/>
                <a:gd name="T12" fmla="*/ 1571 w 2293"/>
                <a:gd name="T13" fmla="*/ 457 h 1510"/>
                <a:gd name="T14" fmla="*/ 1525 w 2293"/>
                <a:gd name="T15" fmla="*/ 708 h 1510"/>
                <a:gd name="T16" fmla="*/ 1395 w 2293"/>
                <a:gd name="T17" fmla="*/ 934 h 1510"/>
                <a:gd name="T18" fmla="*/ 1623 w 2293"/>
                <a:gd name="T19" fmla="*/ 611 h 1510"/>
                <a:gd name="T20" fmla="*/ 1755 w 2293"/>
                <a:gd name="T21" fmla="*/ 858 h 1510"/>
                <a:gd name="T22" fmla="*/ 1703 w 2293"/>
                <a:gd name="T23" fmla="*/ 769 h 1510"/>
                <a:gd name="T24" fmla="*/ 1596 w 2293"/>
                <a:gd name="T25" fmla="*/ 1196 h 1510"/>
                <a:gd name="T26" fmla="*/ 1527 w 2293"/>
                <a:gd name="T27" fmla="*/ 1288 h 1510"/>
                <a:gd name="T28" fmla="*/ 1607 w 2293"/>
                <a:gd name="T29" fmla="*/ 1019 h 1510"/>
                <a:gd name="T30" fmla="*/ 1635 w 2293"/>
                <a:gd name="T31" fmla="*/ 1331 h 1510"/>
                <a:gd name="T32" fmla="*/ 1840 w 2293"/>
                <a:gd name="T33" fmla="*/ 972 h 1510"/>
                <a:gd name="T34" fmla="*/ 1939 w 2293"/>
                <a:gd name="T35" fmla="*/ 1331 h 1510"/>
                <a:gd name="T36" fmla="*/ 1964 w 2293"/>
                <a:gd name="T37" fmla="*/ 1510 h 1510"/>
                <a:gd name="T38" fmla="*/ 1989 w 2293"/>
                <a:gd name="T39" fmla="*/ 1331 h 1510"/>
                <a:gd name="T40" fmla="*/ 1850 w 2293"/>
                <a:gd name="T41" fmla="*/ 972 h 1510"/>
                <a:gd name="T42" fmla="*/ 1879 w 2293"/>
                <a:gd name="T43" fmla="*/ 685 h 1510"/>
                <a:gd name="T44" fmla="*/ 2253 w 2293"/>
                <a:gd name="T45" fmla="*/ 680 h 1510"/>
                <a:gd name="T46" fmla="*/ 2056 w 2293"/>
                <a:gd name="T47" fmla="*/ 657 h 1510"/>
                <a:gd name="T48" fmla="*/ 2033 w 2293"/>
                <a:gd name="T49" fmla="*/ 269 h 1510"/>
                <a:gd name="T50" fmla="*/ 2268 w 2293"/>
                <a:gd name="T51" fmla="*/ 36 h 1510"/>
                <a:gd name="T52" fmla="*/ 2259 w 2293"/>
                <a:gd name="T53" fmla="*/ 22 h 1510"/>
                <a:gd name="T54" fmla="*/ 1845 w 2293"/>
                <a:gd name="T55" fmla="*/ 191 h 1510"/>
                <a:gd name="T56" fmla="*/ 1681 w 2293"/>
                <a:gd name="T57" fmla="*/ 282 h 1510"/>
                <a:gd name="T58" fmla="*/ 1272 w 2293"/>
                <a:gd name="T59" fmla="*/ 16 h 1510"/>
                <a:gd name="T60" fmla="*/ 1265 w 2293"/>
                <a:gd name="T61" fmla="*/ 30 h 1510"/>
                <a:gd name="T62" fmla="*/ 1216 w 2293"/>
                <a:gd name="T63" fmla="*/ 16 h 1510"/>
                <a:gd name="T64" fmla="*/ 1209 w 2293"/>
                <a:gd name="T65" fmla="*/ 30 h 1510"/>
                <a:gd name="T66" fmla="*/ 1138 w 2293"/>
                <a:gd name="T67" fmla="*/ 204 h 1510"/>
                <a:gd name="T68" fmla="*/ 1391 w 2293"/>
                <a:gd name="T69" fmla="*/ 210 h 1510"/>
                <a:gd name="T70" fmla="*/ 1448 w 2293"/>
                <a:gd name="T71" fmla="*/ 209 h 1510"/>
                <a:gd name="T72" fmla="*/ 1840 w 2293"/>
                <a:gd name="T73" fmla="*/ 687 h 1510"/>
                <a:gd name="T74" fmla="*/ 1360 w 2293"/>
                <a:gd name="T75" fmla="*/ 447 h 1510"/>
                <a:gd name="T76" fmla="*/ 948 w 2293"/>
                <a:gd name="T77" fmla="*/ 315 h 1510"/>
                <a:gd name="T78" fmla="*/ 515 w 2293"/>
                <a:gd name="T79" fmla="*/ 315 h 1510"/>
                <a:gd name="T80" fmla="*/ 0 w 2293"/>
                <a:gd name="T81" fmla="*/ 231 h 1510"/>
                <a:gd name="T82" fmla="*/ 1273 w 2293"/>
                <a:gd name="T83" fmla="*/ 853 h 1510"/>
                <a:gd name="T84" fmla="*/ 1516 w 2293"/>
                <a:gd name="T85" fmla="*/ 853 h 1510"/>
                <a:gd name="T86" fmla="*/ 1765 w 2293"/>
                <a:gd name="T87" fmla="*/ 826 h 1510"/>
                <a:gd name="T88" fmla="*/ 1869 w 2293"/>
                <a:gd name="T89" fmla="*/ 783 h 1510"/>
                <a:gd name="T90" fmla="*/ 1869 w 2293"/>
                <a:gd name="T91" fmla="*/ 783 h 1510"/>
                <a:gd name="T92" fmla="*/ 2039 w 2293"/>
                <a:gd name="T93" fmla="*/ 452 h 1510"/>
                <a:gd name="T94" fmla="*/ 1840 w 2293"/>
                <a:gd name="T95" fmla="*/ 643 h 1510"/>
                <a:gd name="T96" fmla="*/ 1845 w 2293"/>
                <a:gd name="T97" fmla="*/ 227 h 1510"/>
                <a:gd name="T98" fmla="*/ 2043 w 2293"/>
                <a:gd name="T99" fmla="*/ 452 h 1510"/>
                <a:gd name="T100" fmla="*/ 1845 w 2293"/>
                <a:gd name="T101" fmla="*/ 227 h 1510"/>
                <a:gd name="T102" fmla="*/ 1647 w 2293"/>
                <a:gd name="T103" fmla="*/ 452 h 1510"/>
                <a:gd name="T104" fmla="*/ 726 w 2293"/>
                <a:gd name="T105" fmla="*/ 227 h 1510"/>
                <a:gd name="T106" fmla="*/ 726 w 2293"/>
                <a:gd name="T107" fmla="*/ 227 h 1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293" h="1510">
                  <a:moveTo>
                    <a:pt x="25" y="255"/>
                  </a:moveTo>
                  <a:cubicBezTo>
                    <a:pt x="39" y="255"/>
                    <a:pt x="50" y="244"/>
                    <a:pt x="50" y="231"/>
                  </a:cubicBezTo>
                  <a:cubicBezTo>
                    <a:pt x="50" y="229"/>
                    <a:pt x="50" y="227"/>
                    <a:pt x="50" y="226"/>
                  </a:cubicBezTo>
                  <a:cubicBezTo>
                    <a:pt x="425" y="226"/>
                    <a:pt x="425" y="226"/>
                    <a:pt x="425" y="226"/>
                  </a:cubicBezTo>
                  <a:cubicBezTo>
                    <a:pt x="502" y="315"/>
                    <a:pt x="502" y="315"/>
                    <a:pt x="502" y="315"/>
                  </a:cubicBezTo>
                  <a:cubicBezTo>
                    <a:pt x="360" y="315"/>
                    <a:pt x="360" y="315"/>
                    <a:pt x="360" y="315"/>
                  </a:cubicBezTo>
                  <a:cubicBezTo>
                    <a:pt x="358" y="309"/>
                    <a:pt x="351" y="304"/>
                    <a:pt x="344" y="304"/>
                  </a:cubicBezTo>
                  <a:cubicBezTo>
                    <a:pt x="335" y="304"/>
                    <a:pt x="327" y="311"/>
                    <a:pt x="327" y="320"/>
                  </a:cubicBezTo>
                  <a:cubicBezTo>
                    <a:pt x="327" y="329"/>
                    <a:pt x="335" y="337"/>
                    <a:pt x="344" y="337"/>
                  </a:cubicBezTo>
                  <a:cubicBezTo>
                    <a:pt x="351" y="337"/>
                    <a:pt x="358" y="332"/>
                    <a:pt x="360" y="326"/>
                  </a:cubicBezTo>
                  <a:cubicBezTo>
                    <a:pt x="621" y="326"/>
                    <a:pt x="621" y="326"/>
                    <a:pt x="621" y="326"/>
                  </a:cubicBezTo>
                  <a:cubicBezTo>
                    <a:pt x="624" y="380"/>
                    <a:pt x="670" y="424"/>
                    <a:pt x="726" y="424"/>
                  </a:cubicBezTo>
                  <a:cubicBezTo>
                    <a:pt x="782" y="424"/>
                    <a:pt x="829" y="380"/>
                    <a:pt x="831" y="326"/>
                  </a:cubicBezTo>
                  <a:cubicBezTo>
                    <a:pt x="944" y="326"/>
                    <a:pt x="944" y="326"/>
                    <a:pt x="944" y="326"/>
                  </a:cubicBezTo>
                  <a:cubicBezTo>
                    <a:pt x="1077" y="457"/>
                    <a:pt x="1077" y="457"/>
                    <a:pt x="1077" y="457"/>
                  </a:cubicBezTo>
                  <a:cubicBezTo>
                    <a:pt x="1311" y="457"/>
                    <a:pt x="1311" y="457"/>
                    <a:pt x="1311" y="457"/>
                  </a:cubicBezTo>
                  <a:cubicBezTo>
                    <a:pt x="1314" y="468"/>
                    <a:pt x="1324" y="477"/>
                    <a:pt x="1336" y="477"/>
                  </a:cubicBezTo>
                  <a:cubicBezTo>
                    <a:pt x="1348" y="477"/>
                    <a:pt x="1358" y="468"/>
                    <a:pt x="1360" y="457"/>
                  </a:cubicBezTo>
                  <a:cubicBezTo>
                    <a:pt x="1468" y="457"/>
                    <a:pt x="1468" y="457"/>
                    <a:pt x="1468" y="457"/>
                  </a:cubicBezTo>
                  <a:cubicBezTo>
                    <a:pt x="1374" y="550"/>
                    <a:pt x="1374" y="550"/>
                    <a:pt x="1374" y="550"/>
                  </a:cubicBezTo>
                  <a:cubicBezTo>
                    <a:pt x="1084" y="550"/>
                    <a:pt x="1084" y="550"/>
                    <a:pt x="1084" y="550"/>
                  </a:cubicBezTo>
                  <a:cubicBezTo>
                    <a:pt x="1082" y="543"/>
                    <a:pt x="1075" y="539"/>
                    <a:pt x="1068" y="539"/>
                  </a:cubicBezTo>
                  <a:cubicBezTo>
                    <a:pt x="1059" y="539"/>
                    <a:pt x="1051" y="546"/>
                    <a:pt x="1051" y="555"/>
                  </a:cubicBezTo>
                  <a:cubicBezTo>
                    <a:pt x="1051" y="564"/>
                    <a:pt x="1059" y="571"/>
                    <a:pt x="1068" y="571"/>
                  </a:cubicBezTo>
                  <a:cubicBezTo>
                    <a:pt x="1075" y="571"/>
                    <a:pt x="1082" y="567"/>
                    <a:pt x="1084" y="560"/>
                  </a:cubicBezTo>
                  <a:cubicBezTo>
                    <a:pt x="1378" y="560"/>
                    <a:pt x="1378" y="560"/>
                    <a:pt x="1378" y="560"/>
                  </a:cubicBezTo>
                  <a:cubicBezTo>
                    <a:pt x="1483" y="457"/>
                    <a:pt x="1483" y="457"/>
                    <a:pt x="1483" y="457"/>
                  </a:cubicBezTo>
                  <a:cubicBezTo>
                    <a:pt x="1571" y="457"/>
                    <a:pt x="1571" y="457"/>
                    <a:pt x="1571" y="457"/>
                  </a:cubicBezTo>
                  <a:cubicBezTo>
                    <a:pt x="1572" y="511"/>
                    <a:pt x="1589" y="561"/>
                    <a:pt x="1617" y="603"/>
                  </a:cubicBezTo>
                  <a:cubicBezTo>
                    <a:pt x="1617" y="603"/>
                    <a:pt x="1617" y="603"/>
                    <a:pt x="1617" y="603"/>
                  </a:cubicBezTo>
                  <a:cubicBezTo>
                    <a:pt x="1517" y="701"/>
                    <a:pt x="1517" y="701"/>
                    <a:pt x="1517" y="701"/>
                  </a:cubicBezTo>
                  <a:cubicBezTo>
                    <a:pt x="1525" y="708"/>
                    <a:pt x="1525" y="708"/>
                    <a:pt x="1525" y="708"/>
                  </a:cubicBezTo>
                  <a:cubicBezTo>
                    <a:pt x="1395" y="634"/>
                    <a:pt x="1395" y="634"/>
                    <a:pt x="1395" y="634"/>
                  </a:cubicBezTo>
                  <a:cubicBezTo>
                    <a:pt x="1263" y="709"/>
                    <a:pt x="1263" y="709"/>
                    <a:pt x="1263" y="709"/>
                  </a:cubicBezTo>
                  <a:cubicBezTo>
                    <a:pt x="1263" y="859"/>
                    <a:pt x="1263" y="859"/>
                    <a:pt x="1263" y="859"/>
                  </a:cubicBezTo>
                  <a:cubicBezTo>
                    <a:pt x="1395" y="934"/>
                    <a:pt x="1395" y="934"/>
                    <a:pt x="1395" y="934"/>
                  </a:cubicBezTo>
                  <a:cubicBezTo>
                    <a:pt x="1526" y="859"/>
                    <a:pt x="1526" y="859"/>
                    <a:pt x="1526" y="859"/>
                  </a:cubicBezTo>
                  <a:cubicBezTo>
                    <a:pt x="1526" y="709"/>
                    <a:pt x="1526" y="709"/>
                    <a:pt x="1526" y="709"/>
                  </a:cubicBezTo>
                  <a:cubicBezTo>
                    <a:pt x="1525" y="708"/>
                    <a:pt x="1525" y="708"/>
                    <a:pt x="1525" y="708"/>
                  </a:cubicBezTo>
                  <a:cubicBezTo>
                    <a:pt x="1623" y="611"/>
                    <a:pt x="1623" y="611"/>
                    <a:pt x="1623" y="611"/>
                  </a:cubicBezTo>
                  <a:cubicBezTo>
                    <a:pt x="1672" y="677"/>
                    <a:pt x="1751" y="721"/>
                    <a:pt x="1840" y="723"/>
                  </a:cubicBezTo>
                  <a:cubicBezTo>
                    <a:pt x="1840" y="772"/>
                    <a:pt x="1840" y="772"/>
                    <a:pt x="1840" y="772"/>
                  </a:cubicBezTo>
                  <a:cubicBezTo>
                    <a:pt x="1755" y="821"/>
                    <a:pt x="1755" y="821"/>
                    <a:pt x="1755" y="821"/>
                  </a:cubicBezTo>
                  <a:cubicBezTo>
                    <a:pt x="1755" y="858"/>
                    <a:pt x="1755" y="858"/>
                    <a:pt x="1755" y="858"/>
                  </a:cubicBezTo>
                  <a:cubicBezTo>
                    <a:pt x="1680" y="932"/>
                    <a:pt x="1680" y="932"/>
                    <a:pt x="1680" y="932"/>
                  </a:cubicBezTo>
                  <a:cubicBezTo>
                    <a:pt x="1680" y="807"/>
                    <a:pt x="1680" y="807"/>
                    <a:pt x="1680" y="807"/>
                  </a:cubicBezTo>
                  <a:cubicBezTo>
                    <a:pt x="1711" y="776"/>
                    <a:pt x="1711" y="776"/>
                    <a:pt x="1711" y="776"/>
                  </a:cubicBezTo>
                  <a:cubicBezTo>
                    <a:pt x="1703" y="769"/>
                    <a:pt x="1703" y="769"/>
                    <a:pt x="1703" y="769"/>
                  </a:cubicBezTo>
                  <a:cubicBezTo>
                    <a:pt x="1669" y="803"/>
                    <a:pt x="1669" y="803"/>
                    <a:pt x="1669" y="803"/>
                  </a:cubicBezTo>
                  <a:cubicBezTo>
                    <a:pt x="1669" y="943"/>
                    <a:pt x="1669" y="943"/>
                    <a:pt x="1669" y="943"/>
                  </a:cubicBezTo>
                  <a:cubicBezTo>
                    <a:pt x="1596" y="1015"/>
                    <a:pt x="1596" y="1015"/>
                    <a:pt x="1596" y="1015"/>
                  </a:cubicBezTo>
                  <a:cubicBezTo>
                    <a:pt x="1596" y="1196"/>
                    <a:pt x="1596" y="1196"/>
                    <a:pt x="1596" y="1196"/>
                  </a:cubicBezTo>
                  <a:cubicBezTo>
                    <a:pt x="1535" y="1257"/>
                    <a:pt x="1535" y="1257"/>
                    <a:pt x="1535" y="1257"/>
                  </a:cubicBezTo>
                  <a:cubicBezTo>
                    <a:pt x="1533" y="1256"/>
                    <a:pt x="1530" y="1255"/>
                    <a:pt x="1527" y="1255"/>
                  </a:cubicBezTo>
                  <a:cubicBezTo>
                    <a:pt x="1518" y="1255"/>
                    <a:pt x="1511" y="1262"/>
                    <a:pt x="1511" y="1271"/>
                  </a:cubicBezTo>
                  <a:cubicBezTo>
                    <a:pt x="1511" y="1280"/>
                    <a:pt x="1518" y="1288"/>
                    <a:pt x="1527" y="1288"/>
                  </a:cubicBezTo>
                  <a:cubicBezTo>
                    <a:pt x="1537" y="1288"/>
                    <a:pt x="1544" y="1280"/>
                    <a:pt x="1544" y="1271"/>
                  </a:cubicBezTo>
                  <a:cubicBezTo>
                    <a:pt x="1544" y="1269"/>
                    <a:pt x="1543" y="1266"/>
                    <a:pt x="1542" y="1264"/>
                  </a:cubicBezTo>
                  <a:cubicBezTo>
                    <a:pt x="1607" y="1200"/>
                    <a:pt x="1607" y="1200"/>
                    <a:pt x="1607" y="1200"/>
                  </a:cubicBezTo>
                  <a:cubicBezTo>
                    <a:pt x="1607" y="1019"/>
                    <a:pt x="1607" y="1019"/>
                    <a:pt x="1607" y="1019"/>
                  </a:cubicBezTo>
                  <a:cubicBezTo>
                    <a:pt x="1755" y="873"/>
                    <a:pt x="1755" y="873"/>
                    <a:pt x="1755" y="873"/>
                  </a:cubicBezTo>
                  <a:cubicBezTo>
                    <a:pt x="1755" y="918"/>
                    <a:pt x="1755" y="918"/>
                    <a:pt x="1755" y="918"/>
                  </a:cubicBezTo>
                  <a:cubicBezTo>
                    <a:pt x="1635" y="1037"/>
                    <a:pt x="1635" y="1037"/>
                    <a:pt x="1635" y="1037"/>
                  </a:cubicBezTo>
                  <a:cubicBezTo>
                    <a:pt x="1635" y="1331"/>
                    <a:pt x="1635" y="1331"/>
                    <a:pt x="1635" y="1331"/>
                  </a:cubicBezTo>
                  <a:cubicBezTo>
                    <a:pt x="1645" y="1331"/>
                    <a:pt x="1645" y="1331"/>
                    <a:pt x="1645" y="1331"/>
                  </a:cubicBezTo>
                  <a:cubicBezTo>
                    <a:pt x="1645" y="1041"/>
                    <a:pt x="1645" y="1041"/>
                    <a:pt x="1645" y="1041"/>
                  </a:cubicBezTo>
                  <a:cubicBezTo>
                    <a:pt x="1761" y="927"/>
                    <a:pt x="1761" y="927"/>
                    <a:pt x="1761" y="927"/>
                  </a:cubicBezTo>
                  <a:cubicBezTo>
                    <a:pt x="1840" y="972"/>
                    <a:pt x="1840" y="972"/>
                    <a:pt x="1840" y="972"/>
                  </a:cubicBezTo>
                  <a:cubicBezTo>
                    <a:pt x="1840" y="1077"/>
                    <a:pt x="1840" y="1077"/>
                    <a:pt x="1840" y="1077"/>
                  </a:cubicBezTo>
                  <a:cubicBezTo>
                    <a:pt x="1959" y="1194"/>
                    <a:pt x="1959" y="1194"/>
                    <a:pt x="1959" y="1194"/>
                  </a:cubicBezTo>
                  <a:cubicBezTo>
                    <a:pt x="1959" y="1307"/>
                    <a:pt x="1959" y="1307"/>
                    <a:pt x="1959" y="1307"/>
                  </a:cubicBezTo>
                  <a:cubicBezTo>
                    <a:pt x="1948" y="1309"/>
                    <a:pt x="1939" y="1319"/>
                    <a:pt x="1939" y="1331"/>
                  </a:cubicBezTo>
                  <a:cubicBezTo>
                    <a:pt x="1939" y="1343"/>
                    <a:pt x="1948" y="1353"/>
                    <a:pt x="1959" y="1355"/>
                  </a:cubicBezTo>
                  <a:cubicBezTo>
                    <a:pt x="1959" y="1479"/>
                    <a:pt x="1959" y="1479"/>
                    <a:pt x="1959" y="1479"/>
                  </a:cubicBezTo>
                  <a:cubicBezTo>
                    <a:pt x="1953" y="1481"/>
                    <a:pt x="1948" y="1487"/>
                    <a:pt x="1948" y="1494"/>
                  </a:cubicBezTo>
                  <a:cubicBezTo>
                    <a:pt x="1948" y="1503"/>
                    <a:pt x="1955" y="1510"/>
                    <a:pt x="1964" y="1510"/>
                  </a:cubicBezTo>
                  <a:cubicBezTo>
                    <a:pt x="1974" y="1510"/>
                    <a:pt x="1981" y="1503"/>
                    <a:pt x="1981" y="1494"/>
                  </a:cubicBezTo>
                  <a:cubicBezTo>
                    <a:pt x="1981" y="1487"/>
                    <a:pt x="1976" y="1481"/>
                    <a:pt x="1969" y="1479"/>
                  </a:cubicBezTo>
                  <a:cubicBezTo>
                    <a:pt x="1969" y="1355"/>
                    <a:pt x="1969" y="1355"/>
                    <a:pt x="1969" y="1355"/>
                  </a:cubicBezTo>
                  <a:cubicBezTo>
                    <a:pt x="1981" y="1353"/>
                    <a:pt x="1989" y="1343"/>
                    <a:pt x="1989" y="1331"/>
                  </a:cubicBezTo>
                  <a:cubicBezTo>
                    <a:pt x="1989" y="1319"/>
                    <a:pt x="1981" y="1309"/>
                    <a:pt x="1969" y="1307"/>
                  </a:cubicBezTo>
                  <a:cubicBezTo>
                    <a:pt x="1969" y="1190"/>
                    <a:pt x="1969" y="1190"/>
                    <a:pt x="1969" y="1190"/>
                  </a:cubicBezTo>
                  <a:cubicBezTo>
                    <a:pt x="1850" y="1073"/>
                    <a:pt x="1850" y="1073"/>
                    <a:pt x="1850" y="1073"/>
                  </a:cubicBezTo>
                  <a:cubicBezTo>
                    <a:pt x="1850" y="972"/>
                    <a:pt x="1850" y="972"/>
                    <a:pt x="1850" y="972"/>
                  </a:cubicBezTo>
                  <a:cubicBezTo>
                    <a:pt x="1936" y="923"/>
                    <a:pt x="1936" y="923"/>
                    <a:pt x="1936" y="923"/>
                  </a:cubicBezTo>
                  <a:cubicBezTo>
                    <a:pt x="1936" y="821"/>
                    <a:pt x="1936" y="821"/>
                    <a:pt x="1936" y="821"/>
                  </a:cubicBezTo>
                  <a:cubicBezTo>
                    <a:pt x="1879" y="788"/>
                    <a:pt x="1879" y="788"/>
                    <a:pt x="1879" y="788"/>
                  </a:cubicBezTo>
                  <a:cubicBezTo>
                    <a:pt x="1879" y="685"/>
                    <a:pt x="1879" y="685"/>
                    <a:pt x="1879" y="685"/>
                  </a:cubicBezTo>
                  <a:cubicBezTo>
                    <a:pt x="1928" y="678"/>
                    <a:pt x="1973" y="656"/>
                    <a:pt x="2007" y="624"/>
                  </a:cubicBezTo>
                  <a:cubicBezTo>
                    <a:pt x="2051" y="667"/>
                    <a:pt x="2051" y="667"/>
                    <a:pt x="2051" y="667"/>
                  </a:cubicBezTo>
                  <a:cubicBezTo>
                    <a:pt x="2237" y="667"/>
                    <a:pt x="2237" y="667"/>
                    <a:pt x="2237" y="667"/>
                  </a:cubicBezTo>
                  <a:cubicBezTo>
                    <a:pt x="2238" y="675"/>
                    <a:pt x="2245" y="680"/>
                    <a:pt x="2253" y="680"/>
                  </a:cubicBezTo>
                  <a:cubicBezTo>
                    <a:pt x="2262" y="680"/>
                    <a:pt x="2269" y="673"/>
                    <a:pt x="2269" y="664"/>
                  </a:cubicBezTo>
                  <a:cubicBezTo>
                    <a:pt x="2269" y="655"/>
                    <a:pt x="2262" y="647"/>
                    <a:pt x="2253" y="647"/>
                  </a:cubicBezTo>
                  <a:cubicBezTo>
                    <a:pt x="2246" y="647"/>
                    <a:pt x="2240" y="651"/>
                    <a:pt x="2237" y="657"/>
                  </a:cubicBezTo>
                  <a:cubicBezTo>
                    <a:pt x="2056" y="657"/>
                    <a:pt x="2056" y="657"/>
                    <a:pt x="2056" y="657"/>
                  </a:cubicBezTo>
                  <a:cubicBezTo>
                    <a:pt x="2015" y="617"/>
                    <a:pt x="2015" y="617"/>
                    <a:pt x="2015" y="617"/>
                  </a:cubicBezTo>
                  <a:cubicBezTo>
                    <a:pt x="2057" y="574"/>
                    <a:pt x="2084" y="516"/>
                    <a:pt x="2084" y="452"/>
                  </a:cubicBezTo>
                  <a:cubicBezTo>
                    <a:pt x="2084" y="388"/>
                    <a:pt x="2057" y="329"/>
                    <a:pt x="2015" y="287"/>
                  </a:cubicBezTo>
                  <a:cubicBezTo>
                    <a:pt x="2033" y="269"/>
                    <a:pt x="2033" y="269"/>
                    <a:pt x="2033" y="269"/>
                  </a:cubicBezTo>
                  <a:cubicBezTo>
                    <a:pt x="2080" y="316"/>
                    <a:pt x="2110" y="380"/>
                    <a:pt x="2110" y="452"/>
                  </a:cubicBezTo>
                  <a:cubicBezTo>
                    <a:pt x="2120" y="452"/>
                    <a:pt x="2120" y="452"/>
                    <a:pt x="2120" y="452"/>
                  </a:cubicBezTo>
                  <a:cubicBezTo>
                    <a:pt x="2120" y="378"/>
                    <a:pt x="2089" y="310"/>
                    <a:pt x="2040" y="261"/>
                  </a:cubicBezTo>
                  <a:cubicBezTo>
                    <a:pt x="2268" y="36"/>
                    <a:pt x="2268" y="36"/>
                    <a:pt x="2268" y="36"/>
                  </a:cubicBezTo>
                  <a:cubicBezTo>
                    <a:pt x="2271" y="38"/>
                    <a:pt x="2273" y="38"/>
                    <a:pt x="2276" y="38"/>
                  </a:cubicBezTo>
                  <a:cubicBezTo>
                    <a:pt x="2285" y="38"/>
                    <a:pt x="2293" y="31"/>
                    <a:pt x="2293" y="22"/>
                  </a:cubicBezTo>
                  <a:cubicBezTo>
                    <a:pt x="2293" y="13"/>
                    <a:pt x="2285" y="6"/>
                    <a:pt x="2276" y="6"/>
                  </a:cubicBezTo>
                  <a:cubicBezTo>
                    <a:pt x="2267" y="6"/>
                    <a:pt x="2259" y="13"/>
                    <a:pt x="2259" y="22"/>
                  </a:cubicBezTo>
                  <a:cubicBezTo>
                    <a:pt x="2259" y="25"/>
                    <a:pt x="2260" y="27"/>
                    <a:pt x="2261" y="29"/>
                  </a:cubicBezTo>
                  <a:cubicBezTo>
                    <a:pt x="2033" y="254"/>
                    <a:pt x="2033" y="254"/>
                    <a:pt x="2033" y="254"/>
                  </a:cubicBezTo>
                  <a:cubicBezTo>
                    <a:pt x="1984" y="209"/>
                    <a:pt x="1918" y="181"/>
                    <a:pt x="1845" y="181"/>
                  </a:cubicBezTo>
                  <a:cubicBezTo>
                    <a:pt x="1845" y="191"/>
                    <a:pt x="1845" y="191"/>
                    <a:pt x="1845" y="191"/>
                  </a:cubicBezTo>
                  <a:cubicBezTo>
                    <a:pt x="1915" y="191"/>
                    <a:pt x="1978" y="218"/>
                    <a:pt x="2026" y="262"/>
                  </a:cubicBezTo>
                  <a:cubicBezTo>
                    <a:pt x="2007" y="280"/>
                    <a:pt x="2007" y="280"/>
                    <a:pt x="2007" y="280"/>
                  </a:cubicBezTo>
                  <a:cubicBezTo>
                    <a:pt x="1965" y="241"/>
                    <a:pt x="1908" y="217"/>
                    <a:pt x="1845" y="217"/>
                  </a:cubicBezTo>
                  <a:cubicBezTo>
                    <a:pt x="1781" y="217"/>
                    <a:pt x="1723" y="242"/>
                    <a:pt x="1681" y="282"/>
                  </a:cubicBezTo>
                  <a:cubicBezTo>
                    <a:pt x="1596" y="199"/>
                    <a:pt x="1596" y="199"/>
                    <a:pt x="1596" y="199"/>
                  </a:cubicBezTo>
                  <a:cubicBezTo>
                    <a:pt x="1451" y="199"/>
                    <a:pt x="1451" y="199"/>
                    <a:pt x="1451" y="199"/>
                  </a:cubicBezTo>
                  <a:cubicBezTo>
                    <a:pt x="1271" y="22"/>
                    <a:pt x="1271" y="22"/>
                    <a:pt x="1271" y="22"/>
                  </a:cubicBezTo>
                  <a:cubicBezTo>
                    <a:pt x="1272" y="20"/>
                    <a:pt x="1272" y="18"/>
                    <a:pt x="1272" y="16"/>
                  </a:cubicBezTo>
                  <a:cubicBezTo>
                    <a:pt x="1272" y="7"/>
                    <a:pt x="1265" y="0"/>
                    <a:pt x="1256" y="0"/>
                  </a:cubicBezTo>
                  <a:cubicBezTo>
                    <a:pt x="1246" y="0"/>
                    <a:pt x="1239" y="7"/>
                    <a:pt x="1239" y="16"/>
                  </a:cubicBezTo>
                  <a:cubicBezTo>
                    <a:pt x="1239" y="25"/>
                    <a:pt x="1246" y="33"/>
                    <a:pt x="1256" y="33"/>
                  </a:cubicBezTo>
                  <a:cubicBezTo>
                    <a:pt x="1259" y="33"/>
                    <a:pt x="1262" y="32"/>
                    <a:pt x="1265" y="30"/>
                  </a:cubicBezTo>
                  <a:cubicBezTo>
                    <a:pt x="1436" y="199"/>
                    <a:pt x="1436" y="199"/>
                    <a:pt x="1436" y="199"/>
                  </a:cubicBezTo>
                  <a:cubicBezTo>
                    <a:pt x="1394" y="199"/>
                    <a:pt x="1394" y="199"/>
                    <a:pt x="1394" y="199"/>
                  </a:cubicBezTo>
                  <a:cubicBezTo>
                    <a:pt x="1215" y="22"/>
                    <a:pt x="1215" y="22"/>
                    <a:pt x="1215" y="22"/>
                  </a:cubicBezTo>
                  <a:cubicBezTo>
                    <a:pt x="1216" y="20"/>
                    <a:pt x="1216" y="18"/>
                    <a:pt x="1216" y="16"/>
                  </a:cubicBezTo>
                  <a:cubicBezTo>
                    <a:pt x="1216" y="7"/>
                    <a:pt x="1209" y="0"/>
                    <a:pt x="1200" y="0"/>
                  </a:cubicBezTo>
                  <a:cubicBezTo>
                    <a:pt x="1190" y="0"/>
                    <a:pt x="1183" y="7"/>
                    <a:pt x="1183" y="16"/>
                  </a:cubicBezTo>
                  <a:cubicBezTo>
                    <a:pt x="1183" y="25"/>
                    <a:pt x="1190" y="33"/>
                    <a:pt x="1200" y="33"/>
                  </a:cubicBezTo>
                  <a:cubicBezTo>
                    <a:pt x="1203" y="33"/>
                    <a:pt x="1206" y="32"/>
                    <a:pt x="1209" y="30"/>
                  </a:cubicBezTo>
                  <a:cubicBezTo>
                    <a:pt x="1380" y="199"/>
                    <a:pt x="1380" y="199"/>
                    <a:pt x="1380" y="199"/>
                  </a:cubicBezTo>
                  <a:cubicBezTo>
                    <a:pt x="1170" y="199"/>
                    <a:pt x="1170" y="199"/>
                    <a:pt x="1170" y="199"/>
                  </a:cubicBezTo>
                  <a:cubicBezTo>
                    <a:pt x="1168" y="192"/>
                    <a:pt x="1162" y="187"/>
                    <a:pt x="1154" y="187"/>
                  </a:cubicBezTo>
                  <a:cubicBezTo>
                    <a:pt x="1145" y="187"/>
                    <a:pt x="1138" y="195"/>
                    <a:pt x="1138" y="204"/>
                  </a:cubicBezTo>
                  <a:cubicBezTo>
                    <a:pt x="1138" y="213"/>
                    <a:pt x="1145" y="220"/>
                    <a:pt x="1154" y="220"/>
                  </a:cubicBezTo>
                  <a:cubicBezTo>
                    <a:pt x="1162" y="220"/>
                    <a:pt x="1168" y="216"/>
                    <a:pt x="1170" y="209"/>
                  </a:cubicBezTo>
                  <a:cubicBezTo>
                    <a:pt x="1390" y="209"/>
                    <a:pt x="1390" y="209"/>
                    <a:pt x="1390" y="209"/>
                  </a:cubicBezTo>
                  <a:cubicBezTo>
                    <a:pt x="1391" y="210"/>
                    <a:pt x="1391" y="210"/>
                    <a:pt x="1391" y="210"/>
                  </a:cubicBezTo>
                  <a:cubicBezTo>
                    <a:pt x="1392" y="209"/>
                    <a:pt x="1392" y="209"/>
                    <a:pt x="1392" y="209"/>
                  </a:cubicBezTo>
                  <a:cubicBezTo>
                    <a:pt x="1447" y="209"/>
                    <a:pt x="1447" y="209"/>
                    <a:pt x="1447" y="209"/>
                  </a:cubicBezTo>
                  <a:cubicBezTo>
                    <a:pt x="1447" y="210"/>
                    <a:pt x="1447" y="210"/>
                    <a:pt x="1447" y="210"/>
                  </a:cubicBezTo>
                  <a:cubicBezTo>
                    <a:pt x="1448" y="209"/>
                    <a:pt x="1448" y="209"/>
                    <a:pt x="1448" y="209"/>
                  </a:cubicBezTo>
                  <a:cubicBezTo>
                    <a:pt x="1592" y="209"/>
                    <a:pt x="1592" y="209"/>
                    <a:pt x="1592" y="209"/>
                  </a:cubicBezTo>
                  <a:cubicBezTo>
                    <a:pt x="1673" y="289"/>
                    <a:pt x="1673" y="289"/>
                    <a:pt x="1673" y="289"/>
                  </a:cubicBezTo>
                  <a:cubicBezTo>
                    <a:pt x="1632" y="332"/>
                    <a:pt x="1607" y="389"/>
                    <a:pt x="1607" y="452"/>
                  </a:cubicBezTo>
                  <a:cubicBezTo>
                    <a:pt x="1607" y="580"/>
                    <a:pt x="1711" y="684"/>
                    <a:pt x="1840" y="687"/>
                  </a:cubicBezTo>
                  <a:cubicBezTo>
                    <a:pt x="1840" y="712"/>
                    <a:pt x="1840" y="712"/>
                    <a:pt x="1840" y="712"/>
                  </a:cubicBezTo>
                  <a:cubicBezTo>
                    <a:pt x="1697" y="710"/>
                    <a:pt x="1581" y="594"/>
                    <a:pt x="1581" y="452"/>
                  </a:cubicBezTo>
                  <a:cubicBezTo>
                    <a:pt x="1581" y="447"/>
                    <a:pt x="1581" y="447"/>
                    <a:pt x="1581" y="447"/>
                  </a:cubicBezTo>
                  <a:cubicBezTo>
                    <a:pt x="1360" y="447"/>
                    <a:pt x="1360" y="447"/>
                    <a:pt x="1360" y="447"/>
                  </a:cubicBezTo>
                  <a:cubicBezTo>
                    <a:pt x="1358" y="436"/>
                    <a:pt x="1348" y="427"/>
                    <a:pt x="1336" y="427"/>
                  </a:cubicBezTo>
                  <a:cubicBezTo>
                    <a:pt x="1324" y="427"/>
                    <a:pt x="1314" y="436"/>
                    <a:pt x="1311" y="447"/>
                  </a:cubicBezTo>
                  <a:cubicBezTo>
                    <a:pt x="1081" y="447"/>
                    <a:pt x="1081" y="447"/>
                    <a:pt x="1081" y="447"/>
                  </a:cubicBezTo>
                  <a:cubicBezTo>
                    <a:pt x="948" y="315"/>
                    <a:pt x="948" y="315"/>
                    <a:pt x="948" y="315"/>
                  </a:cubicBezTo>
                  <a:cubicBezTo>
                    <a:pt x="831" y="315"/>
                    <a:pt x="831" y="315"/>
                    <a:pt x="831" y="315"/>
                  </a:cubicBezTo>
                  <a:cubicBezTo>
                    <a:pt x="829" y="260"/>
                    <a:pt x="782" y="217"/>
                    <a:pt x="726" y="217"/>
                  </a:cubicBezTo>
                  <a:cubicBezTo>
                    <a:pt x="670" y="217"/>
                    <a:pt x="624" y="260"/>
                    <a:pt x="621" y="315"/>
                  </a:cubicBezTo>
                  <a:cubicBezTo>
                    <a:pt x="515" y="315"/>
                    <a:pt x="515" y="315"/>
                    <a:pt x="515" y="315"/>
                  </a:cubicBezTo>
                  <a:cubicBezTo>
                    <a:pt x="430" y="215"/>
                    <a:pt x="430" y="215"/>
                    <a:pt x="430" y="215"/>
                  </a:cubicBezTo>
                  <a:cubicBezTo>
                    <a:pt x="45" y="215"/>
                    <a:pt x="45" y="215"/>
                    <a:pt x="45" y="215"/>
                  </a:cubicBezTo>
                  <a:cubicBezTo>
                    <a:pt x="40" y="210"/>
                    <a:pt x="33" y="206"/>
                    <a:pt x="25" y="206"/>
                  </a:cubicBezTo>
                  <a:cubicBezTo>
                    <a:pt x="11" y="206"/>
                    <a:pt x="0" y="217"/>
                    <a:pt x="0" y="231"/>
                  </a:cubicBezTo>
                  <a:cubicBezTo>
                    <a:pt x="0" y="244"/>
                    <a:pt x="11" y="255"/>
                    <a:pt x="25" y="255"/>
                  </a:cubicBezTo>
                  <a:close/>
                  <a:moveTo>
                    <a:pt x="1516" y="853"/>
                  </a:moveTo>
                  <a:cubicBezTo>
                    <a:pt x="1395" y="922"/>
                    <a:pt x="1395" y="922"/>
                    <a:pt x="1395" y="922"/>
                  </a:cubicBezTo>
                  <a:cubicBezTo>
                    <a:pt x="1273" y="853"/>
                    <a:pt x="1273" y="853"/>
                    <a:pt x="1273" y="853"/>
                  </a:cubicBezTo>
                  <a:cubicBezTo>
                    <a:pt x="1273" y="715"/>
                    <a:pt x="1273" y="715"/>
                    <a:pt x="1273" y="715"/>
                  </a:cubicBezTo>
                  <a:cubicBezTo>
                    <a:pt x="1395" y="646"/>
                    <a:pt x="1395" y="646"/>
                    <a:pt x="1395" y="646"/>
                  </a:cubicBezTo>
                  <a:cubicBezTo>
                    <a:pt x="1516" y="715"/>
                    <a:pt x="1516" y="715"/>
                    <a:pt x="1516" y="715"/>
                  </a:cubicBezTo>
                  <a:lnTo>
                    <a:pt x="1516" y="853"/>
                  </a:lnTo>
                  <a:close/>
                  <a:moveTo>
                    <a:pt x="1925" y="918"/>
                  </a:moveTo>
                  <a:cubicBezTo>
                    <a:pt x="1845" y="963"/>
                    <a:pt x="1845" y="963"/>
                    <a:pt x="1845" y="963"/>
                  </a:cubicBezTo>
                  <a:cubicBezTo>
                    <a:pt x="1765" y="918"/>
                    <a:pt x="1765" y="918"/>
                    <a:pt x="1765" y="918"/>
                  </a:cubicBezTo>
                  <a:cubicBezTo>
                    <a:pt x="1765" y="826"/>
                    <a:pt x="1765" y="826"/>
                    <a:pt x="1765" y="826"/>
                  </a:cubicBezTo>
                  <a:cubicBezTo>
                    <a:pt x="1845" y="781"/>
                    <a:pt x="1845" y="781"/>
                    <a:pt x="1845" y="781"/>
                  </a:cubicBezTo>
                  <a:cubicBezTo>
                    <a:pt x="1925" y="826"/>
                    <a:pt x="1925" y="826"/>
                    <a:pt x="1925" y="826"/>
                  </a:cubicBezTo>
                  <a:lnTo>
                    <a:pt x="1925" y="918"/>
                  </a:lnTo>
                  <a:close/>
                  <a:moveTo>
                    <a:pt x="1869" y="783"/>
                  </a:moveTo>
                  <a:cubicBezTo>
                    <a:pt x="1850" y="772"/>
                    <a:pt x="1850" y="772"/>
                    <a:pt x="1850" y="772"/>
                  </a:cubicBezTo>
                  <a:cubicBezTo>
                    <a:pt x="1850" y="687"/>
                    <a:pt x="1850" y="687"/>
                    <a:pt x="1850" y="687"/>
                  </a:cubicBezTo>
                  <a:cubicBezTo>
                    <a:pt x="1857" y="687"/>
                    <a:pt x="1863" y="686"/>
                    <a:pt x="1869" y="686"/>
                  </a:cubicBezTo>
                  <a:lnTo>
                    <a:pt x="1869" y="783"/>
                  </a:lnTo>
                  <a:close/>
                  <a:moveTo>
                    <a:pt x="1850" y="450"/>
                  </a:moveTo>
                  <a:cubicBezTo>
                    <a:pt x="1712" y="313"/>
                    <a:pt x="1712" y="313"/>
                    <a:pt x="1712" y="313"/>
                  </a:cubicBezTo>
                  <a:cubicBezTo>
                    <a:pt x="1747" y="280"/>
                    <a:pt x="1794" y="260"/>
                    <a:pt x="1845" y="260"/>
                  </a:cubicBezTo>
                  <a:cubicBezTo>
                    <a:pt x="1952" y="260"/>
                    <a:pt x="2039" y="346"/>
                    <a:pt x="2039" y="452"/>
                  </a:cubicBezTo>
                  <a:cubicBezTo>
                    <a:pt x="2039" y="556"/>
                    <a:pt x="1955" y="640"/>
                    <a:pt x="1850" y="643"/>
                  </a:cubicBezTo>
                  <a:lnTo>
                    <a:pt x="1850" y="450"/>
                  </a:lnTo>
                  <a:close/>
                  <a:moveTo>
                    <a:pt x="1840" y="454"/>
                  </a:moveTo>
                  <a:cubicBezTo>
                    <a:pt x="1840" y="643"/>
                    <a:pt x="1840" y="643"/>
                    <a:pt x="1840" y="643"/>
                  </a:cubicBezTo>
                  <a:cubicBezTo>
                    <a:pt x="1735" y="640"/>
                    <a:pt x="1651" y="556"/>
                    <a:pt x="1651" y="452"/>
                  </a:cubicBezTo>
                  <a:cubicBezTo>
                    <a:pt x="1651" y="401"/>
                    <a:pt x="1671" y="355"/>
                    <a:pt x="1704" y="320"/>
                  </a:cubicBezTo>
                  <a:lnTo>
                    <a:pt x="1840" y="454"/>
                  </a:lnTo>
                  <a:close/>
                  <a:moveTo>
                    <a:pt x="1845" y="227"/>
                  </a:moveTo>
                  <a:cubicBezTo>
                    <a:pt x="1971" y="227"/>
                    <a:pt x="2073" y="328"/>
                    <a:pt x="2073" y="452"/>
                  </a:cubicBezTo>
                  <a:cubicBezTo>
                    <a:pt x="2073" y="574"/>
                    <a:pt x="1974" y="674"/>
                    <a:pt x="1850" y="677"/>
                  </a:cubicBezTo>
                  <a:cubicBezTo>
                    <a:pt x="1850" y="647"/>
                    <a:pt x="1850" y="647"/>
                    <a:pt x="1850" y="647"/>
                  </a:cubicBezTo>
                  <a:cubicBezTo>
                    <a:pt x="1957" y="645"/>
                    <a:pt x="2043" y="558"/>
                    <a:pt x="2043" y="452"/>
                  </a:cubicBezTo>
                  <a:cubicBezTo>
                    <a:pt x="2043" y="344"/>
                    <a:pt x="1955" y="256"/>
                    <a:pt x="1845" y="256"/>
                  </a:cubicBezTo>
                  <a:cubicBezTo>
                    <a:pt x="1792" y="256"/>
                    <a:pt x="1744" y="277"/>
                    <a:pt x="1709" y="310"/>
                  </a:cubicBezTo>
                  <a:cubicBezTo>
                    <a:pt x="1688" y="289"/>
                    <a:pt x="1688" y="289"/>
                    <a:pt x="1688" y="289"/>
                  </a:cubicBezTo>
                  <a:cubicBezTo>
                    <a:pt x="1729" y="251"/>
                    <a:pt x="1784" y="227"/>
                    <a:pt x="1845" y="227"/>
                  </a:cubicBezTo>
                  <a:close/>
                  <a:moveTo>
                    <a:pt x="1617" y="452"/>
                  </a:moveTo>
                  <a:cubicBezTo>
                    <a:pt x="1617" y="392"/>
                    <a:pt x="1641" y="337"/>
                    <a:pt x="1681" y="297"/>
                  </a:cubicBezTo>
                  <a:cubicBezTo>
                    <a:pt x="1702" y="317"/>
                    <a:pt x="1702" y="317"/>
                    <a:pt x="1702" y="317"/>
                  </a:cubicBezTo>
                  <a:cubicBezTo>
                    <a:pt x="1668" y="352"/>
                    <a:pt x="1647" y="400"/>
                    <a:pt x="1647" y="452"/>
                  </a:cubicBezTo>
                  <a:cubicBezTo>
                    <a:pt x="1647" y="558"/>
                    <a:pt x="1733" y="645"/>
                    <a:pt x="1840" y="647"/>
                  </a:cubicBezTo>
                  <a:cubicBezTo>
                    <a:pt x="1840" y="677"/>
                    <a:pt x="1840" y="677"/>
                    <a:pt x="1840" y="677"/>
                  </a:cubicBezTo>
                  <a:cubicBezTo>
                    <a:pt x="1717" y="674"/>
                    <a:pt x="1617" y="574"/>
                    <a:pt x="1617" y="452"/>
                  </a:cubicBezTo>
                  <a:close/>
                  <a:moveTo>
                    <a:pt x="726" y="227"/>
                  </a:moveTo>
                  <a:cubicBezTo>
                    <a:pt x="779" y="227"/>
                    <a:pt x="821" y="269"/>
                    <a:pt x="821" y="320"/>
                  </a:cubicBezTo>
                  <a:cubicBezTo>
                    <a:pt x="821" y="372"/>
                    <a:pt x="779" y="414"/>
                    <a:pt x="726" y="414"/>
                  </a:cubicBezTo>
                  <a:cubicBezTo>
                    <a:pt x="674" y="414"/>
                    <a:pt x="631" y="372"/>
                    <a:pt x="631" y="320"/>
                  </a:cubicBezTo>
                  <a:cubicBezTo>
                    <a:pt x="631" y="269"/>
                    <a:pt x="674" y="227"/>
                    <a:pt x="726" y="2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Oval 12"/>
            <p:cNvSpPr>
              <a:spLocks noChangeArrowheads="1"/>
            </p:cNvSpPr>
            <p:nvPr/>
          </p:nvSpPr>
          <p:spPr bwMode="auto">
            <a:xfrm>
              <a:off x="5031" y="1922"/>
              <a:ext cx="85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Oval 13"/>
            <p:cNvSpPr>
              <a:spLocks noChangeArrowheads="1"/>
            </p:cNvSpPr>
            <p:nvPr/>
          </p:nvSpPr>
          <p:spPr bwMode="auto">
            <a:xfrm>
              <a:off x="5031" y="1794"/>
              <a:ext cx="85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Oval 14"/>
            <p:cNvSpPr>
              <a:spLocks noChangeArrowheads="1"/>
            </p:cNvSpPr>
            <p:nvPr/>
          </p:nvSpPr>
          <p:spPr bwMode="auto">
            <a:xfrm>
              <a:off x="4073" y="1349"/>
              <a:ext cx="84" cy="8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Oval 15"/>
            <p:cNvSpPr>
              <a:spLocks noChangeArrowheads="1"/>
            </p:cNvSpPr>
            <p:nvPr/>
          </p:nvSpPr>
          <p:spPr bwMode="auto">
            <a:xfrm>
              <a:off x="4073" y="1222"/>
              <a:ext cx="84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Oval 16"/>
            <p:cNvSpPr>
              <a:spLocks noChangeArrowheads="1"/>
            </p:cNvSpPr>
            <p:nvPr/>
          </p:nvSpPr>
          <p:spPr bwMode="auto">
            <a:xfrm>
              <a:off x="5508" y="1564"/>
              <a:ext cx="56" cy="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7"/>
            <p:cNvSpPr>
              <a:spLocks noEditPoints="1"/>
            </p:cNvSpPr>
            <p:nvPr/>
          </p:nvSpPr>
          <p:spPr bwMode="auto">
            <a:xfrm>
              <a:off x="5099" y="10"/>
              <a:ext cx="189" cy="186"/>
            </a:xfrm>
            <a:custGeom>
              <a:avLst/>
              <a:gdLst>
                <a:gd name="T0" fmla="*/ 56 w 112"/>
                <a:gd name="T1" fmla="*/ 110 h 110"/>
                <a:gd name="T2" fmla="*/ 112 w 112"/>
                <a:gd name="T3" fmla="*/ 55 h 110"/>
                <a:gd name="T4" fmla="*/ 56 w 112"/>
                <a:gd name="T5" fmla="*/ 0 h 110"/>
                <a:gd name="T6" fmla="*/ 0 w 112"/>
                <a:gd name="T7" fmla="*/ 55 h 110"/>
                <a:gd name="T8" fmla="*/ 56 w 112"/>
                <a:gd name="T9" fmla="*/ 110 h 110"/>
                <a:gd name="T10" fmla="*/ 56 w 112"/>
                <a:gd name="T11" fmla="*/ 10 h 110"/>
                <a:gd name="T12" fmla="*/ 102 w 112"/>
                <a:gd name="T13" fmla="*/ 55 h 110"/>
                <a:gd name="T14" fmla="*/ 56 w 112"/>
                <a:gd name="T15" fmla="*/ 100 h 110"/>
                <a:gd name="T16" fmla="*/ 11 w 112"/>
                <a:gd name="T17" fmla="*/ 55 h 110"/>
                <a:gd name="T18" fmla="*/ 56 w 112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0">
                  <a:moveTo>
                    <a:pt x="56" y="110"/>
                  </a:moveTo>
                  <a:cubicBezTo>
                    <a:pt x="87" y="110"/>
                    <a:pt x="112" y="85"/>
                    <a:pt x="112" y="55"/>
                  </a:cubicBezTo>
                  <a:cubicBezTo>
                    <a:pt x="112" y="24"/>
                    <a:pt x="87" y="0"/>
                    <a:pt x="56" y="0"/>
                  </a:cubicBezTo>
                  <a:cubicBezTo>
                    <a:pt x="25" y="0"/>
                    <a:pt x="0" y="24"/>
                    <a:pt x="0" y="55"/>
                  </a:cubicBezTo>
                  <a:cubicBezTo>
                    <a:pt x="0" y="85"/>
                    <a:pt x="25" y="110"/>
                    <a:pt x="56" y="110"/>
                  </a:cubicBezTo>
                  <a:close/>
                  <a:moveTo>
                    <a:pt x="56" y="10"/>
                  </a:moveTo>
                  <a:cubicBezTo>
                    <a:pt x="81" y="10"/>
                    <a:pt x="102" y="30"/>
                    <a:pt x="102" y="55"/>
                  </a:cubicBezTo>
                  <a:cubicBezTo>
                    <a:pt x="102" y="79"/>
                    <a:pt x="81" y="100"/>
                    <a:pt x="56" y="100"/>
                  </a:cubicBezTo>
                  <a:cubicBezTo>
                    <a:pt x="31" y="100"/>
                    <a:pt x="11" y="79"/>
                    <a:pt x="11" y="55"/>
                  </a:cubicBezTo>
                  <a:cubicBezTo>
                    <a:pt x="11" y="30"/>
                    <a:pt x="31" y="10"/>
                    <a:pt x="5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8"/>
            <p:cNvSpPr>
              <a:spLocks noEditPoints="1"/>
            </p:cNvSpPr>
            <p:nvPr/>
          </p:nvSpPr>
          <p:spPr bwMode="auto">
            <a:xfrm>
              <a:off x="5853" y="1948"/>
              <a:ext cx="188" cy="186"/>
            </a:xfrm>
            <a:custGeom>
              <a:avLst/>
              <a:gdLst>
                <a:gd name="T0" fmla="*/ 0 w 111"/>
                <a:gd name="T1" fmla="*/ 55 h 110"/>
                <a:gd name="T2" fmla="*/ 56 w 111"/>
                <a:gd name="T3" fmla="*/ 110 h 110"/>
                <a:gd name="T4" fmla="*/ 111 w 111"/>
                <a:gd name="T5" fmla="*/ 55 h 110"/>
                <a:gd name="T6" fmla="*/ 56 w 111"/>
                <a:gd name="T7" fmla="*/ 0 h 110"/>
                <a:gd name="T8" fmla="*/ 0 w 111"/>
                <a:gd name="T9" fmla="*/ 55 h 110"/>
                <a:gd name="T10" fmla="*/ 56 w 111"/>
                <a:gd name="T11" fmla="*/ 10 h 110"/>
                <a:gd name="T12" fmla="*/ 101 w 111"/>
                <a:gd name="T13" fmla="*/ 55 h 110"/>
                <a:gd name="T14" fmla="*/ 56 w 111"/>
                <a:gd name="T15" fmla="*/ 100 h 110"/>
                <a:gd name="T16" fmla="*/ 10 w 111"/>
                <a:gd name="T17" fmla="*/ 55 h 110"/>
                <a:gd name="T18" fmla="*/ 56 w 111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0">
                  <a:moveTo>
                    <a:pt x="0" y="55"/>
                  </a:moveTo>
                  <a:cubicBezTo>
                    <a:pt x="0" y="85"/>
                    <a:pt x="25" y="110"/>
                    <a:pt x="56" y="110"/>
                  </a:cubicBezTo>
                  <a:cubicBezTo>
                    <a:pt x="86" y="110"/>
                    <a:pt x="111" y="85"/>
                    <a:pt x="111" y="55"/>
                  </a:cubicBezTo>
                  <a:cubicBezTo>
                    <a:pt x="111" y="25"/>
                    <a:pt x="86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lose/>
                  <a:moveTo>
                    <a:pt x="56" y="10"/>
                  </a:moveTo>
                  <a:cubicBezTo>
                    <a:pt x="81" y="10"/>
                    <a:pt x="101" y="30"/>
                    <a:pt x="101" y="55"/>
                  </a:cubicBezTo>
                  <a:cubicBezTo>
                    <a:pt x="101" y="80"/>
                    <a:pt x="81" y="100"/>
                    <a:pt x="56" y="100"/>
                  </a:cubicBezTo>
                  <a:cubicBezTo>
                    <a:pt x="30" y="100"/>
                    <a:pt x="10" y="80"/>
                    <a:pt x="10" y="55"/>
                  </a:cubicBezTo>
                  <a:cubicBezTo>
                    <a:pt x="10" y="30"/>
                    <a:pt x="30" y="10"/>
                    <a:pt x="5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9"/>
            <p:cNvSpPr>
              <a:spLocks noEditPoints="1"/>
            </p:cNvSpPr>
            <p:nvPr/>
          </p:nvSpPr>
          <p:spPr bwMode="auto">
            <a:xfrm>
              <a:off x="3663" y="85"/>
              <a:ext cx="188" cy="186"/>
            </a:xfrm>
            <a:custGeom>
              <a:avLst/>
              <a:gdLst>
                <a:gd name="T0" fmla="*/ 55 w 111"/>
                <a:gd name="T1" fmla="*/ 110 h 110"/>
                <a:gd name="T2" fmla="*/ 111 w 111"/>
                <a:gd name="T3" fmla="*/ 55 h 110"/>
                <a:gd name="T4" fmla="*/ 55 w 111"/>
                <a:gd name="T5" fmla="*/ 0 h 110"/>
                <a:gd name="T6" fmla="*/ 0 w 111"/>
                <a:gd name="T7" fmla="*/ 55 h 110"/>
                <a:gd name="T8" fmla="*/ 55 w 111"/>
                <a:gd name="T9" fmla="*/ 110 h 110"/>
                <a:gd name="T10" fmla="*/ 55 w 111"/>
                <a:gd name="T11" fmla="*/ 10 h 110"/>
                <a:gd name="T12" fmla="*/ 101 w 111"/>
                <a:gd name="T13" fmla="*/ 55 h 110"/>
                <a:gd name="T14" fmla="*/ 55 w 111"/>
                <a:gd name="T15" fmla="*/ 100 h 110"/>
                <a:gd name="T16" fmla="*/ 10 w 111"/>
                <a:gd name="T17" fmla="*/ 55 h 110"/>
                <a:gd name="T18" fmla="*/ 55 w 111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0">
                  <a:moveTo>
                    <a:pt x="55" y="110"/>
                  </a:moveTo>
                  <a:cubicBezTo>
                    <a:pt x="86" y="110"/>
                    <a:pt x="111" y="85"/>
                    <a:pt x="111" y="55"/>
                  </a:cubicBezTo>
                  <a:cubicBezTo>
                    <a:pt x="111" y="25"/>
                    <a:pt x="86" y="0"/>
                    <a:pt x="55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5"/>
                    <a:pt x="25" y="110"/>
                    <a:pt x="55" y="110"/>
                  </a:cubicBezTo>
                  <a:close/>
                  <a:moveTo>
                    <a:pt x="55" y="10"/>
                  </a:moveTo>
                  <a:cubicBezTo>
                    <a:pt x="81" y="10"/>
                    <a:pt x="101" y="30"/>
                    <a:pt x="101" y="55"/>
                  </a:cubicBezTo>
                  <a:cubicBezTo>
                    <a:pt x="101" y="80"/>
                    <a:pt x="81" y="100"/>
                    <a:pt x="55" y="100"/>
                  </a:cubicBezTo>
                  <a:cubicBezTo>
                    <a:pt x="30" y="100"/>
                    <a:pt x="10" y="80"/>
                    <a:pt x="10" y="55"/>
                  </a:cubicBezTo>
                  <a:cubicBezTo>
                    <a:pt x="10" y="30"/>
                    <a:pt x="30" y="10"/>
                    <a:pt x="55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20"/>
            <p:cNvSpPr/>
            <p:nvPr/>
          </p:nvSpPr>
          <p:spPr bwMode="auto">
            <a:xfrm>
              <a:off x="3729" y="151"/>
              <a:ext cx="56" cy="54"/>
            </a:xfrm>
            <a:custGeom>
              <a:avLst/>
              <a:gdLst>
                <a:gd name="T0" fmla="*/ 17 w 33"/>
                <a:gd name="T1" fmla="*/ 32 h 32"/>
                <a:gd name="T2" fmla="*/ 33 w 33"/>
                <a:gd name="T3" fmla="*/ 16 h 32"/>
                <a:gd name="T4" fmla="*/ 16 w 33"/>
                <a:gd name="T5" fmla="*/ 0 h 32"/>
                <a:gd name="T6" fmla="*/ 0 w 33"/>
                <a:gd name="T7" fmla="*/ 16 h 32"/>
                <a:gd name="T8" fmla="*/ 17 w 33"/>
                <a:gd name="T9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32">
                  <a:moveTo>
                    <a:pt x="17" y="32"/>
                  </a:moveTo>
                  <a:cubicBezTo>
                    <a:pt x="26" y="32"/>
                    <a:pt x="33" y="25"/>
                    <a:pt x="33" y="16"/>
                  </a:cubicBezTo>
                  <a:cubicBezTo>
                    <a:pt x="33" y="7"/>
                    <a:pt x="2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7" y="32"/>
                    <a:pt x="17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Oval 21"/>
            <p:cNvSpPr>
              <a:spLocks noChangeArrowheads="1"/>
            </p:cNvSpPr>
            <p:nvPr/>
          </p:nvSpPr>
          <p:spPr bwMode="auto">
            <a:xfrm>
              <a:off x="5508" y="1333"/>
              <a:ext cx="56" cy="5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22"/>
            <p:cNvSpPr/>
            <p:nvPr/>
          </p:nvSpPr>
          <p:spPr bwMode="auto">
            <a:xfrm>
              <a:off x="3640" y="389"/>
              <a:ext cx="1092" cy="301"/>
            </a:xfrm>
            <a:custGeom>
              <a:avLst/>
              <a:gdLst>
                <a:gd name="T0" fmla="*/ 17 w 646"/>
                <a:gd name="T1" fmla="*/ 33 h 178"/>
                <a:gd name="T2" fmla="*/ 24 w 646"/>
                <a:gd name="T3" fmla="*/ 31 h 178"/>
                <a:gd name="T4" fmla="*/ 174 w 646"/>
                <a:gd name="T5" fmla="*/ 178 h 178"/>
                <a:gd name="T6" fmla="*/ 646 w 646"/>
                <a:gd name="T7" fmla="*/ 178 h 178"/>
                <a:gd name="T8" fmla="*/ 646 w 646"/>
                <a:gd name="T9" fmla="*/ 168 h 178"/>
                <a:gd name="T10" fmla="*/ 452 w 646"/>
                <a:gd name="T11" fmla="*/ 168 h 178"/>
                <a:gd name="T12" fmla="*/ 366 w 646"/>
                <a:gd name="T13" fmla="*/ 83 h 178"/>
                <a:gd name="T14" fmla="*/ 212 w 646"/>
                <a:gd name="T15" fmla="*/ 83 h 178"/>
                <a:gd name="T16" fmla="*/ 212 w 646"/>
                <a:gd name="T17" fmla="*/ 94 h 178"/>
                <a:gd name="T18" fmla="*/ 362 w 646"/>
                <a:gd name="T19" fmla="*/ 94 h 178"/>
                <a:gd name="T20" fmla="*/ 437 w 646"/>
                <a:gd name="T21" fmla="*/ 168 h 178"/>
                <a:gd name="T22" fmla="*/ 178 w 646"/>
                <a:gd name="T23" fmla="*/ 168 h 178"/>
                <a:gd name="T24" fmla="*/ 32 w 646"/>
                <a:gd name="T25" fmla="*/ 24 h 178"/>
                <a:gd name="T26" fmla="*/ 33 w 646"/>
                <a:gd name="T27" fmla="*/ 16 h 178"/>
                <a:gd name="T28" fmla="*/ 17 w 646"/>
                <a:gd name="T29" fmla="*/ 0 h 178"/>
                <a:gd name="T30" fmla="*/ 0 w 646"/>
                <a:gd name="T31" fmla="*/ 16 h 178"/>
                <a:gd name="T32" fmla="*/ 17 w 646"/>
                <a:gd name="T33" fmla="*/ 3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46" h="178">
                  <a:moveTo>
                    <a:pt x="17" y="33"/>
                  </a:moveTo>
                  <a:cubicBezTo>
                    <a:pt x="20" y="33"/>
                    <a:pt x="22" y="32"/>
                    <a:pt x="24" y="31"/>
                  </a:cubicBezTo>
                  <a:cubicBezTo>
                    <a:pt x="174" y="178"/>
                    <a:pt x="174" y="178"/>
                    <a:pt x="174" y="178"/>
                  </a:cubicBezTo>
                  <a:cubicBezTo>
                    <a:pt x="646" y="178"/>
                    <a:pt x="646" y="178"/>
                    <a:pt x="646" y="178"/>
                  </a:cubicBezTo>
                  <a:cubicBezTo>
                    <a:pt x="646" y="168"/>
                    <a:pt x="646" y="168"/>
                    <a:pt x="646" y="168"/>
                  </a:cubicBezTo>
                  <a:cubicBezTo>
                    <a:pt x="452" y="168"/>
                    <a:pt x="452" y="168"/>
                    <a:pt x="452" y="168"/>
                  </a:cubicBezTo>
                  <a:cubicBezTo>
                    <a:pt x="366" y="83"/>
                    <a:pt x="366" y="83"/>
                    <a:pt x="366" y="83"/>
                  </a:cubicBezTo>
                  <a:cubicBezTo>
                    <a:pt x="212" y="83"/>
                    <a:pt x="212" y="83"/>
                    <a:pt x="212" y="83"/>
                  </a:cubicBezTo>
                  <a:cubicBezTo>
                    <a:pt x="212" y="94"/>
                    <a:pt x="212" y="94"/>
                    <a:pt x="212" y="94"/>
                  </a:cubicBezTo>
                  <a:cubicBezTo>
                    <a:pt x="362" y="94"/>
                    <a:pt x="362" y="94"/>
                    <a:pt x="362" y="94"/>
                  </a:cubicBezTo>
                  <a:cubicBezTo>
                    <a:pt x="437" y="168"/>
                    <a:pt x="437" y="168"/>
                    <a:pt x="437" y="168"/>
                  </a:cubicBezTo>
                  <a:cubicBezTo>
                    <a:pt x="178" y="168"/>
                    <a:pt x="178" y="168"/>
                    <a:pt x="178" y="168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3" y="21"/>
                    <a:pt x="33" y="19"/>
                    <a:pt x="33" y="16"/>
                  </a:cubicBezTo>
                  <a:cubicBezTo>
                    <a:pt x="33" y="7"/>
                    <a:pt x="26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25"/>
                    <a:pt x="8" y="33"/>
                    <a:pt x="17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23"/>
            <p:cNvSpPr/>
            <p:nvPr/>
          </p:nvSpPr>
          <p:spPr bwMode="auto">
            <a:xfrm>
              <a:off x="5686" y="2196"/>
              <a:ext cx="391" cy="386"/>
            </a:xfrm>
            <a:custGeom>
              <a:avLst/>
              <a:gdLst>
                <a:gd name="T0" fmla="*/ 214 w 231"/>
                <a:gd name="T1" fmla="*/ 195 h 228"/>
                <a:gd name="T2" fmla="*/ 207 w 231"/>
                <a:gd name="T3" fmla="*/ 197 h 228"/>
                <a:gd name="T4" fmla="*/ 8 w 231"/>
                <a:gd name="T5" fmla="*/ 0 h 228"/>
                <a:gd name="T6" fmla="*/ 0 w 231"/>
                <a:gd name="T7" fmla="*/ 7 h 228"/>
                <a:gd name="T8" fmla="*/ 199 w 231"/>
                <a:gd name="T9" fmla="*/ 203 h 228"/>
                <a:gd name="T10" fmla="*/ 197 w 231"/>
                <a:gd name="T11" fmla="*/ 211 h 228"/>
                <a:gd name="T12" fmla="*/ 214 w 231"/>
                <a:gd name="T13" fmla="*/ 228 h 228"/>
                <a:gd name="T14" fmla="*/ 231 w 231"/>
                <a:gd name="T15" fmla="*/ 211 h 228"/>
                <a:gd name="T16" fmla="*/ 214 w 231"/>
                <a:gd name="T17" fmla="*/ 195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1" h="228">
                  <a:moveTo>
                    <a:pt x="214" y="195"/>
                  </a:moveTo>
                  <a:cubicBezTo>
                    <a:pt x="211" y="195"/>
                    <a:pt x="209" y="196"/>
                    <a:pt x="207" y="197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99" y="203"/>
                    <a:pt x="199" y="203"/>
                    <a:pt x="199" y="203"/>
                  </a:cubicBezTo>
                  <a:cubicBezTo>
                    <a:pt x="198" y="206"/>
                    <a:pt x="197" y="209"/>
                    <a:pt x="197" y="211"/>
                  </a:cubicBezTo>
                  <a:cubicBezTo>
                    <a:pt x="197" y="220"/>
                    <a:pt x="205" y="228"/>
                    <a:pt x="214" y="228"/>
                  </a:cubicBezTo>
                  <a:cubicBezTo>
                    <a:pt x="223" y="228"/>
                    <a:pt x="231" y="220"/>
                    <a:pt x="231" y="211"/>
                  </a:cubicBezTo>
                  <a:cubicBezTo>
                    <a:pt x="231" y="202"/>
                    <a:pt x="223" y="195"/>
                    <a:pt x="214" y="1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25"/>
            <p:cNvSpPr/>
            <p:nvPr/>
          </p:nvSpPr>
          <p:spPr bwMode="auto">
            <a:xfrm>
              <a:off x="5304" y="2750"/>
              <a:ext cx="99" cy="86"/>
            </a:xfrm>
            <a:custGeom>
              <a:avLst/>
              <a:gdLst>
                <a:gd name="T0" fmla="*/ 23 w 99"/>
                <a:gd name="T1" fmla="*/ 44 h 86"/>
                <a:gd name="T2" fmla="*/ 47 w 99"/>
                <a:gd name="T3" fmla="*/ 86 h 86"/>
                <a:gd name="T4" fmla="*/ 72 w 99"/>
                <a:gd name="T5" fmla="*/ 44 h 86"/>
                <a:gd name="T6" fmla="*/ 99 w 99"/>
                <a:gd name="T7" fmla="*/ 3 h 86"/>
                <a:gd name="T8" fmla="*/ 49 w 99"/>
                <a:gd name="T9" fmla="*/ 1 h 86"/>
                <a:gd name="T10" fmla="*/ 0 w 99"/>
                <a:gd name="T11" fmla="*/ 0 h 86"/>
                <a:gd name="T12" fmla="*/ 23 w 99"/>
                <a:gd name="T13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23" y="44"/>
                  </a:moveTo>
                  <a:lnTo>
                    <a:pt x="47" y="86"/>
                  </a:lnTo>
                  <a:lnTo>
                    <a:pt x="72" y="44"/>
                  </a:lnTo>
                  <a:lnTo>
                    <a:pt x="99" y="3"/>
                  </a:lnTo>
                  <a:lnTo>
                    <a:pt x="49" y="1"/>
                  </a:lnTo>
                  <a:lnTo>
                    <a:pt x="0" y="0"/>
                  </a:lnTo>
                  <a:lnTo>
                    <a:pt x="23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26"/>
            <p:cNvSpPr/>
            <p:nvPr/>
          </p:nvSpPr>
          <p:spPr bwMode="auto">
            <a:xfrm>
              <a:off x="2808" y="633"/>
              <a:ext cx="86" cy="98"/>
            </a:xfrm>
            <a:custGeom>
              <a:avLst/>
              <a:gdLst>
                <a:gd name="T0" fmla="*/ 0 w 86"/>
                <a:gd name="T1" fmla="*/ 47 h 98"/>
                <a:gd name="T2" fmla="*/ 42 w 86"/>
                <a:gd name="T3" fmla="*/ 73 h 98"/>
                <a:gd name="T4" fmla="*/ 84 w 86"/>
                <a:gd name="T5" fmla="*/ 98 h 98"/>
                <a:gd name="T6" fmla="*/ 84 w 86"/>
                <a:gd name="T7" fmla="*/ 49 h 98"/>
                <a:gd name="T8" fmla="*/ 86 w 86"/>
                <a:gd name="T9" fmla="*/ 0 h 98"/>
                <a:gd name="T10" fmla="*/ 42 w 86"/>
                <a:gd name="T11" fmla="*/ 24 h 98"/>
                <a:gd name="T12" fmla="*/ 0 w 86"/>
                <a:gd name="T13" fmla="*/ 47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8">
                  <a:moveTo>
                    <a:pt x="0" y="47"/>
                  </a:moveTo>
                  <a:lnTo>
                    <a:pt x="42" y="73"/>
                  </a:lnTo>
                  <a:lnTo>
                    <a:pt x="84" y="98"/>
                  </a:lnTo>
                  <a:lnTo>
                    <a:pt x="84" y="49"/>
                  </a:lnTo>
                  <a:lnTo>
                    <a:pt x="86" y="0"/>
                  </a:lnTo>
                  <a:lnTo>
                    <a:pt x="42" y="24"/>
                  </a:lnTo>
                  <a:lnTo>
                    <a:pt x="0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27"/>
            <p:cNvSpPr/>
            <p:nvPr/>
          </p:nvSpPr>
          <p:spPr bwMode="auto">
            <a:xfrm>
              <a:off x="4199" y="1570"/>
              <a:ext cx="88" cy="98"/>
            </a:xfrm>
            <a:custGeom>
              <a:avLst/>
              <a:gdLst>
                <a:gd name="T0" fmla="*/ 0 w 88"/>
                <a:gd name="T1" fmla="*/ 48 h 98"/>
                <a:gd name="T2" fmla="*/ 43 w 88"/>
                <a:gd name="T3" fmla="*/ 73 h 98"/>
                <a:gd name="T4" fmla="*/ 87 w 88"/>
                <a:gd name="T5" fmla="*/ 98 h 98"/>
                <a:gd name="T6" fmla="*/ 87 w 88"/>
                <a:gd name="T7" fmla="*/ 49 h 98"/>
                <a:gd name="T8" fmla="*/ 88 w 88"/>
                <a:gd name="T9" fmla="*/ 0 h 98"/>
                <a:gd name="T10" fmla="*/ 44 w 88"/>
                <a:gd name="T11" fmla="*/ 24 h 98"/>
                <a:gd name="T12" fmla="*/ 0 w 88"/>
                <a:gd name="T13" fmla="*/ 4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98">
                  <a:moveTo>
                    <a:pt x="0" y="48"/>
                  </a:moveTo>
                  <a:lnTo>
                    <a:pt x="43" y="73"/>
                  </a:lnTo>
                  <a:lnTo>
                    <a:pt x="87" y="98"/>
                  </a:lnTo>
                  <a:lnTo>
                    <a:pt x="87" y="49"/>
                  </a:lnTo>
                  <a:lnTo>
                    <a:pt x="88" y="0"/>
                  </a:lnTo>
                  <a:lnTo>
                    <a:pt x="44" y="24"/>
                  </a:lnTo>
                  <a:lnTo>
                    <a:pt x="0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28"/>
            <p:cNvSpPr/>
            <p:nvPr/>
          </p:nvSpPr>
          <p:spPr bwMode="auto">
            <a:xfrm>
              <a:off x="5840" y="1514"/>
              <a:ext cx="86" cy="99"/>
            </a:xfrm>
            <a:custGeom>
              <a:avLst/>
              <a:gdLst>
                <a:gd name="T0" fmla="*/ 1 w 86"/>
                <a:gd name="T1" fmla="*/ 0 h 99"/>
                <a:gd name="T2" fmla="*/ 1 w 86"/>
                <a:gd name="T3" fmla="*/ 50 h 99"/>
                <a:gd name="T4" fmla="*/ 0 w 86"/>
                <a:gd name="T5" fmla="*/ 99 h 99"/>
                <a:gd name="T6" fmla="*/ 44 w 86"/>
                <a:gd name="T7" fmla="*/ 75 h 99"/>
                <a:gd name="T8" fmla="*/ 86 w 86"/>
                <a:gd name="T9" fmla="*/ 51 h 99"/>
                <a:gd name="T10" fmla="*/ 44 w 86"/>
                <a:gd name="T11" fmla="*/ 26 h 99"/>
                <a:gd name="T12" fmla="*/ 1 w 86"/>
                <a:gd name="T13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9">
                  <a:moveTo>
                    <a:pt x="1" y="0"/>
                  </a:moveTo>
                  <a:lnTo>
                    <a:pt x="1" y="50"/>
                  </a:lnTo>
                  <a:lnTo>
                    <a:pt x="0" y="99"/>
                  </a:lnTo>
                  <a:lnTo>
                    <a:pt x="44" y="75"/>
                  </a:lnTo>
                  <a:lnTo>
                    <a:pt x="86" y="51"/>
                  </a:lnTo>
                  <a:lnTo>
                    <a:pt x="44" y="26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29"/>
            <p:cNvSpPr/>
            <p:nvPr/>
          </p:nvSpPr>
          <p:spPr bwMode="auto">
            <a:xfrm>
              <a:off x="4766" y="1198"/>
              <a:ext cx="98" cy="86"/>
            </a:xfrm>
            <a:custGeom>
              <a:avLst/>
              <a:gdLst>
                <a:gd name="T0" fmla="*/ 47 w 98"/>
                <a:gd name="T1" fmla="*/ 86 h 86"/>
                <a:gd name="T2" fmla="*/ 73 w 98"/>
                <a:gd name="T3" fmla="*/ 44 h 86"/>
                <a:gd name="T4" fmla="*/ 98 w 98"/>
                <a:gd name="T5" fmla="*/ 2 h 86"/>
                <a:gd name="T6" fmla="*/ 49 w 98"/>
                <a:gd name="T7" fmla="*/ 2 h 86"/>
                <a:gd name="T8" fmla="*/ 0 w 98"/>
                <a:gd name="T9" fmla="*/ 0 h 86"/>
                <a:gd name="T10" fmla="*/ 24 w 98"/>
                <a:gd name="T11" fmla="*/ 42 h 86"/>
                <a:gd name="T12" fmla="*/ 47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47" y="86"/>
                  </a:moveTo>
                  <a:lnTo>
                    <a:pt x="73" y="44"/>
                  </a:lnTo>
                  <a:lnTo>
                    <a:pt x="98" y="2"/>
                  </a:lnTo>
                  <a:lnTo>
                    <a:pt x="49" y="2"/>
                  </a:lnTo>
                  <a:lnTo>
                    <a:pt x="0" y="0"/>
                  </a:lnTo>
                  <a:lnTo>
                    <a:pt x="24" y="42"/>
                  </a:lnTo>
                  <a:lnTo>
                    <a:pt x="47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32"/>
            <p:cNvSpPr/>
            <p:nvPr/>
          </p:nvSpPr>
          <p:spPr bwMode="auto">
            <a:xfrm>
              <a:off x="5304" y="2633"/>
              <a:ext cx="99" cy="86"/>
            </a:xfrm>
            <a:custGeom>
              <a:avLst/>
              <a:gdLst>
                <a:gd name="T0" fmla="*/ 72 w 99"/>
                <a:gd name="T1" fmla="*/ 44 h 86"/>
                <a:gd name="T2" fmla="*/ 99 w 99"/>
                <a:gd name="T3" fmla="*/ 2 h 86"/>
                <a:gd name="T4" fmla="*/ 49 w 99"/>
                <a:gd name="T5" fmla="*/ 2 h 86"/>
                <a:gd name="T6" fmla="*/ 0 w 99"/>
                <a:gd name="T7" fmla="*/ 0 h 86"/>
                <a:gd name="T8" fmla="*/ 23 w 99"/>
                <a:gd name="T9" fmla="*/ 42 h 86"/>
                <a:gd name="T10" fmla="*/ 47 w 99"/>
                <a:gd name="T11" fmla="*/ 86 h 86"/>
                <a:gd name="T12" fmla="*/ 72 w 99"/>
                <a:gd name="T13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72" y="44"/>
                  </a:moveTo>
                  <a:lnTo>
                    <a:pt x="99" y="2"/>
                  </a:lnTo>
                  <a:lnTo>
                    <a:pt x="49" y="2"/>
                  </a:lnTo>
                  <a:lnTo>
                    <a:pt x="0" y="0"/>
                  </a:lnTo>
                  <a:lnTo>
                    <a:pt x="23" y="42"/>
                  </a:lnTo>
                  <a:lnTo>
                    <a:pt x="47" y="86"/>
                  </a:lnTo>
                  <a:lnTo>
                    <a:pt x="72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34"/>
            <p:cNvSpPr>
              <a:spLocks noEditPoints="1"/>
            </p:cNvSpPr>
            <p:nvPr/>
          </p:nvSpPr>
          <p:spPr bwMode="auto">
            <a:xfrm>
              <a:off x="4259" y="1127"/>
              <a:ext cx="346" cy="396"/>
            </a:xfrm>
            <a:custGeom>
              <a:avLst/>
              <a:gdLst>
                <a:gd name="T0" fmla="*/ 1 w 346"/>
                <a:gd name="T1" fmla="*/ 98 h 396"/>
                <a:gd name="T2" fmla="*/ 0 w 346"/>
                <a:gd name="T3" fmla="*/ 100 h 396"/>
                <a:gd name="T4" fmla="*/ 0 w 346"/>
                <a:gd name="T5" fmla="*/ 298 h 396"/>
                <a:gd name="T6" fmla="*/ 174 w 346"/>
                <a:gd name="T7" fmla="*/ 396 h 396"/>
                <a:gd name="T8" fmla="*/ 345 w 346"/>
                <a:gd name="T9" fmla="*/ 298 h 396"/>
                <a:gd name="T10" fmla="*/ 346 w 346"/>
                <a:gd name="T11" fmla="*/ 298 h 396"/>
                <a:gd name="T12" fmla="*/ 346 w 346"/>
                <a:gd name="T13" fmla="*/ 100 h 396"/>
                <a:gd name="T14" fmla="*/ 174 w 346"/>
                <a:gd name="T15" fmla="*/ 0 h 396"/>
                <a:gd name="T16" fmla="*/ 1 w 346"/>
                <a:gd name="T17" fmla="*/ 98 h 396"/>
                <a:gd name="T18" fmla="*/ 339 w 346"/>
                <a:gd name="T19" fmla="*/ 293 h 396"/>
                <a:gd name="T20" fmla="*/ 174 w 346"/>
                <a:gd name="T21" fmla="*/ 387 h 396"/>
                <a:gd name="T22" fmla="*/ 6 w 346"/>
                <a:gd name="T23" fmla="*/ 293 h 396"/>
                <a:gd name="T24" fmla="*/ 6 w 346"/>
                <a:gd name="T25" fmla="*/ 103 h 396"/>
                <a:gd name="T26" fmla="*/ 174 w 346"/>
                <a:gd name="T27" fmla="*/ 8 h 396"/>
                <a:gd name="T28" fmla="*/ 339 w 346"/>
                <a:gd name="T29" fmla="*/ 103 h 396"/>
                <a:gd name="T30" fmla="*/ 339 w 346"/>
                <a:gd name="T31" fmla="*/ 293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46" h="396">
                  <a:moveTo>
                    <a:pt x="1" y="98"/>
                  </a:moveTo>
                  <a:lnTo>
                    <a:pt x="0" y="100"/>
                  </a:lnTo>
                  <a:lnTo>
                    <a:pt x="0" y="298"/>
                  </a:lnTo>
                  <a:lnTo>
                    <a:pt x="174" y="396"/>
                  </a:lnTo>
                  <a:lnTo>
                    <a:pt x="345" y="298"/>
                  </a:lnTo>
                  <a:lnTo>
                    <a:pt x="346" y="298"/>
                  </a:lnTo>
                  <a:lnTo>
                    <a:pt x="346" y="100"/>
                  </a:lnTo>
                  <a:lnTo>
                    <a:pt x="174" y="0"/>
                  </a:lnTo>
                  <a:lnTo>
                    <a:pt x="1" y="98"/>
                  </a:lnTo>
                  <a:close/>
                  <a:moveTo>
                    <a:pt x="339" y="293"/>
                  </a:moveTo>
                  <a:lnTo>
                    <a:pt x="174" y="387"/>
                  </a:lnTo>
                  <a:lnTo>
                    <a:pt x="6" y="293"/>
                  </a:lnTo>
                  <a:lnTo>
                    <a:pt x="6" y="103"/>
                  </a:lnTo>
                  <a:lnTo>
                    <a:pt x="174" y="8"/>
                  </a:lnTo>
                  <a:lnTo>
                    <a:pt x="339" y="103"/>
                  </a:lnTo>
                  <a:lnTo>
                    <a:pt x="339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35"/>
            <p:cNvSpPr/>
            <p:nvPr/>
          </p:nvSpPr>
          <p:spPr bwMode="auto">
            <a:xfrm>
              <a:off x="4896" y="178"/>
              <a:ext cx="127" cy="144"/>
            </a:xfrm>
            <a:custGeom>
              <a:avLst/>
              <a:gdLst>
                <a:gd name="T0" fmla="*/ 127 w 127"/>
                <a:gd name="T1" fmla="*/ 108 h 144"/>
                <a:gd name="T2" fmla="*/ 127 w 127"/>
                <a:gd name="T3" fmla="*/ 35 h 144"/>
                <a:gd name="T4" fmla="*/ 64 w 127"/>
                <a:gd name="T5" fmla="*/ 0 h 144"/>
                <a:gd name="T6" fmla="*/ 0 w 127"/>
                <a:gd name="T7" fmla="*/ 35 h 144"/>
                <a:gd name="T8" fmla="*/ 0 w 127"/>
                <a:gd name="T9" fmla="*/ 108 h 144"/>
                <a:gd name="T10" fmla="*/ 64 w 127"/>
                <a:gd name="T11" fmla="*/ 144 h 144"/>
                <a:gd name="T12" fmla="*/ 127 w 127"/>
                <a:gd name="T13" fmla="*/ 108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44">
                  <a:moveTo>
                    <a:pt x="127" y="108"/>
                  </a:moveTo>
                  <a:lnTo>
                    <a:pt x="127" y="35"/>
                  </a:lnTo>
                  <a:lnTo>
                    <a:pt x="64" y="0"/>
                  </a:lnTo>
                  <a:lnTo>
                    <a:pt x="0" y="35"/>
                  </a:lnTo>
                  <a:lnTo>
                    <a:pt x="0" y="108"/>
                  </a:lnTo>
                  <a:lnTo>
                    <a:pt x="64" y="144"/>
                  </a:lnTo>
                  <a:lnTo>
                    <a:pt x="127" y="1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36"/>
            <p:cNvSpPr/>
            <p:nvPr/>
          </p:nvSpPr>
          <p:spPr bwMode="auto">
            <a:xfrm>
              <a:off x="4467" y="1790"/>
              <a:ext cx="79" cy="90"/>
            </a:xfrm>
            <a:custGeom>
              <a:avLst/>
              <a:gdLst>
                <a:gd name="T0" fmla="*/ 0 w 79"/>
                <a:gd name="T1" fmla="*/ 22 h 90"/>
                <a:gd name="T2" fmla="*/ 0 w 79"/>
                <a:gd name="T3" fmla="*/ 68 h 90"/>
                <a:gd name="T4" fmla="*/ 38 w 79"/>
                <a:gd name="T5" fmla="*/ 90 h 90"/>
                <a:gd name="T6" fmla="*/ 79 w 79"/>
                <a:gd name="T7" fmla="*/ 68 h 90"/>
                <a:gd name="T8" fmla="*/ 79 w 79"/>
                <a:gd name="T9" fmla="*/ 22 h 90"/>
                <a:gd name="T10" fmla="*/ 38 w 79"/>
                <a:gd name="T11" fmla="*/ 0 h 90"/>
                <a:gd name="T12" fmla="*/ 0 w 79"/>
                <a:gd name="T13" fmla="*/ 2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90">
                  <a:moveTo>
                    <a:pt x="0" y="22"/>
                  </a:moveTo>
                  <a:lnTo>
                    <a:pt x="0" y="68"/>
                  </a:lnTo>
                  <a:lnTo>
                    <a:pt x="38" y="90"/>
                  </a:lnTo>
                  <a:lnTo>
                    <a:pt x="79" y="68"/>
                  </a:lnTo>
                  <a:lnTo>
                    <a:pt x="79" y="22"/>
                  </a:lnTo>
                  <a:lnTo>
                    <a:pt x="38" y="0"/>
                  </a:lnTo>
                  <a:lnTo>
                    <a:pt x="0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37"/>
            <p:cNvSpPr/>
            <p:nvPr/>
          </p:nvSpPr>
          <p:spPr bwMode="auto">
            <a:xfrm>
              <a:off x="3129" y="865"/>
              <a:ext cx="110" cy="123"/>
            </a:xfrm>
            <a:custGeom>
              <a:avLst/>
              <a:gdLst>
                <a:gd name="T0" fmla="*/ 0 w 110"/>
                <a:gd name="T1" fmla="*/ 30 h 123"/>
                <a:gd name="T2" fmla="*/ 0 w 110"/>
                <a:gd name="T3" fmla="*/ 93 h 123"/>
                <a:gd name="T4" fmla="*/ 56 w 110"/>
                <a:gd name="T5" fmla="*/ 123 h 123"/>
                <a:gd name="T6" fmla="*/ 110 w 110"/>
                <a:gd name="T7" fmla="*/ 93 h 123"/>
                <a:gd name="T8" fmla="*/ 110 w 110"/>
                <a:gd name="T9" fmla="*/ 30 h 123"/>
                <a:gd name="T10" fmla="*/ 56 w 110"/>
                <a:gd name="T11" fmla="*/ 0 h 123"/>
                <a:gd name="T12" fmla="*/ 0 w 110"/>
                <a:gd name="T13" fmla="*/ 3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0" h="123">
                  <a:moveTo>
                    <a:pt x="0" y="30"/>
                  </a:moveTo>
                  <a:lnTo>
                    <a:pt x="0" y="93"/>
                  </a:lnTo>
                  <a:lnTo>
                    <a:pt x="56" y="123"/>
                  </a:lnTo>
                  <a:lnTo>
                    <a:pt x="110" y="93"/>
                  </a:lnTo>
                  <a:lnTo>
                    <a:pt x="110" y="30"/>
                  </a:lnTo>
                  <a:lnTo>
                    <a:pt x="56" y="0"/>
                  </a:lnTo>
                  <a:lnTo>
                    <a:pt x="0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38"/>
            <p:cNvSpPr>
              <a:spLocks noEditPoints="1"/>
            </p:cNvSpPr>
            <p:nvPr/>
          </p:nvSpPr>
          <p:spPr bwMode="auto">
            <a:xfrm>
              <a:off x="5082" y="1347"/>
              <a:ext cx="223" cy="254"/>
            </a:xfrm>
            <a:custGeom>
              <a:avLst/>
              <a:gdLst>
                <a:gd name="T0" fmla="*/ 0 w 223"/>
                <a:gd name="T1" fmla="*/ 191 h 254"/>
                <a:gd name="T2" fmla="*/ 112 w 223"/>
                <a:gd name="T3" fmla="*/ 254 h 254"/>
                <a:gd name="T4" fmla="*/ 223 w 223"/>
                <a:gd name="T5" fmla="*/ 191 h 254"/>
                <a:gd name="T6" fmla="*/ 223 w 223"/>
                <a:gd name="T7" fmla="*/ 63 h 254"/>
                <a:gd name="T8" fmla="*/ 112 w 223"/>
                <a:gd name="T9" fmla="*/ 0 h 254"/>
                <a:gd name="T10" fmla="*/ 0 w 223"/>
                <a:gd name="T11" fmla="*/ 63 h 254"/>
                <a:gd name="T12" fmla="*/ 0 w 223"/>
                <a:gd name="T13" fmla="*/ 191 h 254"/>
                <a:gd name="T14" fmla="*/ 7 w 223"/>
                <a:gd name="T15" fmla="*/ 68 h 254"/>
                <a:gd name="T16" fmla="*/ 112 w 223"/>
                <a:gd name="T17" fmla="*/ 8 h 254"/>
                <a:gd name="T18" fmla="*/ 217 w 223"/>
                <a:gd name="T19" fmla="*/ 68 h 254"/>
                <a:gd name="T20" fmla="*/ 217 w 223"/>
                <a:gd name="T21" fmla="*/ 186 h 254"/>
                <a:gd name="T22" fmla="*/ 112 w 223"/>
                <a:gd name="T23" fmla="*/ 245 h 254"/>
                <a:gd name="T24" fmla="*/ 7 w 223"/>
                <a:gd name="T25" fmla="*/ 186 h 254"/>
                <a:gd name="T26" fmla="*/ 7 w 223"/>
                <a:gd name="T27" fmla="*/ 68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3" h="254">
                  <a:moveTo>
                    <a:pt x="0" y="191"/>
                  </a:moveTo>
                  <a:lnTo>
                    <a:pt x="112" y="254"/>
                  </a:lnTo>
                  <a:lnTo>
                    <a:pt x="223" y="191"/>
                  </a:lnTo>
                  <a:lnTo>
                    <a:pt x="223" y="63"/>
                  </a:lnTo>
                  <a:lnTo>
                    <a:pt x="112" y="0"/>
                  </a:lnTo>
                  <a:lnTo>
                    <a:pt x="0" y="63"/>
                  </a:lnTo>
                  <a:lnTo>
                    <a:pt x="0" y="191"/>
                  </a:lnTo>
                  <a:close/>
                  <a:moveTo>
                    <a:pt x="7" y="68"/>
                  </a:moveTo>
                  <a:lnTo>
                    <a:pt x="112" y="8"/>
                  </a:lnTo>
                  <a:lnTo>
                    <a:pt x="217" y="68"/>
                  </a:lnTo>
                  <a:lnTo>
                    <a:pt x="217" y="186"/>
                  </a:lnTo>
                  <a:lnTo>
                    <a:pt x="112" y="245"/>
                  </a:lnTo>
                  <a:lnTo>
                    <a:pt x="7" y="186"/>
                  </a:lnTo>
                  <a:lnTo>
                    <a:pt x="7" y="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39"/>
            <p:cNvSpPr/>
            <p:nvPr/>
          </p:nvSpPr>
          <p:spPr bwMode="auto">
            <a:xfrm>
              <a:off x="4888" y="1758"/>
              <a:ext cx="57" cy="839"/>
            </a:xfrm>
            <a:custGeom>
              <a:avLst/>
              <a:gdLst>
                <a:gd name="T0" fmla="*/ 12 w 34"/>
                <a:gd name="T1" fmla="*/ 0 h 496"/>
                <a:gd name="T2" fmla="*/ 12 w 34"/>
                <a:gd name="T3" fmla="*/ 464 h 496"/>
                <a:gd name="T4" fmla="*/ 0 w 34"/>
                <a:gd name="T5" fmla="*/ 480 h 496"/>
                <a:gd name="T6" fmla="*/ 17 w 34"/>
                <a:gd name="T7" fmla="*/ 496 h 496"/>
                <a:gd name="T8" fmla="*/ 34 w 34"/>
                <a:gd name="T9" fmla="*/ 480 h 496"/>
                <a:gd name="T10" fmla="*/ 22 w 34"/>
                <a:gd name="T11" fmla="*/ 464 h 496"/>
                <a:gd name="T12" fmla="*/ 22 w 34"/>
                <a:gd name="T13" fmla="*/ 0 h 496"/>
                <a:gd name="T14" fmla="*/ 12 w 34"/>
                <a:gd name="T15" fmla="*/ 0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" h="496">
                  <a:moveTo>
                    <a:pt x="12" y="0"/>
                  </a:moveTo>
                  <a:cubicBezTo>
                    <a:pt x="12" y="464"/>
                    <a:pt x="12" y="464"/>
                    <a:pt x="12" y="464"/>
                  </a:cubicBezTo>
                  <a:cubicBezTo>
                    <a:pt x="5" y="467"/>
                    <a:pt x="0" y="473"/>
                    <a:pt x="0" y="480"/>
                  </a:cubicBezTo>
                  <a:cubicBezTo>
                    <a:pt x="0" y="489"/>
                    <a:pt x="8" y="496"/>
                    <a:pt x="17" y="496"/>
                  </a:cubicBezTo>
                  <a:cubicBezTo>
                    <a:pt x="26" y="496"/>
                    <a:pt x="34" y="489"/>
                    <a:pt x="34" y="480"/>
                  </a:cubicBezTo>
                  <a:cubicBezTo>
                    <a:pt x="34" y="473"/>
                    <a:pt x="29" y="467"/>
                    <a:pt x="22" y="464"/>
                  </a:cubicBezTo>
                  <a:cubicBezTo>
                    <a:pt x="22" y="0"/>
                    <a:pt x="22" y="0"/>
                    <a:pt x="22" y="0"/>
                  </a:cubicBez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40"/>
            <p:cNvSpPr/>
            <p:nvPr/>
          </p:nvSpPr>
          <p:spPr bwMode="auto">
            <a:xfrm>
              <a:off x="2403" y="548"/>
              <a:ext cx="76" cy="87"/>
            </a:xfrm>
            <a:custGeom>
              <a:avLst/>
              <a:gdLst>
                <a:gd name="T0" fmla="*/ 0 w 76"/>
                <a:gd name="T1" fmla="*/ 44 h 87"/>
                <a:gd name="T2" fmla="*/ 38 w 76"/>
                <a:gd name="T3" fmla="*/ 65 h 87"/>
                <a:gd name="T4" fmla="*/ 76 w 76"/>
                <a:gd name="T5" fmla="*/ 87 h 87"/>
                <a:gd name="T6" fmla="*/ 76 w 76"/>
                <a:gd name="T7" fmla="*/ 44 h 87"/>
                <a:gd name="T8" fmla="*/ 76 w 76"/>
                <a:gd name="T9" fmla="*/ 0 h 87"/>
                <a:gd name="T10" fmla="*/ 38 w 76"/>
                <a:gd name="T11" fmla="*/ 22 h 87"/>
                <a:gd name="T12" fmla="*/ 0 w 76"/>
                <a:gd name="T13" fmla="*/ 44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" h="87">
                  <a:moveTo>
                    <a:pt x="0" y="44"/>
                  </a:moveTo>
                  <a:lnTo>
                    <a:pt x="38" y="65"/>
                  </a:lnTo>
                  <a:lnTo>
                    <a:pt x="76" y="87"/>
                  </a:lnTo>
                  <a:lnTo>
                    <a:pt x="76" y="44"/>
                  </a:lnTo>
                  <a:lnTo>
                    <a:pt x="76" y="0"/>
                  </a:lnTo>
                  <a:lnTo>
                    <a:pt x="38" y="22"/>
                  </a:lnTo>
                  <a:lnTo>
                    <a:pt x="0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41"/>
            <p:cNvSpPr/>
            <p:nvPr/>
          </p:nvSpPr>
          <p:spPr bwMode="auto">
            <a:xfrm>
              <a:off x="5282" y="1689"/>
              <a:ext cx="722" cy="716"/>
            </a:xfrm>
            <a:custGeom>
              <a:avLst/>
              <a:gdLst>
                <a:gd name="T0" fmla="*/ 0 w 427"/>
                <a:gd name="T1" fmla="*/ 8 h 423"/>
                <a:gd name="T2" fmla="*/ 396 w 427"/>
                <a:gd name="T3" fmla="*/ 398 h 423"/>
                <a:gd name="T4" fmla="*/ 394 w 427"/>
                <a:gd name="T5" fmla="*/ 407 h 423"/>
                <a:gd name="T6" fmla="*/ 410 w 427"/>
                <a:gd name="T7" fmla="*/ 423 h 423"/>
                <a:gd name="T8" fmla="*/ 427 w 427"/>
                <a:gd name="T9" fmla="*/ 407 h 423"/>
                <a:gd name="T10" fmla="*/ 410 w 427"/>
                <a:gd name="T11" fmla="*/ 391 h 423"/>
                <a:gd name="T12" fmla="*/ 404 w 427"/>
                <a:gd name="T13" fmla="*/ 392 h 423"/>
                <a:gd name="T14" fmla="*/ 105 w 427"/>
                <a:gd name="T15" fmla="*/ 97 h 423"/>
                <a:gd name="T16" fmla="*/ 208 w 427"/>
                <a:gd name="T17" fmla="*/ 97 h 423"/>
                <a:gd name="T18" fmla="*/ 284 w 427"/>
                <a:gd name="T19" fmla="*/ 171 h 423"/>
                <a:gd name="T20" fmla="*/ 292 w 427"/>
                <a:gd name="T21" fmla="*/ 164 h 423"/>
                <a:gd name="T22" fmla="*/ 213 w 427"/>
                <a:gd name="T23" fmla="*/ 86 h 423"/>
                <a:gd name="T24" fmla="*/ 95 w 427"/>
                <a:gd name="T25" fmla="*/ 86 h 423"/>
                <a:gd name="T26" fmla="*/ 7 w 427"/>
                <a:gd name="T27" fmla="*/ 0 h 423"/>
                <a:gd name="T28" fmla="*/ 0 w 427"/>
                <a:gd name="T29" fmla="*/ 8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27" h="423">
                  <a:moveTo>
                    <a:pt x="0" y="8"/>
                  </a:moveTo>
                  <a:cubicBezTo>
                    <a:pt x="396" y="398"/>
                    <a:pt x="396" y="398"/>
                    <a:pt x="396" y="398"/>
                  </a:cubicBezTo>
                  <a:cubicBezTo>
                    <a:pt x="394" y="401"/>
                    <a:pt x="394" y="404"/>
                    <a:pt x="394" y="407"/>
                  </a:cubicBezTo>
                  <a:cubicBezTo>
                    <a:pt x="394" y="416"/>
                    <a:pt x="401" y="423"/>
                    <a:pt x="410" y="423"/>
                  </a:cubicBezTo>
                  <a:cubicBezTo>
                    <a:pt x="419" y="423"/>
                    <a:pt x="427" y="416"/>
                    <a:pt x="427" y="407"/>
                  </a:cubicBezTo>
                  <a:cubicBezTo>
                    <a:pt x="427" y="398"/>
                    <a:pt x="419" y="391"/>
                    <a:pt x="410" y="391"/>
                  </a:cubicBezTo>
                  <a:cubicBezTo>
                    <a:pt x="408" y="391"/>
                    <a:pt x="406" y="391"/>
                    <a:pt x="404" y="392"/>
                  </a:cubicBezTo>
                  <a:cubicBezTo>
                    <a:pt x="105" y="97"/>
                    <a:pt x="105" y="97"/>
                    <a:pt x="105" y="97"/>
                  </a:cubicBezTo>
                  <a:cubicBezTo>
                    <a:pt x="208" y="97"/>
                    <a:pt x="208" y="97"/>
                    <a:pt x="208" y="97"/>
                  </a:cubicBezTo>
                  <a:cubicBezTo>
                    <a:pt x="284" y="171"/>
                    <a:pt x="284" y="171"/>
                    <a:pt x="284" y="171"/>
                  </a:cubicBezTo>
                  <a:cubicBezTo>
                    <a:pt x="292" y="164"/>
                    <a:pt x="292" y="164"/>
                    <a:pt x="292" y="164"/>
                  </a:cubicBezTo>
                  <a:cubicBezTo>
                    <a:pt x="213" y="86"/>
                    <a:pt x="213" y="86"/>
                    <a:pt x="213" y="86"/>
                  </a:cubicBezTo>
                  <a:cubicBezTo>
                    <a:pt x="95" y="86"/>
                    <a:pt x="95" y="86"/>
                    <a:pt x="95" y="86"/>
                  </a:cubicBezTo>
                  <a:cubicBezTo>
                    <a:pt x="7" y="0"/>
                    <a:pt x="7" y="0"/>
                    <a:pt x="7" y="0"/>
                  </a:cubicBez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42"/>
            <p:cNvSpPr/>
            <p:nvPr/>
          </p:nvSpPr>
          <p:spPr bwMode="auto">
            <a:xfrm>
              <a:off x="4505" y="455"/>
              <a:ext cx="88" cy="98"/>
            </a:xfrm>
            <a:custGeom>
              <a:avLst/>
              <a:gdLst>
                <a:gd name="T0" fmla="*/ 87 w 88"/>
                <a:gd name="T1" fmla="*/ 49 h 98"/>
                <a:gd name="T2" fmla="*/ 88 w 88"/>
                <a:gd name="T3" fmla="*/ 0 h 98"/>
                <a:gd name="T4" fmla="*/ 44 w 88"/>
                <a:gd name="T5" fmla="*/ 24 h 98"/>
                <a:gd name="T6" fmla="*/ 0 w 88"/>
                <a:gd name="T7" fmla="*/ 48 h 98"/>
                <a:gd name="T8" fmla="*/ 43 w 88"/>
                <a:gd name="T9" fmla="*/ 73 h 98"/>
                <a:gd name="T10" fmla="*/ 87 w 88"/>
                <a:gd name="T11" fmla="*/ 98 h 98"/>
                <a:gd name="T12" fmla="*/ 87 w 88"/>
                <a:gd name="T13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98">
                  <a:moveTo>
                    <a:pt x="87" y="49"/>
                  </a:moveTo>
                  <a:lnTo>
                    <a:pt x="88" y="0"/>
                  </a:lnTo>
                  <a:lnTo>
                    <a:pt x="44" y="24"/>
                  </a:lnTo>
                  <a:lnTo>
                    <a:pt x="0" y="48"/>
                  </a:lnTo>
                  <a:lnTo>
                    <a:pt x="43" y="73"/>
                  </a:lnTo>
                  <a:lnTo>
                    <a:pt x="87" y="98"/>
                  </a:lnTo>
                  <a:lnTo>
                    <a:pt x="87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43"/>
            <p:cNvSpPr/>
            <p:nvPr/>
          </p:nvSpPr>
          <p:spPr bwMode="auto">
            <a:xfrm>
              <a:off x="4626" y="455"/>
              <a:ext cx="86" cy="98"/>
            </a:xfrm>
            <a:custGeom>
              <a:avLst/>
              <a:gdLst>
                <a:gd name="T0" fmla="*/ 84 w 86"/>
                <a:gd name="T1" fmla="*/ 49 h 98"/>
                <a:gd name="T2" fmla="*/ 86 w 86"/>
                <a:gd name="T3" fmla="*/ 0 h 98"/>
                <a:gd name="T4" fmla="*/ 42 w 86"/>
                <a:gd name="T5" fmla="*/ 24 h 98"/>
                <a:gd name="T6" fmla="*/ 0 w 86"/>
                <a:gd name="T7" fmla="*/ 48 h 98"/>
                <a:gd name="T8" fmla="*/ 42 w 86"/>
                <a:gd name="T9" fmla="*/ 73 h 98"/>
                <a:gd name="T10" fmla="*/ 84 w 86"/>
                <a:gd name="T11" fmla="*/ 98 h 98"/>
                <a:gd name="T12" fmla="*/ 84 w 86"/>
                <a:gd name="T13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8">
                  <a:moveTo>
                    <a:pt x="84" y="49"/>
                  </a:moveTo>
                  <a:lnTo>
                    <a:pt x="86" y="0"/>
                  </a:lnTo>
                  <a:lnTo>
                    <a:pt x="42" y="24"/>
                  </a:lnTo>
                  <a:lnTo>
                    <a:pt x="0" y="48"/>
                  </a:lnTo>
                  <a:lnTo>
                    <a:pt x="42" y="73"/>
                  </a:lnTo>
                  <a:lnTo>
                    <a:pt x="84" y="98"/>
                  </a:lnTo>
                  <a:lnTo>
                    <a:pt x="84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Freeform 44"/>
            <p:cNvSpPr/>
            <p:nvPr/>
          </p:nvSpPr>
          <p:spPr bwMode="auto">
            <a:xfrm>
              <a:off x="5469" y="17"/>
              <a:ext cx="98" cy="86"/>
            </a:xfrm>
            <a:custGeom>
              <a:avLst/>
              <a:gdLst>
                <a:gd name="T0" fmla="*/ 98 w 98"/>
                <a:gd name="T1" fmla="*/ 86 h 86"/>
                <a:gd name="T2" fmla="*/ 75 w 98"/>
                <a:gd name="T3" fmla="*/ 42 h 86"/>
                <a:gd name="T4" fmla="*/ 51 w 98"/>
                <a:gd name="T5" fmla="*/ 0 h 86"/>
                <a:gd name="T6" fmla="*/ 26 w 98"/>
                <a:gd name="T7" fmla="*/ 41 h 86"/>
                <a:gd name="T8" fmla="*/ 0 w 98"/>
                <a:gd name="T9" fmla="*/ 83 h 86"/>
                <a:gd name="T10" fmla="*/ 49 w 98"/>
                <a:gd name="T11" fmla="*/ 85 h 86"/>
                <a:gd name="T12" fmla="*/ 98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98" y="86"/>
                  </a:moveTo>
                  <a:lnTo>
                    <a:pt x="75" y="42"/>
                  </a:lnTo>
                  <a:lnTo>
                    <a:pt x="51" y="0"/>
                  </a:lnTo>
                  <a:lnTo>
                    <a:pt x="26" y="41"/>
                  </a:lnTo>
                  <a:lnTo>
                    <a:pt x="0" y="83"/>
                  </a:lnTo>
                  <a:lnTo>
                    <a:pt x="49" y="85"/>
                  </a:lnTo>
                  <a:lnTo>
                    <a:pt x="98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45"/>
            <p:cNvSpPr/>
            <p:nvPr/>
          </p:nvSpPr>
          <p:spPr bwMode="auto">
            <a:xfrm>
              <a:off x="5469" y="134"/>
              <a:ext cx="98" cy="86"/>
            </a:xfrm>
            <a:custGeom>
              <a:avLst/>
              <a:gdLst>
                <a:gd name="T0" fmla="*/ 98 w 98"/>
                <a:gd name="T1" fmla="*/ 86 h 86"/>
                <a:gd name="T2" fmla="*/ 75 w 98"/>
                <a:gd name="T3" fmla="*/ 44 h 86"/>
                <a:gd name="T4" fmla="*/ 51 w 98"/>
                <a:gd name="T5" fmla="*/ 0 h 86"/>
                <a:gd name="T6" fmla="*/ 26 w 98"/>
                <a:gd name="T7" fmla="*/ 42 h 86"/>
                <a:gd name="T8" fmla="*/ 0 w 98"/>
                <a:gd name="T9" fmla="*/ 84 h 86"/>
                <a:gd name="T10" fmla="*/ 49 w 98"/>
                <a:gd name="T11" fmla="*/ 86 h 86"/>
                <a:gd name="T12" fmla="*/ 98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98" y="86"/>
                  </a:moveTo>
                  <a:lnTo>
                    <a:pt x="75" y="44"/>
                  </a:lnTo>
                  <a:lnTo>
                    <a:pt x="51" y="0"/>
                  </a:lnTo>
                  <a:lnTo>
                    <a:pt x="26" y="42"/>
                  </a:lnTo>
                  <a:lnTo>
                    <a:pt x="0" y="84"/>
                  </a:lnTo>
                  <a:lnTo>
                    <a:pt x="49" y="86"/>
                  </a:lnTo>
                  <a:lnTo>
                    <a:pt x="98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48"/>
            <p:cNvSpPr>
              <a:spLocks noEditPoints="1"/>
            </p:cNvSpPr>
            <p:nvPr/>
          </p:nvSpPr>
          <p:spPr bwMode="auto">
            <a:xfrm>
              <a:off x="5441" y="1267"/>
              <a:ext cx="715" cy="187"/>
            </a:xfrm>
            <a:custGeom>
              <a:avLst/>
              <a:gdLst>
                <a:gd name="T0" fmla="*/ 112 w 423"/>
                <a:gd name="T1" fmla="*/ 50 h 110"/>
                <a:gd name="T2" fmla="*/ 56 w 423"/>
                <a:gd name="T3" fmla="*/ 0 h 110"/>
                <a:gd name="T4" fmla="*/ 0 w 423"/>
                <a:gd name="T5" fmla="*/ 55 h 110"/>
                <a:gd name="T6" fmla="*/ 56 w 423"/>
                <a:gd name="T7" fmla="*/ 110 h 110"/>
                <a:gd name="T8" fmla="*/ 112 w 423"/>
                <a:gd name="T9" fmla="*/ 60 h 110"/>
                <a:gd name="T10" fmla="*/ 391 w 423"/>
                <a:gd name="T11" fmla="*/ 60 h 110"/>
                <a:gd name="T12" fmla="*/ 406 w 423"/>
                <a:gd name="T13" fmla="*/ 71 h 110"/>
                <a:gd name="T14" fmla="*/ 423 w 423"/>
                <a:gd name="T15" fmla="*/ 55 h 110"/>
                <a:gd name="T16" fmla="*/ 406 w 423"/>
                <a:gd name="T17" fmla="*/ 38 h 110"/>
                <a:gd name="T18" fmla="*/ 390 w 423"/>
                <a:gd name="T19" fmla="*/ 50 h 110"/>
                <a:gd name="T20" fmla="*/ 112 w 423"/>
                <a:gd name="T21" fmla="*/ 50 h 110"/>
                <a:gd name="T22" fmla="*/ 56 w 423"/>
                <a:gd name="T23" fmla="*/ 100 h 110"/>
                <a:gd name="T24" fmla="*/ 11 w 423"/>
                <a:gd name="T25" fmla="*/ 55 h 110"/>
                <a:gd name="T26" fmla="*/ 56 w 423"/>
                <a:gd name="T27" fmla="*/ 10 h 110"/>
                <a:gd name="T28" fmla="*/ 102 w 423"/>
                <a:gd name="T29" fmla="*/ 55 h 110"/>
                <a:gd name="T30" fmla="*/ 56 w 423"/>
                <a:gd name="T31" fmla="*/ 10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23" h="110">
                  <a:moveTo>
                    <a:pt x="112" y="50"/>
                  </a:moveTo>
                  <a:cubicBezTo>
                    <a:pt x="109" y="22"/>
                    <a:pt x="85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6"/>
                    <a:pt x="25" y="110"/>
                    <a:pt x="56" y="110"/>
                  </a:cubicBezTo>
                  <a:cubicBezTo>
                    <a:pt x="85" y="110"/>
                    <a:pt x="109" y="88"/>
                    <a:pt x="112" y="60"/>
                  </a:cubicBezTo>
                  <a:cubicBezTo>
                    <a:pt x="391" y="60"/>
                    <a:pt x="391" y="60"/>
                    <a:pt x="391" y="60"/>
                  </a:cubicBezTo>
                  <a:cubicBezTo>
                    <a:pt x="393" y="67"/>
                    <a:pt x="399" y="71"/>
                    <a:pt x="406" y="71"/>
                  </a:cubicBezTo>
                  <a:cubicBezTo>
                    <a:pt x="415" y="71"/>
                    <a:pt x="423" y="64"/>
                    <a:pt x="423" y="55"/>
                  </a:cubicBezTo>
                  <a:cubicBezTo>
                    <a:pt x="423" y="46"/>
                    <a:pt x="415" y="38"/>
                    <a:pt x="406" y="38"/>
                  </a:cubicBezTo>
                  <a:cubicBezTo>
                    <a:pt x="399" y="38"/>
                    <a:pt x="392" y="43"/>
                    <a:pt x="390" y="50"/>
                  </a:cubicBezTo>
                  <a:lnTo>
                    <a:pt x="112" y="50"/>
                  </a:lnTo>
                  <a:close/>
                  <a:moveTo>
                    <a:pt x="56" y="100"/>
                  </a:moveTo>
                  <a:cubicBezTo>
                    <a:pt x="31" y="100"/>
                    <a:pt x="11" y="80"/>
                    <a:pt x="11" y="55"/>
                  </a:cubicBezTo>
                  <a:cubicBezTo>
                    <a:pt x="11" y="30"/>
                    <a:pt x="31" y="10"/>
                    <a:pt x="56" y="10"/>
                  </a:cubicBezTo>
                  <a:cubicBezTo>
                    <a:pt x="81" y="10"/>
                    <a:pt x="102" y="30"/>
                    <a:pt x="102" y="55"/>
                  </a:cubicBezTo>
                  <a:cubicBezTo>
                    <a:pt x="102" y="80"/>
                    <a:pt x="81" y="100"/>
                    <a:pt x="56" y="1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49"/>
            <p:cNvSpPr/>
            <p:nvPr/>
          </p:nvSpPr>
          <p:spPr bwMode="auto">
            <a:xfrm>
              <a:off x="5009" y="2178"/>
              <a:ext cx="127" cy="144"/>
            </a:xfrm>
            <a:custGeom>
              <a:avLst/>
              <a:gdLst>
                <a:gd name="T0" fmla="*/ 0 w 127"/>
                <a:gd name="T1" fmla="*/ 35 h 144"/>
                <a:gd name="T2" fmla="*/ 0 w 127"/>
                <a:gd name="T3" fmla="*/ 108 h 144"/>
                <a:gd name="T4" fmla="*/ 65 w 127"/>
                <a:gd name="T5" fmla="*/ 144 h 144"/>
                <a:gd name="T6" fmla="*/ 127 w 127"/>
                <a:gd name="T7" fmla="*/ 108 h 144"/>
                <a:gd name="T8" fmla="*/ 127 w 127"/>
                <a:gd name="T9" fmla="*/ 35 h 144"/>
                <a:gd name="T10" fmla="*/ 65 w 127"/>
                <a:gd name="T11" fmla="*/ 0 h 144"/>
                <a:gd name="T12" fmla="*/ 0 w 127"/>
                <a:gd name="T13" fmla="*/ 35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44">
                  <a:moveTo>
                    <a:pt x="0" y="35"/>
                  </a:moveTo>
                  <a:lnTo>
                    <a:pt x="0" y="108"/>
                  </a:lnTo>
                  <a:lnTo>
                    <a:pt x="65" y="144"/>
                  </a:lnTo>
                  <a:lnTo>
                    <a:pt x="127" y="108"/>
                  </a:lnTo>
                  <a:lnTo>
                    <a:pt x="127" y="35"/>
                  </a:lnTo>
                  <a:lnTo>
                    <a:pt x="65" y="0"/>
                  </a:lnTo>
                  <a:lnTo>
                    <a:pt x="0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Freeform 50"/>
            <p:cNvSpPr/>
            <p:nvPr/>
          </p:nvSpPr>
          <p:spPr bwMode="auto">
            <a:xfrm>
              <a:off x="2999" y="252"/>
              <a:ext cx="126" cy="144"/>
            </a:xfrm>
            <a:custGeom>
              <a:avLst/>
              <a:gdLst>
                <a:gd name="T0" fmla="*/ 62 w 126"/>
                <a:gd name="T1" fmla="*/ 144 h 144"/>
                <a:gd name="T2" fmla="*/ 126 w 126"/>
                <a:gd name="T3" fmla="*/ 108 h 144"/>
                <a:gd name="T4" fmla="*/ 126 w 126"/>
                <a:gd name="T5" fmla="*/ 36 h 144"/>
                <a:gd name="T6" fmla="*/ 62 w 126"/>
                <a:gd name="T7" fmla="*/ 0 h 144"/>
                <a:gd name="T8" fmla="*/ 0 w 126"/>
                <a:gd name="T9" fmla="*/ 36 h 144"/>
                <a:gd name="T10" fmla="*/ 0 w 126"/>
                <a:gd name="T11" fmla="*/ 108 h 144"/>
                <a:gd name="T12" fmla="*/ 62 w 126"/>
                <a:gd name="T13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6" h="144">
                  <a:moveTo>
                    <a:pt x="62" y="144"/>
                  </a:moveTo>
                  <a:lnTo>
                    <a:pt x="126" y="108"/>
                  </a:lnTo>
                  <a:lnTo>
                    <a:pt x="126" y="36"/>
                  </a:lnTo>
                  <a:lnTo>
                    <a:pt x="62" y="0"/>
                  </a:lnTo>
                  <a:lnTo>
                    <a:pt x="0" y="36"/>
                  </a:lnTo>
                  <a:lnTo>
                    <a:pt x="0" y="108"/>
                  </a:lnTo>
                  <a:lnTo>
                    <a:pt x="62" y="1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Freeform 51"/>
            <p:cNvSpPr>
              <a:spLocks noEditPoints="1"/>
            </p:cNvSpPr>
            <p:nvPr/>
          </p:nvSpPr>
          <p:spPr bwMode="auto">
            <a:xfrm>
              <a:off x="3386" y="714"/>
              <a:ext cx="291" cy="332"/>
            </a:xfrm>
            <a:custGeom>
              <a:avLst/>
              <a:gdLst>
                <a:gd name="T0" fmla="*/ 291 w 291"/>
                <a:gd name="T1" fmla="*/ 332 h 332"/>
                <a:gd name="T2" fmla="*/ 291 w 291"/>
                <a:gd name="T3" fmla="*/ 0 h 332"/>
                <a:gd name="T4" fmla="*/ 0 w 291"/>
                <a:gd name="T5" fmla="*/ 166 h 332"/>
                <a:gd name="T6" fmla="*/ 291 w 291"/>
                <a:gd name="T7" fmla="*/ 332 h 332"/>
                <a:gd name="T8" fmla="*/ 274 w 291"/>
                <a:gd name="T9" fmla="*/ 166 h 332"/>
                <a:gd name="T10" fmla="*/ 274 w 291"/>
                <a:gd name="T11" fmla="*/ 301 h 332"/>
                <a:gd name="T12" fmla="*/ 35 w 291"/>
                <a:gd name="T13" fmla="*/ 166 h 332"/>
                <a:gd name="T14" fmla="*/ 274 w 291"/>
                <a:gd name="T15" fmla="*/ 31 h 332"/>
                <a:gd name="T16" fmla="*/ 274 w 291"/>
                <a:gd name="T17" fmla="*/ 166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1" h="332">
                  <a:moveTo>
                    <a:pt x="291" y="332"/>
                  </a:moveTo>
                  <a:lnTo>
                    <a:pt x="291" y="0"/>
                  </a:lnTo>
                  <a:lnTo>
                    <a:pt x="0" y="166"/>
                  </a:lnTo>
                  <a:lnTo>
                    <a:pt x="291" y="332"/>
                  </a:lnTo>
                  <a:close/>
                  <a:moveTo>
                    <a:pt x="274" y="166"/>
                  </a:moveTo>
                  <a:lnTo>
                    <a:pt x="274" y="301"/>
                  </a:lnTo>
                  <a:lnTo>
                    <a:pt x="35" y="166"/>
                  </a:lnTo>
                  <a:lnTo>
                    <a:pt x="274" y="31"/>
                  </a:lnTo>
                  <a:lnTo>
                    <a:pt x="274" y="1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Freeform 52"/>
            <p:cNvSpPr>
              <a:spLocks noEditPoints="1"/>
            </p:cNvSpPr>
            <p:nvPr/>
          </p:nvSpPr>
          <p:spPr bwMode="auto">
            <a:xfrm>
              <a:off x="4771" y="2652"/>
              <a:ext cx="291" cy="248"/>
            </a:xfrm>
            <a:custGeom>
              <a:avLst/>
              <a:gdLst>
                <a:gd name="T0" fmla="*/ 145 w 291"/>
                <a:gd name="T1" fmla="*/ 248 h 248"/>
                <a:gd name="T2" fmla="*/ 291 w 291"/>
                <a:gd name="T3" fmla="*/ 0 h 248"/>
                <a:gd name="T4" fmla="*/ 0 w 291"/>
                <a:gd name="T5" fmla="*/ 0 h 248"/>
                <a:gd name="T6" fmla="*/ 145 w 291"/>
                <a:gd name="T7" fmla="*/ 248 h 248"/>
                <a:gd name="T8" fmla="*/ 145 w 291"/>
                <a:gd name="T9" fmla="*/ 214 h 248"/>
                <a:gd name="T10" fmla="*/ 30 w 291"/>
                <a:gd name="T11" fmla="*/ 18 h 248"/>
                <a:gd name="T12" fmla="*/ 260 w 291"/>
                <a:gd name="T13" fmla="*/ 18 h 248"/>
                <a:gd name="T14" fmla="*/ 145 w 291"/>
                <a:gd name="T15" fmla="*/ 214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1" h="248">
                  <a:moveTo>
                    <a:pt x="145" y="248"/>
                  </a:moveTo>
                  <a:lnTo>
                    <a:pt x="291" y="0"/>
                  </a:lnTo>
                  <a:lnTo>
                    <a:pt x="0" y="0"/>
                  </a:lnTo>
                  <a:lnTo>
                    <a:pt x="145" y="248"/>
                  </a:lnTo>
                  <a:close/>
                  <a:moveTo>
                    <a:pt x="145" y="214"/>
                  </a:moveTo>
                  <a:lnTo>
                    <a:pt x="30" y="18"/>
                  </a:lnTo>
                  <a:lnTo>
                    <a:pt x="260" y="18"/>
                  </a:lnTo>
                  <a:lnTo>
                    <a:pt x="145" y="2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Oval 53"/>
            <p:cNvSpPr>
              <a:spLocks noChangeArrowheads="1"/>
            </p:cNvSpPr>
            <p:nvPr/>
          </p:nvSpPr>
          <p:spPr bwMode="auto">
            <a:xfrm>
              <a:off x="3234" y="474"/>
              <a:ext cx="135" cy="13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Oval 54"/>
            <p:cNvSpPr>
              <a:spLocks noChangeArrowheads="1"/>
            </p:cNvSpPr>
            <p:nvPr/>
          </p:nvSpPr>
          <p:spPr bwMode="auto">
            <a:xfrm>
              <a:off x="5075" y="646"/>
              <a:ext cx="237" cy="23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Freeform 56"/>
            <p:cNvSpPr/>
            <p:nvPr/>
          </p:nvSpPr>
          <p:spPr bwMode="auto">
            <a:xfrm>
              <a:off x="4333" y="1212"/>
              <a:ext cx="198" cy="226"/>
            </a:xfrm>
            <a:custGeom>
              <a:avLst/>
              <a:gdLst>
                <a:gd name="T0" fmla="*/ 0 w 198"/>
                <a:gd name="T1" fmla="*/ 57 h 226"/>
                <a:gd name="T2" fmla="*/ 100 w 198"/>
                <a:gd name="T3" fmla="*/ 0 h 226"/>
                <a:gd name="T4" fmla="*/ 198 w 198"/>
                <a:gd name="T5" fmla="*/ 57 h 226"/>
                <a:gd name="T6" fmla="*/ 198 w 198"/>
                <a:gd name="T7" fmla="*/ 170 h 226"/>
                <a:gd name="T8" fmla="*/ 100 w 198"/>
                <a:gd name="T9" fmla="*/ 226 h 226"/>
                <a:gd name="T10" fmla="*/ 0 w 198"/>
                <a:gd name="T11" fmla="*/ 170 h 226"/>
                <a:gd name="T12" fmla="*/ 0 w 198"/>
                <a:gd name="T13" fmla="*/ 57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8" h="226">
                  <a:moveTo>
                    <a:pt x="0" y="57"/>
                  </a:moveTo>
                  <a:lnTo>
                    <a:pt x="100" y="0"/>
                  </a:lnTo>
                  <a:lnTo>
                    <a:pt x="198" y="57"/>
                  </a:lnTo>
                  <a:lnTo>
                    <a:pt x="198" y="170"/>
                  </a:lnTo>
                  <a:lnTo>
                    <a:pt x="100" y="226"/>
                  </a:lnTo>
                  <a:lnTo>
                    <a:pt x="0" y="17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Freeform 57"/>
            <p:cNvSpPr/>
            <p:nvPr/>
          </p:nvSpPr>
          <p:spPr bwMode="auto">
            <a:xfrm>
              <a:off x="5145" y="1418"/>
              <a:ext cx="98" cy="112"/>
            </a:xfrm>
            <a:custGeom>
              <a:avLst/>
              <a:gdLst>
                <a:gd name="T0" fmla="*/ 0 w 98"/>
                <a:gd name="T1" fmla="*/ 29 h 112"/>
                <a:gd name="T2" fmla="*/ 49 w 98"/>
                <a:gd name="T3" fmla="*/ 0 h 112"/>
                <a:gd name="T4" fmla="*/ 98 w 98"/>
                <a:gd name="T5" fmla="*/ 29 h 112"/>
                <a:gd name="T6" fmla="*/ 98 w 98"/>
                <a:gd name="T7" fmla="*/ 83 h 112"/>
                <a:gd name="T8" fmla="*/ 49 w 98"/>
                <a:gd name="T9" fmla="*/ 112 h 112"/>
                <a:gd name="T10" fmla="*/ 0 w 98"/>
                <a:gd name="T11" fmla="*/ 83 h 112"/>
                <a:gd name="T12" fmla="*/ 0 w 98"/>
                <a:gd name="T13" fmla="*/ 29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112">
                  <a:moveTo>
                    <a:pt x="0" y="29"/>
                  </a:moveTo>
                  <a:lnTo>
                    <a:pt x="49" y="0"/>
                  </a:lnTo>
                  <a:lnTo>
                    <a:pt x="98" y="29"/>
                  </a:lnTo>
                  <a:lnTo>
                    <a:pt x="98" y="83"/>
                  </a:lnTo>
                  <a:lnTo>
                    <a:pt x="49" y="112"/>
                  </a:lnTo>
                  <a:lnTo>
                    <a:pt x="0" y="83"/>
                  </a:lnTo>
                  <a:lnTo>
                    <a:pt x="0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Freeform 58"/>
            <p:cNvSpPr/>
            <p:nvPr/>
          </p:nvSpPr>
          <p:spPr bwMode="auto">
            <a:xfrm>
              <a:off x="3525" y="829"/>
              <a:ext cx="89" cy="102"/>
            </a:xfrm>
            <a:custGeom>
              <a:avLst/>
              <a:gdLst>
                <a:gd name="T0" fmla="*/ 0 w 89"/>
                <a:gd name="T1" fmla="*/ 51 h 102"/>
                <a:gd name="T2" fmla="*/ 45 w 89"/>
                <a:gd name="T3" fmla="*/ 26 h 102"/>
                <a:gd name="T4" fmla="*/ 89 w 89"/>
                <a:gd name="T5" fmla="*/ 0 h 102"/>
                <a:gd name="T6" fmla="*/ 89 w 89"/>
                <a:gd name="T7" fmla="*/ 51 h 102"/>
                <a:gd name="T8" fmla="*/ 89 w 89"/>
                <a:gd name="T9" fmla="*/ 102 h 102"/>
                <a:gd name="T10" fmla="*/ 45 w 89"/>
                <a:gd name="T11" fmla="*/ 76 h 102"/>
                <a:gd name="T12" fmla="*/ 0 w 89"/>
                <a:gd name="T13" fmla="*/ 51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" h="102">
                  <a:moveTo>
                    <a:pt x="0" y="51"/>
                  </a:moveTo>
                  <a:lnTo>
                    <a:pt x="45" y="26"/>
                  </a:lnTo>
                  <a:lnTo>
                    <a:pt x="89" y="0"/>
                  </a:lnTo>
                  <a:lnTo>
                    <a:pt x="89" y="51"/>
                  </a:lnTo>
                  <a:lnTo>
                    <a:pt x="89" y="102"/>
                  </a:lnTo>
                  <a:lnTo>
                    <a:pt x="45" y="76"/>
                  </a:lnTo>
                  <a:lnTo>
                    <a:pt x="0" y="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" name="Freeform 59"/>
            <p:cNvSpPr/>
            <p:nvPr/>
          </p:nvSpPr>
          <p:spPr bwMode="auto">
            <a:xfrm>
              <a:off x="4872" y="2706"/>
              <a:ext cx="88" cy="76"/>
            </a:xfrm>
            <a:custGeom>
              <a:avLst/>
              <a:gdLst>
                <a:gd name="T0" fmla="*/ 44 w 88"/>
                <a:gd name="T1" fmla="*/ 76 h 76"/>
                <a:gd name="T2" fmla="*/ 22 w 88"/>
                <a:gd name="T3" fmla="*/ 37 h 76"/>
                <a:gd name="T4" fmla="*/ 0 w 88"/>
                <a:gd name="T5" fmla="*/ 0 h 76"/>
                <a:gd name="T6" fmla="*/ 44 w 88"/>
                <a:gd name="T7" fmla="*/ 0 h 76"/>
                <a:gd name="T8" fmla="*/ 88 w 88"/>
                <a:gd name="T9" fmla="*/ 0 h 76"/>
                <a:gd name="T10" fmla="*/ 66 w 88"/>
                <a:gd name="T11" fmla="*/ 37 h 76"/>
                <a:gd name="T12" fmla="*/ 44 w 88"/>
                <a:gd name="T13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76">
                  <a:moveTo>
                    <a:pt x="44" y="76"/>
                  </a:moveTo>
                  <a:lnTo>
                    <a:pt x="22" y="37"/>
                  </a:lnTo>
                  <a:lnTo>
                    <a:pt x="0" y="0"/>
                  </a:lnTo>
                  <a:lnTo>
                    <a:pt x="44" y="0"/>
                  </a:lnTo>
                  <a:lnTo>
                    <a:pt x="88" y="0"/>
                  </a:lnTo>
                  <a:lnTo>
                    <a:pt x="66" y="37"/>
                  </a:lnTo>
                  <a:lnTo>
                    <a:pt x="44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59" name="组合 58"/>
          <p:cNvGrpSpPr/>
          <p:nvPr userDrawn="1"/>
        </p:nvGrpSpPr>
        <p:grpSpPr>
          <a:xfrm>
            <a:off x="-5324" y="31817"/>
            <a:ext cx="730155" cy="743122"/>
            <a:chOff x="-5326" y="31810"/>
            <a:chExt cx="730250" cy="742950"/>
          </a:xfrm>
          <a:gradFill>
            <a:gsLst>
              <a:gs pos="0">
                <a:srgbClr val="363F4A"/>
              </a:gs>
              <a:gs pos="99275">
                <a:srgbClr val="20AEE5"/>
              </a:gs>
              <a:gs pos="67000">
                <a:srgbClr val="0070C0"/>
              </a:gs>
            </a:gsLst>
            <a:lin ang="0" scaled="0"/>
          </a:gradFill>
        </p:grpSpPr>
        <p:sp>
          <p:nvSpPr>
            <p:cNvPr id="60" name="Freeform 40"/>
            <p:cNvSpPr/>
            <p:nvPr/>
          </p:nvSpPr>
          <p:spPr bwMode="auto">
            <a:xfrm>
              <a:off x="-5326" y="79435"/>
              <a:ext cx="682625" cy="695325"/>
            </a:xfrm>
            <a:custGeom>
              <a:avLst/>
              <a:gdLst>
                <a:gd name="T0" fmla="*/ 0 w 430"/>
                <a:gd name="T1" fmla="*/ 419 h 438"/>
                <a:gd name="T2" fmla="*/ 421 w 430"/>
                <a:gd name="T3" fmla="*/ 0 h 438"/>
                <a:gd name="T4" fmla="*/ 430 w 430"/>
                <a:gd name="T5" fmla="*/ 8 h 438"/>
                <a:gd name="T6" fmla="*/ 0 w 430"/>
                <a:gd name="T7" fmla="*/ 438 h 438"/>
                <a:gd name="T8" fmla="*/ 0 w 430"/>
                <a:gd name="T9" fmla="*/ 419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0" h="438">
                  <a:moveTo>
                    <a:pt x="0" y="419"/>
                  </a:moveTo>
                  <a:lnTo>
                    <a:pt x="421" y="0"/>
                  </a:lnTo>
                  <a:lnTo>
                    <a:pt x="430" y="8"/>
                  </a:lnTo>
                  <a:lnTo>
                    <a:pt x="0" y="438"/>
                  </a:lnTo>
                  <a:lnTo>
                    <a:pt x="0" y="4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1" name="Freeform 41"/>
            <p:cNvSpPr/>
            <p:nvPr/>
          </p:nvSpPr>
          <p:spPr bwMode="auto">
            <a:xfrm>
              <a:off x="613799" y="31810"/>
              <a:ext cx="111125" cy="111125"/>
            </a:xfrm>
            <a:custGeom>
              <a:avLst/>
              <a:gdLst>
                <a:gd name="T0" fmla="*/ 21 w 40"/>
                <a:gd name="T1" fmla="*/ 0 h 40"/>
                <a:gd name="T2" fmla="*/ 40 w 40"/>
                <a:gd name="T3" fmla="*/ 20 h 40"/>
                <a:gd name="T4" fmla="*/ 21 w 40"/>
                <a:gd name="T5" fmla="*/ 40 h 40"/>
                <a:gd name="T6" fmla="*/ 0 w 40"/>
                <a:gd name="T7" fmla="*/ 20 h 40"/>
                <a:gd name="T8" fmla="*/ 21 w 40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0">
                  <a:moveTo>
                    <a:pt x="21" y="0"/>
                  </a:move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1" y="40"/>
                  </a:cubicBez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2" name="组合 61"/>
          <p:cNvGrpSpPr/>
          <p:nvPr userDrawn="1"/>
        </p:nvGrpSpPr>
        <p:grpSpPr>
          <a:xfrm>
            <a:off x="-5324" y="184254"/>
            <a:ext cx="1323803" cy="743123"/>
            <a:chOff x="-5326" y="184210"/>
            <a:chExt cx="1323975" cy="742951"/>
          </a:xfrm>
          <a:gradFill>
            <a:gsLst>
              <a:gs pos="0">
                <a:srgbClr val="363F4A"/>
              </a:gs>
              <a:gs pos="99275">
                <a:srgbClr val="20AEE5"/>
              </a:gs>
              <a:gs pos="67000">
                <a:srgbClr val="0070C0"/>
              </a:gs>
            </a:gsLst>
            <a:lin ang="0" scaled="0"/>
          </a:gradFill>
        </p:grpSpPr>
        <p:sp>
          <p:nvSpPr>
            <p:cNvPr id="63" name="Freeform 42"/>
            <p:cNvSpPr/>
            <p:nvPr/>
          </p:nvSpPr>
          <p:spPr bwMode="auto">
            <a:xfrm>
              <a:off x="-5326" y="230248"/>
              <a:ext cx="1268413" cy="696913"/>
            </a:xfrm>
            <a:custGeom>
              <a:avLst/>
              <a:gdLst>
                <a:gd name="T0" fmla="*/ 0 w 799"/>
                <a:gd name="T1" fmla="*/ 420 h 439"/>
                <a:gd name="T2" fmla="*/ 421 w 799"/>
                <a:gd name="T3" fmla="*/ 0 h 439"/>
                <a:gd name="T4" fmla="*/ 423 w 799"/>
                <a:gd name="T5" fmla="*/ 0 h 439"/>
                <a:gd name="T6" fmla="*/ 426 w 799"/>
                <a:gd name="T7" fmla="*/ 0 h 439"/>
                <a:gd name="T8" fmla="*/ 799 w 799"/>
                <a:gd name="T9" fmla="*/ 0 h 439"/>
                <a:gd name="T10" fmla="*/ 799 w 799"/>
                <a:gd name="T11" fmla="*/ 13 h 439"/>
                <a:gd name="T12" fmla="*/ 428 w 799"/>
                <a:gd name="T13" fmla="*/ 13 h 439"/>
                <a:gd name="T14" fmla="*/ 0 w 799"/>
                <a:gd name="T15" fmla="*/ 439 h 439"/>
                <a:gd name="T16" fmla="*/ 0 w 799"/>
                <a:gd name="T17" fmla="*/ 420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99" h="439">
                  <a:moveTo>
                    <a:pt x="0" y="420"/>
                  </a:moveTo>
                  <a:lnTo>
                    <a:pt x="421" y="0"/>
                  </a:lnTo>
                  <a:lnTo>
                    <a:pt x="423" y="0"/>
                  </a:lnTo>
                  <a:lnTo>
                    <a:pt x="426" y="0"/>
                  </a:lnTo>
                  <a:lnTo>
                    <a:pt x="799" y="0"/>
                  </a:lnTo>
                  <a:lnTo>
                    <a:pt x="799" y="13"/>
                  </a:lnTo>
                  <a:lnTo>
                    <a:pt x="428" y="13"/>
                  </a:lnTo>
                  <a:lnTo>
                    <a:pt x="0" y="439"/>
                  </a:lnTo>
                  <a:lnTo>
                    <a:pt x="0" y="4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4" name="Oval 43"/>
            <p:cNvSpPr>
              <a:spLocks noChangeArrowheads="1"/>
            </p:cNvSpPr>
            <p:nvPr/>
          </p:nvSpPr>
          <p:spPr bwMode="auto">
            <a:xfrm>
              <a:off x="1207524" y="184210"/>
              <a:ext cx="111125" cy="1095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5" name="组合 64"/>
          <p:cNvGrpSpPr/>
          <p:nvPr userDrawn="1"/>
        </p:nvGrpSpPr>
        <p:grpSpPr>
          <a:xfrm>
            <a:off x="-5324" y="371622"/>
            <a:ext cx="3166651" cy="733595"/>
            <a:chOff x="-5326" y="371535"/>
            <a:chExt cx="3167063" cy="733425"/>
          </a:xfrm>
          <a:gradFill>
            <a:gsLst>
              <a:gs pos="0">
                <a:srgbClr val="363F4A"/>
              </a:gs>
              <a:gs pos="99275">
                <a:srgbClr val="20AEE5"/>
              </a:gs>
              <a:gs pos="67000">
                <a:srgbClr val="0070C0"/>
              </a:gs>
            </a:gsLst>
            <a:lin ang="0" scaled="0"/>
          </a:gradFill>
        </p:grpSpPr>
        <p:sp>
          <p:nvSpPr>
            <p:cNvPr id="66" name="Freeform 44"/>
            <p:cNvSpPr/>
            <p:nvPr/>
          </p:nvSpPr>
          <p:spPr bwMode="auto">
            <a:xfrm>
              <a:off x="-5326" y="371535"/>
              <a:ext cx="3106738" cy="733425"/>
            </a:xfrm>
            <a:custGeom>
              <a:avLst/>
              <a:gdLst>
                <a:gd name="T0" fmla="*/ 0 w 1957"/>
                <a:gd name="T1" fmla="*/ 443 h 462"/>
                <a:gd name="T2" fmla="*/ 442 w 1957"/>
                <a:gd name="T3" fmla="*/ 0 h 462"/>
                <a:gd name="T4" fmla="*/ 444 w 1957"/>
                <a:gd name="T5" fmla="*/ 0 h 462"/>
                <a:gd name="T6" fmla="*/ 447 w 1957"/>
                <a:gd name="T7" fmla="*/ 0 h 462"/>
                <a:gd name="T8" fmla="*/ 1071 w 1957"/>
                <a:gd name="T9" fmla="*/ 0 h 462"/>
                <a:gd name="T10" fmla="*/ 1072 w 1957"/>
                <a:gd name="T11" fmla="*/ 0 h 462"/>
                <a:gd name="T12" fmla="*/ 1074 w 1957"/>
                <a:gd name="T13" fmla="*/ 0 h 462"/>
                <a:gd name="T14" fmla="*/ 1311 w 1957"/>
                <a:gd name="T15" fmla="*/ 138 h 462"/>
                <a:gd name="T16" fmla="*/ 1957 w 1957"/>
                <a:gd name="T17" fmla="*/ 138 h 462"/>
                <a:gd name="T18" fmla="*/ 1957 w 1957"/>
                <a:gd name="T19" fmla="*/ 152 h 462"/>
                <a:gd name="T20" fmla="*/ 1309 w 1957"/>
                <a:gd name="T21" fmla="*/ 152 h 462"/>
                <a:gd name="T22" fmla="*/ 1307 w 1957"/>
                <a:gd name="T23" fmla="*/ 152 h 462"/>
                <a:gd name="T24" fmla="*/ 1306 w 1957"/>
                <a:gd name="T25" fmla="*/ 150 h 462"/>
                <a:gd name="T26" fmla="*/ 1069 w 1957"/>
                <a:gd name="T27" fmla="*/ 12 h 462"/>
                <a:gd name="T28" fmla="*/ 449 w 1957"/>
                <a:gd name="T29" fmla="*/ 12 h 462"/>
                <a:gd name="T30" fmla="*/ 0 w 1957"/>
                <a:gd name="T31" fmla="*/ 462 h 462"/>
                <a:gd name="T32" fmla="*/ 0 w 1957"/>
                <a:gd name="T33" fmla="*/ 443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57" h="462">
                  <a:moveTo>
                    <a:pt x="0" y="443"/>
                  </a:moveTo>
                  <a:lnTo>
                    <a:pt x="442" y="0"/>
                  </a:lnTo>
                  <a:lnTo>
                    <a:pt x="444" y="0"/>
                  </a:lnTo>
                  <a:lnTo>
                    <a:pt x="447" y="0"/>
                  </a:lnTo>
                  <a:lnTo>
                    <a:pt x="1071" y="0"/>
                  </a:lnTo>
                  <a:lnTo>
                    <a:pt x="1072" y="0"/>
                  </a:lnTo>
                  <a:lnTo>
                    <a:pt x="1074" y="0"/>
                  </a:lnTo>
                  <a:lnTo>
                    <a:pt x="1311" y="138"/>
                  </a:lnTo>
                  <a:lnTo>
                    <a:pt x="1957" y="138"/>
                  </a:lnTo>
                  <a:lnTo>
                    <a:pt x="1957" y="152"/>
                  </a:lnTo>
                  <a:lnTo>
                    <a:pt x="1309" y="152"/>
                  </a:lnTo>
                  <a:lnTo>
                    <a:pt x="1307" y="152"/>
                  </a:lnTo>
                  <a:lnTo>
                    <a:pt x="1306" y="150"/>
                  </a:lnTo>
                  <a:lnTo>
                    <a:pt x="1069" y="12"/>
                  </a:lnTo>
                  <a:lnTo>
                    <a:pt x="449" y="12"/>
                  </a:lnTo>
                  <a:lnTo>
                    <a:pt x="0" y="462"/>
                  </a:lnTo>
                  <a:lnTo>
                    <a:pt x="0" y="4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7" name="Oval 45"/>
            <p:cNvSpPr>
              <a:spLocks noChangeArrowheads="1"/>
            </p:cNvSpPr>
            <p:nvPr/>
          </p:nvSpPr>
          <p:spPr bwMode="auto">
            <a:xfrm>
              <a:off x="3047437" y="546160"/>
              <a:ext cx="114300" cy="1111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8" name="组合 67"/>
          <p:cNvGrpSpPr/>
          <p:nvPr userDrawn="1"/>
        </p:nvGrpSpPr>
        <p:grpSpPr>
          <a:xfrm>
            <a:off x="-5324" y="482772"/>
            <a:ext cx="1679357" cy="809812"/>
            <a:chOff x="-5326" y="482660"/>
            <a:chExt cx="1679576" cy="809625"/>
          </a:xfrm>
          <a:gradFill>
            <a:gsLst>
              <a:gs pos="0">
                <a:srgbClr val="363F4A"/>
              </a:gs>
              <a:gs pos="99275">
                <a:srgbClr val="20AEE5"/>
              </a:gs>
              <a:gs pos="67000">
                <a:srgbClr val="0070C0"/>
              </a:gs>
            </a:gsLst>
            <a:lin ang="0" scaled="0"/>
          </a:gradFill>
        </p:grpSpPr>
        <p:sp>
          <p:nvSpPr>
            <p:cNvPr id="69" name="Freeform 46"/>
            <p:cNvSpPr/>
            <p:nvPr/>
          </p:nvSpPr>
          <p:spPr bwMode="auto">
            <a:xfrm>
              <a:off x="-5326" y="527110"/>
              <a:ext cx="1627188" cy="765175"/>
            </a:xfrm>
            <a:custGeom>
              <a:avLst/>
              <a:gdLst>
                <a:gd name="T0" fmla="*/ 0 w 1025"/>
                <a:gd name="T1" fmla="*/ 463 h 482"/>
                <a:gd name="T2" fmla="*/ 461 w 1025"/>
                <a:gd name="T3" fmla="*/ 3 h 482"/>
                <a:gd name="T4" fmla="*/ 463 w 1025"/>
                <a:gd name="T5" fmla="*/ 0 h 482"/>
                <a:gd name="T6" fmla="*/ 467 w 1025"/>
                <a:gd name="T7" fmla="*/ 0 h 482"/>
                <a:gd name="T8" fmla="*/ 1025 w 1025"/>
                <a:gd name="T9" fmla="*/ 0 h 482"/>
                <a:gd name="T10" fmla="*/ 1025 w 1025"/>
                <a:gd name="T11" fmla="*/ 14 h 482"/>
                <a:gd name="T12" fmla="*/ 468 w 1025"/>
                <a:gd name="T13" fmla="*/ 14 h 482"/>
                <a:gd name="T14" fmla="*/ 0 w 1025"/>
                <a:gd name="T15" fmla="*/ 482 h 482"/>
                <a:gd name="T16" fmla="*/ 0 w 1025"/>
                <a:gd name="T17" fmla="*/ 463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25" h="482">
                  <a:moveTo>
                    <a:pt x="0" y="463"/>
                  </a:moveTo>
                  <a:lnTo>
                    <a:pt x="461" y="3"/>
                  </a:lnTo>
                  <a:lnTo>
                    <a:pt x="463" y="0"/>
                  </a:lnTo>
                  <a:lnTo>
                    <a:pt x="467" y="0"/>
                  </a:lnTo>
                  <a:lnTo>
                    <a:pt x="1025" y="0"/>
                  </a:lnTo>
                  <a:lnTo>
                    <a:pt x="1025" y="14"/>
                  </a:lnTo>
                  <a:lnTo>
                    <a:pt x="468" y="14"/>
                  </a:lnTo>
                  <a:lnTo>
                    <a:pt x="0" y="482"/>
                  </a:lnTo>
                  <a:lnTo>
                    <a:pt x="0" y="4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0" name="Freeform 47"/>
            <p:cNvSpPr/>
            <p:nvPr/>
          </p:nvSpPr>
          <p:spPr bwMode="auto">
            <a:xfrm>
              <a:off x="1564712" y="482660"/>
              <a:ext cx="109538" cy="111125"/>
            </a:xfrm>
            <a:custGeom>
              <a:avLst/>
              <a:gdLst>
                <a:gd name="T0" fmla="*/ 21 w 40"/>
                <a:gd name="T1" fmla="*/ 0 h 40"/>
                <a:gd name="T2" fmla="*/ 40 w 40"/>
                <a:gd name="T3" fmla="*/ 20 h 40"/>
                <a:gd name="T4" fmla="*/ 21 w 40"/>
                <a:gd name="T5" fmla="*/ 40 h 40"/>
                <a:gd name="T6" fmla="*/ 0 w 40"/>
                <a:gd name="T7" fmla="*/ 20 h 40"/>
                <a:gd name="T8" fmla="*/ 21 w 40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0">
                  <a:moveTo>
                    <a:pt x="21" y="0"/>
                  </a:move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1" y="40"/>
                  </a:cubicBez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71" name="组合 70"/>
          <p:cNvGrpSpPr/>
          <p:nvPr userDrawn="1"/>
        </p:nvGrpSpPr>
        <p:grpSpPr>
          <a:xfrm>
            <a:off x="-5324" y="822577"/>
            <a:ext cx="646029" cy="660554"/>
            <a:chOff x="-5326" y="822385"/>
            <a:chExt cx="646113" cy="660401"/>
          </a:xfrm>
          <a:gradFill>
            <a:gsLst>
              <a:gs pos="0">
                <a:srgbClr val="363F4A"/>
              </a:gs>
              <a:gs pos="99275">
                <a:srgbClr val="20AEE5"/>
              </a:gs>
              <a:gs pos="67000">
                <a:srgbClr val="0070C0"/>
              </a:gs>
            </a:gsLst>
            <a:lin ang="0" scaled="0"/>
          </a:gradFill>
        </p:grpSpPr>
        <p:sp>
          <p:nvSpPr>
            <p:cNvPr id="72" name="Freeform 48"/>
            <p:cNvSpPr/>
            <p:nvPr/>
          </p:nvSpPr>
          <p:spPr bwMode="auto">
            <a:xfrm>
              <a:off x="-5326" y="871598"/>
              <a:ext cx="600075" cy="611188"/>
            </a:xfrm>
            <a:custGeom>
              <a:avLst/>
              <a:gdLst>
                <a:gd name="T0" fmla="*/ 0 w 378"/>
                <a:gd name="T1" fmla="*/ 368 h 385"/>
                <a:gd name="T2" fmla="*/ 367 w 378"/>
                <a:gd name="T3" fmla="*/ 0 h 385"/>
                <a:gd name="T4" fmla="*/ 378 w 378"/>
                <a:gd name="T5" fmla="*/ 9 h 385"/>
                <a:gd name="T6" fmla="*/ 0 w 378"/>
                <a:gd name="T7" fmla="*/ 385 h 385"/>
                <a:gd name="T8" fmla="*/ 0 w 378"/>
                <a:gd name="T9" fmla="*/ 368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8" h="385">
                  <a:moveTo>
                    <a:pt x="0" y="368"/>
                  </a:moveTo>
                  <a:lnTo>
                    <a:pt x="367" y="0"/>
                  </a:lnTo>
                  <a:lnTo>
                    <a:pt x="378" y="9"/>
                  </a:lnTo>
                  <a:lnTo>
                    <a:pt x="0" y="385"/>
                  </a:lnTo>
                  <a:lnTo>
                    <a:pt x="0" y="3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3" name="Oval 49"/>
            <p:cNvSpPr>
              <a:spLocks noChangeArrowheads="1"/>
            </p:cNvSpPr>
            <p:nvPr/>
          </p:nvSpPr>
          <p:spPr bwMode="auto">
            <a:xfrm>
              <a:off x="531249" y="822385"/>
              <a:ext cx="109538" cy="1143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2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2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4035B-198E-4135-B73A-0A3C47135C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3A4B3-31E6-48D0-8F67-C2C0AF1301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hf sldNum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4035B-198E-4135-B73A-0A3C47135C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3A4B3-31E6-48D0-8F67-C2C0AF130121}" type="slidenum">
              <a:rPr lang="zh-CN" altLang="en-US" smtClean="0"/>
            </a:fld>
            <a:endParaRPr lang="zh-CN" altLang="en-US"/>
          </a:p>
        </p:txBody>
      </p:sp>
      <p:grpSp>
        <p:nvGrpSpPr>
          <p:cNvPr id="6" name="组合 5"/>
          <p:cNvGrpSpPr/>
          <p:nvPr userDrawn="1"/>
        </p:nvGrpSpPr>
        <p:grpSpPr>
          <a:xfrm>
            <a:off x="1" y="843158"/>
            <a:ext cx="3166651" cy="1451312"/>
            <a:chOff x="0" y="842963"/>
            <a:chExt cx="3167063" cy="1450976"/>
          </a:xfrm>
          <a:solidFill>
            <a:schemeClr val="bg1">
              <a:lumMod val="85000"/>
            </a:schemeClr>
          </a:solidFill>
        </p:grpSpPr>
        <p:sp>
          <p:nvSpPr>
            <p:cNvPr id="7" name="Freeform 40"/>
            <p:cNvSpPr/>
            <p:nvPr>
              <p:custDataLst>
                <p:tags r:id="rId2"/>
              </p:custDataLst>
            </p:nvPr>
          </p:nvSpPr>
          <p:spPr bwMode="auto">
            <a:xfrm>
              <a:off x="0" y="890588"/>
              <a:ext cx="682625" cy="695325"/>
            </a:xfrm>
            <a:custGeom>
              <a:avLst/>
              <a:gdLst>
                <a:gd name="T0" fmla="*/ 0 w 430"/>
                <a:gd name="T1" fmla="*/ 419 h 438"/>
                <a:gd name="T2" fmla="*/ 421 w 430"/>
                <a:gd name="T3" fmla="*/ 0 h 438"/>
                <a:gd name="T4" fmla="*/ 430 w 430"/>
                <a:gd name="T5" fmla="*/ 8 h 438"/>
                <a:gd name="T6" fmla="*/ 0 w 430"/>
                <a:gd name="T7" fmla="*/ 438 h 438"/>
                <a:gd name="T8" fmla="*/ 0 w 430"/>
                <a:gd name="T9" fmla="*/ 419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0" h="438">
                  <a:moveTo>
                    <a:pt x="0" y="419"/>
                  </a:moveTo>
                  <a:lnTo>
                    <a:pt x="421" y="0"/>
                  </a:lnTo>
                  <a:lnTo>
                    <a:pt x="430" y="8"/>
                  </a:lnTo>
                  <a:lnTo>
                    <a:pt x="0" y="438"/>
                  </a:lnTo>
                  <a:lnTo>
                    <a:pt x="0" y="419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8" name="Freeform 41"/>
            <p:cNvSpPr/>
            <p:nvPr>
              <p:custDataLst>
                <p:tags r:id="rId3"/>
              </p:custDataLst>
            </p:nvPr>
          </p:nvSpPr>
          <p:spPr bwMode="auto">
            <a:xfrm>
              <a:off x="619125" y="842963"/>
              <a:ext cx="111125" cy="111125"/>
            </a:xfrm>
            <a:custGeom>
              <a:avLst/>
              <a:gdLst>
                <a:gd name="T0" fmla="*/ 21 w 40"/>
                <a:gd name="T1" fmla="*/ 0 h 40"/>
                <a:gd name="T2" fmla="*/ 40 w 40"/>
                <a:gd name="T3" fmla="*/ 20 h 40"/>
                <a:gd name="T4" fmla="*/ 21 w 40"/>
                <a:gd name="T5" fmla="*/ 40 h 40"/>
                <a:gd name="T6" fmla="*/ 0 w 40"/>
                <a:gd name="T7" fmla="*/ 20 h 40"/>
                <a:gd name="T8" fmla="*/ 21 w 40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0">
                  <a:moveTo>
                    <a:pt x="21" y="0"/>
                  </a:move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1" y="40"/>
                  </a:cubicBez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1" y="0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9" name="Freeform 42"/>
            <p:cNvSpPr/>
            <p:nvPr>
              <p:custDataLst>
                <p:tags r:id="rId4"/>
              </p:custDataLst>
            </p:nvPr>
          </p:nvSpPr>
          <p:spPr bwMode="auto">
            <a:xfrm>
              <a:off x="0" y="1041401"/>
              <a:ext cx="1268413" cy="696913"/>
            </a:xfrm>
            <a:custGeom>
              <a:avLst/>
              <a:gdLst>
                <a:gd name="T0" fmla="*/ 0 w 799"/>
                <a:gd name="T1" fmla="*/ 420 h 439"/>
                <a:gd name="T2" fmla="*/ 421 w 799"/>
                <a:gd name="T3" fmla="*/ 0 h 439"/>
                <a:gd name="T4" fmla="*/ 423 w 799"/>
                <a:gd name="T5" fmla="*/ 0 h 439"/>
                <a:gd name="T6" fmla="*/ 426 w 799"/>
                <a:gd name="T7" fmla="*/ 0 h 439"/>
                <a:gd name="T8" fmla="*/ 799 w 799"/>
                <a:gd name="T9" fmla="*/ 0 h 439"/>
                <a:gd name="T10" fmla="*/ 799 w 799"/>
                <a:gd name="T11" fmla="*/ 13 h 439"/>
                <a:gd name="T12" fmla="*/ 428 w 799"/>
                <a:gd name="T13" fmla="*/ 13 h 439"/>
                <a:gd name="T14" fmla="*/ 0 w 799"/>
                <a:gd name="T15" fmla="*/ 439 h 439"/>
                <a:gd name="T16" fmla="*/ 0 w 799"/>
                <a:gd name="T17" fmla="*/ 420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99" h="439">
                  <a:moveTo>
                    <a:pt x="0" y="420"/>
                  </a:moveTo>
                  <a:lnTo>
                    <a:pt x="421" y="0"/>
                  </a:lnTo>
                  <a:lnTo>
                    <a:pt x="423" y="0"/>
                  </a:lnTo>
                  <a:lnTo>
                    <a:pt x="426" y="0"/>
                  </a:lnTo>
                  <a:lnTo>
                    <a:pt x="799" y="0"/>
                  </a:lnTo>
                  <a:lnTo>
                    <a:pt x="799" y="13"/>
                  </a:lnTo>
                  <a:lnTo>
                    <a:pt x="428" y="13"/>
                  </a:lnTo>
                  <a:lnTo>
                    <a:pt x="0" y="439"/>
                  </a:lnTo>
                  <a:lnTo>
                    <a:pt x="0" y="420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0" name="Oval 43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1212850" y="995363"/>
              <a:ext cx="111125" cy="109538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1" name="Freeform 44"/>
            <p:cNvSpPr/>
            <p:nvPr>
              <p:custDataLst>
                <p:tags r:id="rId6"/>
              </p:custDataLst>
            </p:nvPr>
          </p:nvSpPr>
          <p:spPr bwMode="auto">
            <a:xfrm>
              <a:off x="0" y="1182688"/>
              <a:ext cx="3106738" cy="733425"/>
            </a:xfrm>
            <a:custGeom>
              <a:avLst/>
              <a:gdLst>
                <a:gd name="T0" fmla="*/ 0 w 1957"/>
                <a:gd name="T1" fmla="*/ 443 h 462"/>
                <a:gd name="T2" fmla="*/ 442 w 1957"/>
                <a:gd name="T3" fmla="*/ 0 h 462"/>
                <a:gd name="T4" fmla="*/ 444 w 1957"/>
                <a:gd name="T5" fmla="*/ 0 h 462"/>
                <a:gd name="T6" fmla="*/ 447 w 1957"/>
                <a:gd name="T7" fmla="*/ 0 h 462"/>
                <a:gd name="T8" fmla="*/ 1071 w 1957"/>
                <a:gd name="T9" fmla="*/ 0 h 462"/>
                <a:gd name="T10" fmla="*/ 1072 w 1957"/>
                <a:gd name="T11" fmla="*/ 0 h 462"/>
                <a:gd name="T12" fmla="*/ 1074 w 1957"/>
                <a:gd name="T13" fmla="*/ 0 h 462"/>
                <a:gd name="T14" fmla="*/ 1311 w 1957"/>
                <a:gd name="T15" fmla="*/ 138 h 462"/>
                <a:gd name="T16" fmla="*/ 1957 w 1957"/>
                <a:gd name="T17" fmla="*/ 138 h 462"/>
                <a:gd name="T18" fmla="*/ 1957 w 1957"/>
                <a:gd name="T19" fmla="*/ 152 h 462"/>
                <a:gd name="T20" fmla="*/ 1309 w 1957"/>
                <a:gd name="T21" fmla="*/ 152 h 462"/>
                <a:gd name="T22" fmla="*/ 1307 w 1957"/>
                <a:gd name="T23" fmla="*/ 152 h 462"/>
                <a:gd name="T24" fmla="*/ 1306 w 1957"/>
                <a:gd name="T25" fmla="*/ 150 h 462"/>
                <a:gd name="T26" fmla="*/ 1069 w 1957"/>
                <a:gd name="T27" fmla="*/ 12 h 462"/>
                <a:gd name="T28" fmla="*/ 449 w 1957"/>
                <a:gd name="T29" fmla="*/ 12 h 462"/>
                <a:gd name="T30" fmla="*/ 0 w 1957"/>
                <a:gd name="T31" fmla="*/ 462 h 462"/>
                <a:gd name="T32" fmla="*/ 0 w 1957"/>
                <a:gd name="T33" fmla="*/ 443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57" h="462">
                  <a:moveTo>
                    <a:pt x="0" y="443"/>
                  </a:moveTo>
                  <a:lnTo>
                    <a:pt x="442" y="0"/>
                  </a:lnTo>
                  <a:lnTo>
                    <a:pt x="444" y="0"/>
                  </a:lnTo>
                  <a:lnTo>
                    <a:pt x="447" y="0"/>
                  </a:lnTo>
                  <a:lnTo>
                    <a:pt x="1071" y="0"/>
                  </a:lnTo>
                  <a:lnTo>
                    <a:pt x="1072" y="0"/>
                  </a:lnTo>
                  <a:lnTo>
                    <a:pt x="1074" y="0"/>
                  </a:lnTo>
                  <a:lnTo>
                    <a:pt x="1311" y="138"/>
                  </a:lnTo>
                  <a:lnTo>
                    <a:pt x="1957" y="138"/>
                  </a:lnTo>
                  <a:lnTo>
                    <a:pt x="1957" y="152"/>
                  </a:lnTo>
                  <a:lnTo>
                    <a:pt x="1309" y="152"/>
                  </a:lnTo>
                  <a:lnTo>
                    <a:pt x="1307" y="152"/>
                  </a:lnTo>
                  <a:lnTo>
                    <a:pt x="1306" y="150"/>
                  </a:lnTo>
                  <a:lnTo>
                    <a:pt x="1069" y="12"/>
                  </a:lnTo>
                  <a:lnTo>
                    <a:pt x="449" y="12"/>
                  </a:lnTo>
                  <a:lnTo>
                    <a:pt x="0" y="462"/>
                  </a:lnTo>
                  <a:lnTo>
                    <a:pt x="0" y="443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2" name="Oval 45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3052763" y="1357313"/>
              <a:ext cx="114300" cy="111125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3" name="Freeform 46"/>
            <p:cNvSpPr/>
            <p:nvPr>
              <p:custDataLst>
                <p:tags r:id="rId8"/>
              </p:custDataLst>
            </p:nvPr>
          </p:nvSpPr>
          <p:spPr bwMode="auto">
            <a:xfrm>
              <a:off x="0" y="1338263"/>
              <a:ext cx="1627188" cy="765175"/>
            </a:xfrm>
            <a:custGeom>
              <a:avLst/>
              <a:gdLst>
                <a:gd name="T0" fmla="*/ 0 w 1025"/>
                <a:gd name="T1" fmla="*/ 463 h 482"/>
                <a:gd name="T2" fmla="*/ 461 w 1025"/>
                <a:gd name="T3" fmla="*/ 3 h 482"/>
                <a:gd name="T4" fmla="*/ 463 w 1025"/>
                <a:gd name="T5" fmla="*/ 0 h 482"/>
                <a:gd name="T6" fmla="*/ 467 w 1025"/>
                <a:gd name="T7" fmla="*/ 0 h 482"/>
                <a:gd name="T8" fmla="*/ 1025 w 1025"/>
                <a:gd name="T9" fmla="*/ 0 h 482"/>
                <a:gd name="T10" fmla="*/ 1025 w 1025"/>
                <a:gd name="T11" fmla="*/ 14 h 482"/>
                <a:gd name="T12" fmla="*/ 468 w 1025"/>
                <a:gd name="T13" fmla="*/ 14 h 482"/>
                <a:gd name="T14" fmla="*/ 0 w 1025"/>
                <a:gd name="T15" fmla="*/ 482 h 482"/>
                <a:gd name="T16" fmla="*/ 0 w 1025"/>
                <a:gd name="T17" fmla="*/ 463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25" h="482">
                  <a:moveTo>
                    <a:pt x="0" y="463"/>
                  </a:moveTo>
                  <a:lnTo>
                    <a:pt x="461" y="3"/>
                  </a:lnTo>
                  <a:lnTo>
                    <a:pt x="463" y="0"/>
                  </a:lnTo>
                  <a:lnTo>
                    <a:pt x="467" y="0"/>
                  </a:lnTo>
                  <a:lnTo>
                    <a:pt x="1025" y="0"/>
                  </a:lnTo>
                  <a:lnTo>
                    <a:pt x="1025" y="14"/>
                  </a:lnTo>
                  <a:lnTo>
                    <a:pt x="468" y="14"/>
                  </a:lnTo>
                  <a:lnTo>
                    <a:pt x="0" y="482"/>
                  </a:lnTo>
                  <a:lnTo>
                    <a:pt x="0" y="463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4" name="Freeform 47"/>
            <p:cNvSpPr/>
            <p:nvPr>
              <p:custDataLst>
                <p:tags r:id="rId9"/>
              </p:custDataLst>
            </p:nvPr>
          </p:nvSpPr>
          <p:spPr bwMode="auto">
            <a:xfrm>
              <a:off x="1570038" y="1293813"/>
              <a:ext cx="109538" cy="111125"/>
            </a:xfrm>
            <a:custGeom>
              <a:avLst/>
              <a:gdLst>
                <a:gd name="T0" fmla="*/ 21 w 40"/>
                <a:gd name="T1" fmla="*/ 0 h 40"/>
                <a:gd name="T2" fmla="*/ 40 w 40"/>
                <a:gd name="T3" fmla="*/ 20 h 40"/>
                <a:gd name="T4" fmla="*/ 21 w 40"/>
                <a:gd name="T5" fmla="*/ 40 h 40"/>
                <a:gd name="T6" fmla="*/ 0 w 40"/>
                <a:gd name="T7" fmla="*/ 20 h 40"/>
                <a:gd name="T8" fmla="*/ 21 w 40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0">
                  <a:moveTo>
                    <a:pt x="21" y="0"/>
                  </a:move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1" y="40"/>
                  </a:cubicBez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1" y="0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5" name="Freeform 48"/>
            <p:cNvSpPr/>
            <p:nvPr>
              <p:custDataLst>
                <p:tags r:id="rId10"/>
              </p:custDataLst>
            </p:nvPr>
          </p:nvSpPr>
          <p:spPr bwMode="auto">
            <a:xfrm>
              <a:off x="0" y="1682751"/>
              <a:ext cx="600075" cy="611188"/>
            </a:xfrm>
            <a:custGeom>
              <a:avLst/>
              <a:gdLst>
                <a:gd name="T0" fmla="*/ 0 w 378"/>
                <a:gd name="T1" fmla="*/ 368 h 385"/>
                <a:gd name="T2" fmla="*/ 367 w 378"/>
                <a:gd name="T3" fmla="*/ 0 h 385"/>
                <a:gd name="T4" fmla="*/ 378 w 378"/>
                <a:gd name="T5" fmla="*/ 9 h 385"/>
                <a:gd name="T6" fmla="*/ 0 w 378"/>
                <a:gd name="T7" fmla="*/ 385 h 385"/>
                <a:gd name="T8" fmla="*/ 0 w 378"/>
                <a:gd name="T9" fmla="*/ 368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8" h="385">
                  <a:moveTo>
                    <a:pt x="0" y="368"/>
                  </a:moveTo>
                  <a:lnTo>
                    <a:pt x="367" y="0"/>
                  </a:lnTo>
                  <a:lnTo>
                    <a:pt x="378" y="9"/>
                  </a:lnTo>
                  <a:lnTo>
                    <a:pt x="0" y="385"/>
                  </a:lnTo>
                  <a:lnTo>
                    <a:pt x="0" y="368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6" name="Oval 49"/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536575" y="1633538"/>
              <a:ext cx="109538" cy="114300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7" name="Group 4"/>
          <p:cNvGrpSpPr>
            <a:grpSpLocks noChangeAspect="1"/>
          </p:cNvGrpSpPr>
          <p:nvPr userDrawn="1"/>
        </p:nvGrpSpPr>
        <p:grpSpPr bwMode="auto">
          <a:xfrm rot="10800000">
            <a:off x="-241257" y="4357250"/>
            <a:ext cx="3766340" cy="2677589"/>
            <a:chOff x="2074" y="-2"/>
            <a:chExt cx="4082" cy="2902"/>
          </a:xfrm>
          <a:solidFill>
            <a:schemeClr val="bg1">
              <a:lumMod val="85000"/>
            </a:schemeClr>
          </a:solidFill>
        </p:grpSpPr>
        <p:sp>
          <p:nvSpPr>
            <p:cNvPr id="18" name="Oval 5"/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5919" y="2014"/>
              <a:ext cx="56" cy="54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" name="Freeform 6"/>
            <p:cNvSpPr/>
            <p:nvPr>
              <p:custDataLst>
                <p:tags r:id="rId13"/>
              </p:custDataLst>
            </p:nvPr>
          </p:nvSpPr>
          <p:spPr bwMode="auto">
            <a:xfrm>
              <a:off x="5747" y="701"/>
              <a:ext cx="122" cy="142"/>
            </a:xfrm>
            <a:custGeom>
              <a:avLst/>
              <a:gdLst>
                <a:gd name="T0" fmla="*/ 122 w 122"/>
                <a:gd name="T1" fmla="*/ 71 h 142"/>
                <a:gd name="T2" fmla="*/ 61 w 122"/>
                <a:gd name="T3" fmla="*/ 106 h 142"/>
                <a:gd name="T4" fmla="*/ 0 w 122"/>
                <a:gd name="T5" fmla="*/ 142 h 142"/>
                <a:gd name="T6" fmla="*/ 0 w 122"/>
                <a:gd name="T7" fmla="*/ 71 h 142"/>
                <a:gd name="T8" fmla="*/ 0 w 122"/>
                <a:gd name="T9" fmla="*/ 0 h 142"/>
                <a:gd name="T10" fmla="*/ 61 w 122"/>
                <a:gd name="T11" fmla="*/ 35 h 142"/>
                <a:gd name="T12" fmla="*/ 122 w 122"/>
                <a:gd name="T13" fmla="*/ 71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2" h="142">
                  <a:moveTo>
                    <a:pt x="122" y="71"/>
                  </a:moveTo>
                  <a:lnTo>
                    <a:pt x="61" y="106"/>
                  </a:lnTo>
                  <a:lnTo>
                    <a:pt x="0" y="142"/>
                  </a:lnTo>
                  <a:lnTo>
                    <a:pt x="0" y="71"/>
                  </a:lnTo>
                  <a:lnTo>
                    <a:pt x="0" y="0"/>
                  </a:lnTo>
                  <a:lnTo>
                    <a:pt x="61" y="35"/>
                  </a:lnTo>
                  <a:lnTo>
                    <a:pt x="122" y="71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Oval 7"/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5167" y="74"/>
              <a:ext cx="55" cy="56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Freeform 8"/>
            <p:cNvSpPr>
              <a:spLocks noEditPoints="1"/>
            </p:cNvSpPr>
            <p:nvPr>
              <p:custDataLst>
                <p:tags r:id="rId15"/>
              </p:custDataLst>
            </p:nvPr>
          </p:nvSpPr>
          <p:spPr bwMode="auto">
            <a:xfrm>
              <a:off x="3181" y="421"/>
              <a:ext cx="242" cy="239"/>
            </a:xfrm>
            <a:custGeom>
              <a:avLst/>
              <a:gdLst>
                <a:gd name="T0" fmla="*/ 71 w 143"/>
                <a:gd name="T1" fmla="*/ 141 h 141"/>
                <a:gd name="T2" fmla="*/ 143 w 143"/>
                <a:gd name="T3" fmla="*/ 70 h 141"/>
                <a:gd name="T4" fmla="*/ 71 w 143"/>
                <a:gd name="T5" fmla="*/ 0 h 141"/>
                <a:gd name="T6" fmla="*/ 0 w 143"/>
                <a:gd name="T7" fmla="*/ 70 h 141"/>
                <a:gd name="T8" fmla="*/ 71 w 143"/>
                <a:gd name="T9" fmla="*/ 141 h 141"/>
                <a:gd name="T10" fmla="*/ 71 w 143"/>
                <a:gd name="T11" fmla="*/ 4 h 141"/>
                <a:gd name="T12" fmla="*/ 139 w 143"/>
                <a:gd name="T13" fmla="*/ 70 h 141"/>
                <a:gd name="T14" fmla="*/ 71 w 143"/>
                <a:gd name="T15" fmla="*/ 137 h 141"/>
                <a:gd name="T16" fmla="*/ 4 w 143"/>
                <a:gd name="T17" fmla="*/ 70 h 141"/>
                <a:gd name="T18" fmla="*/ 71 w 143"/>
                <a:gd name="T19" fmla="*/ 4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3" h="141">
                  <a:moveTo>
                    <a:pt x="71" y="141"/>
                  </a:moveTo>
                  <a:cubicBezTo>
                    <a:pt x="111" y="141"/>
                    <a:pt x="143" y="109"/>
                    <a:pt x="143" y="70"/>
                  </a:cubicBezTo>
                  <a:cubicBezTo>
                    <a:pt x="143" y="32"/>
                    <a:pt x="111" y="0"/>
                    <a:pt x="71" y="0"/>
                  </a:cubicBezTo>
                  <a:cubicBezTo>
                    <a:pt x="32" y="0"/>
                    <a:pt x="0" y="32"/>
                    <a:pt x="0" y="70"/>
                  </a:cubicBezTo>
                  <a:cubicBezTo>
                    <a:pt x="0" y="109"/>
                    <a:pt x="32" y="141"/>
                    <a:pt x="71" y="141"/>
                  </a:cubicBezTo>
                  <a:close/>
                  <a:moveTo>
                    <a:pt x="71" y="4"/>
                  </a:moveTo>
                  <a:cubicBezTo>
                    <a:pt x="108" y="4"/>
                    <a:pt x="139" y="34"/>
                    <a:pt x="139" y="70"/>
                  </a:cubicBezTo>
                  <a:cubicBezTo>
                    <a:pt x="139" y="107"/>
                    <a:pt x="108" y="137"/>
                    <a:pt x="71" y="137"/>
                  </a:cubicBezTo>
                  <a:cubicBezTo>
                    <a:pt x="34" y="137"/>
                    <a:pt x="4" y="107"/>
                    <a:pt x="4" y="70"/>
                  </a:cubicBezTo>
                  <a:cubicBezTo>
                    <a:pt x="4" y="34"/>
                    <a:pt x="34" y="4"/>
                    <a:pt x="71" y="4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" name="Freeform 9"/>
            <p:cNvSpPr>
              <a:spLocks noEditPoints="1"/>
            </p:cNvSpPr>
            <p:nvPr>
              <p:custDataLst>
                <p:tags r:id="rId16"/>
              </p:custDataLst>
            </p:nvPr>
          </p:nvSpPr>
          <p:spPr bwMode="auto">
            <a:xfrm>
              <a:off x="5441" y="1498"/>
              <a:ext cx="189" cy="187"/>
            </a:xfrm>
            <a:custGeom>
              <a:avLst/>
              <a:gdLst>
                <a:gd name="T0" fmla="*/ 112 w 112"/>
                <a:gd name="T1" fmla="*/ 56 h 111"/>
                <a:gd name="T2" fmla="*/ 56 w 112"/>
                <a:gd name="T3" fmla="*/ 0 h 111"/>
                <a:gd name="T4" fmla="*/ 0 w 112"/>
                <a:gd name="T5" fmla="*/ 56 h 111"/>
                <a:gd name="T6" fmla="*/ 56 w 112"/>
                <a:gd name="T7" fmla="*/ 111 h 111"/>
                <a:gd name="T8" fmla="*/ 112 w 112"/>
                <a:gd name="T9" fmla="*/ 56 h 111"/>
                <a:gd name="T10" fmla="*/ 11 w 112"/>
                <a:gd name="T11" fmla="*/ 56 h 111"/>
                <a:gd name="T12" fmla="*/ 56 w 112"/>
                <a:gd name="T13" fmla="*/ 11 h 111"/>
                <a:gd name="T14" fmla="*/ 102 w 112"/>
                <a:gd name="T15" fmla="*/ 56 h 111"/>
                <a:gd name="T16" fmla="*/ 56 w 112"/>
                <a:gd name="T17" fmla="*/ 101 h 111"/>
                <a:gd name="T18" fmla="*/ 11 w 112"/>
                <a:gd name="T19" fmla="*/ 56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1">
                  <a:moveTo>
                    <a:pt x="112" y="56"/>
                  </a:moveTo>
                  <a:cubicBezTo>
                    <a:pt x="112" y="25"/>
                    <a:pt x="87" y="0"/>
                    <a:pt x="56" y="0"/>
                  </a:cubicBezTo>
                  <a:cubicBezTo>
                    <a:pt x="25" y="0"/>
                    <a:pt x="0" y="25"/>
                    <a:pt x="0" y="56"/>
                  </a:cubicBezTo>
                  <a:cubicBezTo>
                    <a:pt x="0" y="86"/>
                    <a:pt x="25" y="111"/>
                    <a:pt x="56" y="111"/>
                  </a:cubicBezTo>
                  <a:cubicBezTo>
                    <a:pt x="87" y="111"/>
                    <a:pt x="112" y="86"/>
                    <a:pt x="112" y="56"/>
                  </a:cubicBezTo>
                  <a:close/>
                  <a:moveTo>
                    <a:pt x="11" y="56"/>
                  </a:moveTo>
                  <a:cubicBezTo>
                    <a:pt x="11" y="31"/>
                    <a:pt x="31" y="11"/>
                    <a:pt x="56" y="11"/>
                  </a:cubicBezTo>
                  <a:cubicBezTo>
                    <a:pt x="81" y="11"/>
                    <a:pt x="102" y="31"/>
                    <a:pt x="102" y="56"/>
                  </a:cubicBezTo>
                  <a:cubicBezTo>
                    <a:pt x="102" y="80"/>
                    <a:pt x="81" y="101"/>
                    <a:pt x="56" y="101"/>
                  </a:cubicBezTo>
                  <a:cubicBezTo>
                    <a:pt x="31" y="101"/>
                    <a:pt x="11" y="80"/>
                    <a:pt x="11" y="56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3" name="Oval 10"/>
            <p:cNvSpPr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2943" y="640"/>
              <a:ext cx="84" cy="84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4" name="Freeform 11"/>
            <p:cNvSpPr>
              <a:spLocks noEditPoints="1"/>
            </p:cNvSpPr>
            <p:nvPr>
              <p:custDataLst>
                <p:tags r:id="rId18"/>
              </p:custDataLst>
            </p:nvPr>
          </p:nvSpPr>
          <p:spPr bwMode="auto">
            <a:xfrm>
              <a:off x="2074" y="-2"/>
              <a:ext cx="3877" cy="2555"/>
            </a:xfrm>
            <a:custGeom>
              <a:avLst/>
              <a:gdLst>
                <a:gd name="T0" fmla="*/ 425 w 2293"/>
                <a:gd name="T1" fmla="*/ 226 h 1510"/>
                <a:gd name="T2" fmla="*/ 327 w 2293"/>
                <a:gd name="T3" fmla="*/ 320 h 1510"/>
                <a:gd name="T4" fmla="*/ 726 w 2293"/>
                <a:gd name="T5" fmla="*/ 424 h 1510"/>
                <a:gd name="T6" fmla="*/ 1311 w 2293"/>
                <a:gd name="T7" fmla="*/ 457 h 1510"/>
                <a:gd name="T8" fmla="*/ 1374 w 2293"/>
                <a:gd name="T9" fmla="*/ 550 h 1510"/>
                <a:gd name="T10" fmla="*/ 1068 w 2293"/>
                <a:gd name="T11" fmla="*/ 571 h 1510"/>
                <a:gd name="T12" fmla="*/ 1571 w 2293"/>
                <a:gd name="T13" fmla="*/ 457 h 1510"/>
                <a:gd name="T14" fmla="*/ 1525 w 2293"/>
                <a:gd name="T15" fmla="*/ 708 h 1510"/>
                <a:gd name="T16" fmla="*/ 1395 w 2293"/>
                <a:gd name="T17" fmla="*/ 934 h 1510"/>
                <a:gd name="T18" fmla="*/ 1623 w 2293"/>
                <a:gd name="T19" fmla="*/ 611 h 1510"/>
                <a:gd name="T20" fmla="*/ 1755 w 2293"/>
                <a:gd name="T21" fmla="*/ 858 h 1510"/>
                <a:gd name="T22" fmla="*/ 1703 w 2293"/>
                <a:gd name="T23" fmla="*/ 769 h 1510"/>
                <a:gd name="T24" fmla="*/ 1596 w 2293"/>
                <a:gd name="T25" fmla="*/ 1196 h 1510"/>
                <a:gd name="T26" fmla="*/ 1527 w 2293"/>
                <a:gd name="T27" fmla="*/ 1288 h 1510"/>
                <a:gd name="T28" fmla="*/ 1607 w 2293"/>
                <a:gd name="T29" fmla="*/ 1019 h 1510"/>
                <a:gd name="T30" fmla="*/ 1635 w 2293"/>
                <a:gd name="T31" fmla="*/ 1331 h 1510"/>
                <a:gd name="T32" fmla="*/ 1840 w 2293"/>
                <a:gd name="T33" fmla="*/ 972 h 1510"/>
                <a:gd name="T34" fmla="*/ 1939 w 2293"/>
                <a:gd name="T35" fmla="*/ 1331 h 1510"/>
                <a:gd name="T36" fmla="*/ 1964 w 2293"/>
                <a:gd name="T37" fmla="*/ 1510 h 1510"/>
                <a:gd name="T38" fmla="*/ 1989 w 2293"/>
                <a:gd name="T39" fmla="*/ 1331 h 1510"/>
                <a:gd name="T40" fmla="*/ 1850 w 2293"/>
                <a:gd name="T41" fmla="*/ 972 h 1510"/>
                <a:gd name="T42" fmla="*/ 1879 w 2293"/>
                <a:gd name="T43" fmla="*/ 685 h 1510"/>
                <a:gd name="T44" fmla="*/ 2253 w 2293"/>
                <a:gd name="T45" fmla="*/ 680 h 1510"/>
                <a:gd name="T46" fmla="*/ 2056 w 2293"/>
                <a:gd name="T47" fmla="*/ 657 h 1510"/>
                <a:gd name="T48" fmla="*/ 2033 w 2293"/>
                <a:gd name="T49" fmla="*/ 269 h 1510"/>
                <a:gd name="T50" fmla="*/ 2268 w 2293"/>
                <a:gd name="T51" fmla="*/ 36 h 1510"/>
                <a:gd name="T52" fmla="*/ 2259 w 2293"/>
                <a:gd name="T53" fmla="*/ 22 h 1510"/>
                <a:gd name="T54" fmla="*/ 1845 w 2293"/>
                <a:gd name="T55" fmla="*/ 191 h 1510"/>
                <a:gd name="T56" fmla="*/ 1681 w 2293"/>
                <a:gd name="T57" fmla="*/ 282 h 1510"/>
                <a:gd name="T58" fmla="*/ 1272 w 2293"/>
                <a:gd name="T59" fmla="*/ 16 h 1510"/>
                <a:gd name="T60" fmla="*/ 1265 w 2293"/>
                <a:gd name="T61" fmla="*/ 30 h 1510"/>
                <a:gd name="T62" fmla="*/ 1216 w 2293"/>
                <a:gd name="T63" fmla="*/ 16 h 1510"/>
                <a:gd name="T64" fmla="*/ 1209 w 2293"/>
                <a:gd name="T65" fmla="*/ 30 h 1510"/>
                <a:gd name="T66" fmla="*/ 1138 w 2293"/>
                <a:gd name="T67" fmla="*/ 204 h 1510"/>
                <a:gd name="T68" fmla="*/ 1391 w 2293"/>
                <a:gd name="T69" fmla="*/ 210 h 1510"/>
                <a:gd name="T70" fmla="*/ 1448 w 2293"/>
                <a:gd name="T71" fmla="*/ 209 h 1510"/>
                <a:gd name="T72" fmla="*/ 1840 w 2293"/>
                <a:gd name="T73" fmla="*/ 687 h 1510"/>
                <a:gd name="T74" fmla="*/ 1360 w 2293"/>
                <a:gd name="T75" fmla="*/ 447 h 1510"/>
                <a:gd name="T76" fmla="*/ 948 w 2293"/>
                <a:gd name="T77" fmla="*/ 315 h 1510"/>
                <a:gd name="T78" fmla="*/ 515 w 2293"/>
                <a:gd name="T79" fmla="*/ 315 h 1510"/>
                <a:gd name="T80" fmla="*/ 0 w 2293"/>
                <a:gd name="T81" fmla="*/ 231 h 1510"/>
                <a:gd name="T82" fmla="*/ 1273 w 2293"/>
                <a:gd name="T83" fmla="*/ 853 h 1510"/>
                <a:gd name="T84" fmla="*/ 1516 w 2293"/>
                <a:gd name="T85" fmla="*/ 853 h 1510"/>
                <a:gd name="T86" fmla="*/ 1765 w 2293"/>
                <a:gd name="T87" fmla="*/ 826 h 1510"/>
                <a:gd name="T88" fmla="*/ 1869 w 2293"/>
                <a:gd name="T89" fmla="*/ 783 h 1510"/>
                <a:gd name="T90" fmla="*/ 1869 w 2293"/>
                <a:gd name="T91" fmla="*/ 783 h 1510"/>
                <a:gd name="T92" fmla="*/ 2039 w 2293"/>
                <a:gd name="T93" fmla="*/ 452 h 1510"/>
                <a:gd name="T94" fmla="*/ 1840 w 2293"/>
                <a:gd name="T95" fmla="*/ 643 h 1510"/>
                <a:gd name="T96" fmla="*/ 1845 w 2293"/>
                <a:gd name="T97" fmla="*/ 227 h 1510"/>
                <a:gd name="T98" fmla="*/ 2043 w 2293"/>
                <a:gd name="T99" fmla="*/ 452 h 1510"/>
                <a:gd name="T100" fmla="*/ 1845 w 2293"/>
                <a:gd name="T101" fmla="*/ 227 h 1510"/>
                <a:gd name="T102" fmla="*/ 1647 w 2293"/>
                <a:gd name="T103" fmla="*/ 452 h 1510"/>
                <a:gd name="T104" fmla="*/ 726 w 2293"/>
                <a:gd name="T105" fmla="*/ 227 h 1510"/>
                <a:gd name="T106" fmla="*/ 726 w 2293"/>
                <a:gd name="T107" fmla="*/ 227 h 1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293" h="1510">
                  <a:moveTo>
                    <a:pt x="25" y="255"/>
                  </a:moveTo>
                  <a:cubicBezTo>
                    <a:pt x="39" y="255"/>
                    <a:pt x="50" y="244"/>
                    <a:pt x="50" y="231"/>
                  </a:cubicBezTo>
                  <a:cubicBezTo>
                    <a:pt x="50" y="229"/>
                    <a:pt x="50" y="227"/>
                    <a:pt x="50" y="226"/>
                  </a:cubicBezTo>
                  <a:cubicBezTo>
                    <a:pt x="425" y="226"/>
                    <a:pt x="425" y="226"/>
                    <a:pt x="425" y="226"/>
                  </a:cubicBezTo>
                  <a:cubicBezTo>
                    <a:pt x="502" y="315"/>
                    <a:pt x="502" y="315"/>
                    <a:pt x="502" y="315"/>
                  </a:cubicBezTo>
                  <a:cubicBezTo>
                    <a:pt x="360" y="315"/>
                    <a:pt x="360" y="315"/>
                    <a:pt x="360" y="315"/>
                  </a:cubicBezTo>
                  <a:cubicBezTo>
                    <a:pt x="358" y="309"/>
                    <a:pt x="351" y="304"/>
                    <a:pt x="344" y="304"/>
                  </a:cubicBezTo>
                  <a:cubicBezTo>
                    <a:pt x="335" y="304"/>
                    <a:pt x="327" y="311"/>
                    <a:pt x="327" y="320"/>
                  </a:cubicBezTo>
                  <a:cubicBezTo>
                    <a:pt x="327" y="329"/>
                    <a:pt x="335" y="337"/>
                    <a:pt x="344" y="337"/>
                  </a:cubicBezTo>
                  <a:cubicBezTo>
                    <a:pt x="351" y="337"/>
                    <a:pt x="358" y="332"/>
                    <a:pt x="360" y="326"/>
                  </a:cubicBezTo>
                  <a:cubicBezTo>
                    <a:pt x="621" y="326"/>
                    <a:pt x="621" y="326"/>
                    <a:pt x="621" y="326"/>
                  </a:cubicBezTo>
                  <a:cubicBezTo>
                    <a:pt x="624" y="380"/>
                    <a:pt x="670" y="424"/>
                    <a:pt x="726" y="424"/>
                  </a:cubicBezTo>
                  <a:cubicBezTo>
                    <a:pt x="782" y="424"/>
                    <a:pt x="829" y="380"/>
                    <a:pt x="831" y="326"/>
                  </a:cubicBezTo>
                  <a:cubicBezTo>
                    <a:pt x="944" y="326"/>
                    <a:pt x="944" y="326"/>
                    <a:pt x="944" y="326"/>
                  </a:cubicBezTo>
                  <a:cubicBezTo>
                    <a:pt x="1077" y="457"/>
                    <a:pt x="1077" y="457"/>
                    <a:pt x="1077" y="457"/>
                  </a:cubicBezTo>
                  <a:cubicBezTo>
                    <a:pt x="1311" y="457"/>
                    <a:pt x="1311" y="457"/>
                    <a:pt x="1311" y="457"/>
                  </a:cubicBezTo>
                  <a:cubicBezTo>
                    <a:pt x="1314" y="468"/>
                    <a:pt x="1324" y="477"/>
                    <a:pt x="1336" y="477"/>
                  </a:cubicBezTo>
                  <a:cubicBezTo>
                    <a:pt x="1348" y="477"/>
                    <a:pt x="1358" y="468"/>
                    <a:pt x="1360" y="457"/>
                  </a:cubicBezTo>
                  <a:cubicBezTo>
                    <a:pt x="1468" y="457"/>
                    <a:pt x="1468" y="457"/>
                    <a:pt x="1468" y="457"/>
                  </a:cubicBezTo>
                  <a:cubicBezTo>
                    <a:pt x="1374" y="550"/>
                    <a:pt x="1374" y="550"/>
                    <a:pt x="1374" y="550"/>
                  </a:cubicBezTo>
                  <a:cubicBezTo>
                    <a:pt x="1084" y="550"/>
                    <a:pt x="1084" y="550"/>
                    <a:pt x="1084" y="550"/>
                  </a:cubicBezTo>
                  <a:cubicBezTo>
                    <a:pt x="1082" y="543"/>
                    <a:pt x="1075" y="539"/>
                    <a:pt x="1068" y="539"/>
                  </a:cubicBezTo>
                  <a:cubicBezTo>
                    <a:pt x="1059" y="539"/>
                    <a:pt x="1051" y="546"/>
                    <a:pt x="1051" y="555"/>
                  </a:cubicBezTo>
                  <a:cubicBezTo>
                    <a:pt x="1051" y="564"/>
                    <a:pt x="1059" y="571"/>
                    <a:pt x="1068" y="571"/>
                  </a:cubicBezTo>
                  <a:cubicBezTo>
                    <a:pt x="1075" y="571"/>
                    <a:pt x="1082" y="567"/>
                    <a:pt x="1084" y="560"/>
                  </a:cubicBezTo>
                  <a:cubicBezTo>
                    <a:pt x="1378" y="560"/>
                    <a:pt x="1378" y="560"/>
                    <a:pt x="1378" y="560"/>
                  </a:cubicBezTo>
                  <a:cubicBezTo>
                    <a:pt x="1483" y="457"/>
                    <a:pt x="1483" y="457"/>
                    <a:pt x="1483" y="457"/>
                  </a:cubicBezTo>
                  <a:cubicBezTo>
                    <a:pt x="1571" y="457"/>
                    <a:pt x="1571" y="457"/>
                    <a:pt x="1571" y="457"/>
                  </a:cubicBezTo>
                  <a:cubicBezTo>
                    <a:pt x="1572" y="511"/>
                    <a:pt x="1589" y="561"/>
                    <a:pt x="1617" y="603"/>
                  </a:cubicBezTo>
                  <a:cubicBezTo>
                    <a:pt x="1617" y="603"/>
                    <a:pt x="1617" y="603"/>
                    <a:pt x="1617" y="603"/>
                  </a:cubicBezTo>
                  <a:cubicBezTo>
                    <a:pt x="1517" y="701"/>
                    <a:pt x="1517" y="701"/>
                    <a:pt x="1517" y="701"/>
                  </a:cubicBezTo>
                  <a:cubicBezTo>
                    <a:pt x="1525" y="708"/>
                    <a:pt x="1525" y="708"/>
                    <a:pt x="1525" y="708"/>
                  </a:cubicBezTo>
                  <a:cubicBezTo>
                    <a:pt x="1395" y="634"/>
                    <a:pt x="1395" y="634"/>
                    <a:pt x="1395" y="634"/>
                  </a:cubicBezTo>
                  <a:cubicBezTo>
                    <a:pt x="1263" y="709"/>
                    <a:pt x="1263" y="709"/>
                    <a:pt x="1263" y="709"/>
                  </a:cubicBezTo>
                  <a:cubicBezTo>
                    <a:pt x="1263" y="859"/>
                    <a:pt x="1263" y="859"/>
                    <a:pt x="1263" y="859"/>
                  </a:cubicBezTo>
                  <a:cubicBezTo>
                    <a:pt x="1395" y="934"/>
                    <a:pt x="1395" y="934"/>
                    <a:pt x="1395" y="934"/>
                  </a:cubicBezTo>
                  <a:cubicBezTo>
                    <a:pt x="1526" y="859"/>
                    <a:pt x="1526" y="859"/>
                    <a:pt x="1526" y="859"/>
                  </a:cubicBezTo>
                  <a:cubicBezTo>
                    <a:pt x="1526" y="709"/>
                    <a:pt x="1526" y="709"/>
                    <a:pt x="1526" y="709"/>
                  </a:cubicBezTo>
                  <a:cubicBezTo>
                    <a:pt x="1525" y="708"/>
                    <a:pt x="1525" y="708"/>
                    <a:pt x="1525" y="708"/>
                  </a:cubicBezTo>
                  <a:cubicBezTo>
                    <a:pt x="1623" y="611"/>
                    <a:pt x="1623" y="611"/>
                    <a:pt x="1623" y="611"/>
                  </a:cubicBezTo>
                  <a:cubicBezTo>
                    <a:pt x="1672" y="677"/>
                    <a:pt x="1751" y="721"/>
                    <a:pt x="1840" y="723"/>
                  </a:cubicBezTo>
                  <a:cubicBezTo>
                    <a:pt x="1840" y="772"/>
                    <a:pt x="1840" y="772"/>
                    <a:pt x="1840" y="772"/>
                  </a:cubicBezTo>
                  <a:cubicBezTo>
                    <a:pt x="1755" y="821"/>
                    <a:pt x="1755" y="821"/>
                    <a:pt x="1755" y="821"/>
                  </a:cubicBezTo>
                  <a:cubicBezTo>
                    <a:pt x="1755" y="858"/>
                    <a:pt x="1755" y="858"/>
                    <a:pt x="1755" y="858"/>
                  </a:cubicBezTo>
                  <a:cubicBezTo>
                    <a:pt x="1680" y="932"/>
                    <a:pt x="1680" y="932"/>
                    <a:pt x="1680" y="932"/>
                  </a:cubicBezTo>
                  <a:cubicBezTo>
                    <a:pt x="1680" y="807"/>
                    <a:pt x="1680" y="807"/>
                    <a:pt x="1680" y="807"/>
                  </a:cubicBezTo>
                  <a:cubicBezTo>
                    <a:pt x="1711" y="776"/>
                    <a:pt x="1711" y="776"/>
                    <a:pt x="1711" y="776"/>
                  </a:cubicBezTo>
                  <a:cubicBezTo>
                    <a:pt x="1703" y="769"/>
                    <a:pt x="1703" y="769"/>
                    <a:pt x="1703" y="769"/>
                  </a:cubicBezTo>
                  <a:cubicBezTo>
                    <a:pt x="1669" y="803"/>
                    <a:pt x="1669" y="803"/>
                    <a:pt x="1669" y="803"/>
                  </a:cubicBezTo>
                  <a:cubicBezTo>
                    <a:pt x="1669" y="943"/>
                    <a:pt x="1669" y="943"/>
                    <a:pt x="1669" y="943"/>
                  </a:cubicBezTo>
                  <a:cubicBezTo>
                    <a:pt x="1596" y="1015"/>
                    <a:pt x="1596" y="1015"/>
                    <a:pt x="1596" y="1015"/>
                  </a:cubicBezTo>
                  <a:cubicBezTo>
                    <a:pt x="1596" y="1196"/>
                    <a:pt x="1596" y="1196"/>
                    <a:pt x="1596" y="1196"/>
                  </a:cubicBezTo>
                  <a:cubicBezTo>
                    <a:pt x="1535" y="1257"/>
                    <a:pt x="1535" y="1257"/>
                    <a:pt x="1535" y="1257"/>
                  </a:cubicBezTo>
                  <a:cubicBezTo>
                    <a:pt x="1533" y="1256"/>
                    <a:pt x="1530" y="1255"/>
                    <a:pt x="1527" y="1255"/>
                  </a:cubicBezTo>
                  <a:cubicBezTo>
                    <a:pt x="1518" y="1255"/>
                    <a:pt x="1511" y="1262"/>
                    <a:pt x="1511" y="1271"/>
                  </a:cubicBezTo>
                  <a:cubicBezTo>
                    <a:pt x="1511" y="1280"/>
                    <a:pt x="1518" y="1288"/>
                    <a:pt x="1527" y="1288"/>
                  </a:cubicBezTo>
                  <a:cubicBezTo>
                    <a:pt x="1537" y="1288"/>
                    <a:pt x="1544" y="1280"/>
                    <a:pt x="1544" y="1271"/>
                  </a:cubicBezTo>
                  <a:cubicBezTo>
                    <a:pt x="1544" y="1269"/>
                    <a:pt x="1543" y="1266"/>
                    <a:pt x="1542" y="1264"/>
                  </a:cubicBezTo>
                  <a:cubicBezTo>
                    <a:pt x="1607" y="1200"/>
                    <a:pt x="1607" y="1200"/>
                    <a:pt x="1607" y="1200"/>
                  </a:cubicBezTo>
                  <a:cubicBezTo>
                    <a:pt x="1607" y="1019"/>
                    <a:pt x="1607" y="1019"/>
                    <a:pt x="1607" y="1019"/>
                  </a:cubicBezTo>
                  <a:cubicBezTo>
                    <a:pt x="1755" y="873"/>
                    <a:pt x="1755" y="873"/>
                    <a:pt x="1755" y="873"/>
                  </a:cubicBezTo>
                  <a:cubicBezTo>
                    <a:pt x="1755" y="918"/>
                    <a:pt x="1755" y="918"/>
                    <a:pt x="1755" y="918"/>
                  </a:cubicBezTo>
                  <a:cubicBezTo>
                    <a:pt x="1635" y="1037"/>
                    <a:pt x="1635" y="1037"/>
                    <a:pt x="1635" y="1037"/>
                  </a:cubicBezTo>
                  <a:cubicBezTo>
                    <a:pt x="1635" y="1331"/>
                    <a:pt x="1635" y="1331"/>
                    <a:pt x="1635" y="1331"/>
                  </a:cubicBezTo>
                  <a:cubicBezTo>
                    <a:pt x="1645" y="1331"/>
                    <a:pt x="1645" y="1331"/>
                    <a:pt x="1645" y="1331"/>
                  </a:cubicBezTo>
                  <a:cubicBezTo>
                    <a:pt x="1645" y="1041"/>
                    <a:pt x="1645" y="1041"/>
                    <a:pt x="1645" y="1041"/>
                  </a:cubicBezTo>
                  <a:cubicBezTo>
                    <a:pt x="1761" y="927"/>
                    <a:pt x="1761" y="927"/>
                    <a:pt x="1761" y="927"/>
                  </a:cubicBezTo>
                  <a:cubicBezTo>
                    <a:pt x="1840" y="972"/>
                    <a:pt x="1840" y="972"/>
                    <a:pt x="1840" y="972"/>
                  </a:cubicBezTo>
                  <a:cubicBezTo>
                    <a:pt x="1840" y="1077"/>
                    <a:pt x="1840" y="1077"/>
                    <a:pt x="1840" y="1077"/>
                  </a:cubicBezTo>
                  <a:cubicBezTo>
                    <a:pt x="1959" y="1194"/>
                    <a:pt x="1959" y="1194"/>
                    <a:pt x="1959" y="1194"/>
                  </a:cubicBezTo>
                  <a:cubicBezTo>
                    <a:pt x="1959" y="1307"/>
                    <a:pt x="1959" y="1307"/>
                    <a:pt x="1959" y="1307"/>
                  </a:cubicBezTo>
                  <a:cubicBezTo>
                    <a:pt x="1948" y="1309"/>
                    <a:pt x="1939" y="1319"/>
                    <a:pt x="1939" y="1331"/>
                  </a:cubicBezTo>
                  <a:cubicBezTo>
                    <a:pt x="1939" y="1343"/>
                    <a:pt x="1948" y="1353"/>
                    <a:pt x="1959" y="1355"/>
                  </a:cubicBezTo>
                  <a:cubicBezTo>
                    <a:pt x="1959" y="1479"/>
                    <a:pt x="1959" y="1479"/>
                    <a:pt x="1959" y="1479"/>
                  </a:cubicBezTo>
                  <a:cubicBezTo>
                    <a:pt x="1953" y="1481"/>
                    <a:pt x="1948" y="1487"/>
                    <a:pt x="1948" y="1494"/>
                  </a:cubicBezTo>
                  <a:cubicBezTo>
                    <a:pt x="1948" y="1503"/>
                    <a:pt x="1955" y="1510"/>
                    <a:pt x="1964" y="1510"/>
                  </a:cubicBezTo>
                  <a:cubicBezTo>
                    <a:pt x="1974" y="1510"/>
                    <a:pt x="1981" y="1503"/>
                    <a:pt x="1981" y="1494"/>
                  </a:cubicBezTo>
                  <a:cubicBezTo>
                    <a:pt x="1981" y="1487"/>
                    <a:pt x="1976" y="1481"/>
                    <a:pt x="1969" y="1479"/>
                  </a:cubicBezTo>
                  <a:cubicBezTo>
                    <a:pt x="1969" y="1355"/>
                    <a:pt x="1969" y="1355"/>
                    <a:pt x="1969" y="1355"/>
                  </a:cubicBezTo>
                  <a:cubicBezTo>
                    <a:pt x="1981" y="1353"/>
                    <a:pt x="1989" y="1343"/>
                    <a:pt x="1989" y="1331"/>
                  </a:cubicBezTo>
                  <a:cubicBezTo>
                    <a:pt x="1989" y="1319"/>
                    <a:pt x="1981" y="1309"/>
                    <a:pt x="1969" y="1307"/>
                  </a:cubicBezTo>
                  <a:cubicBezTo>
                    <a:pt x="1969" y="1190"/>
                    <a:pt x="1969" y="1190"/>
                    <a:pt x="1969" y="1190"/>
                  </a:cubicBezTo>
                  <a:cubicBezTo>
                    <a:pt x="1850" y="1073"/>
                    <a:pt x="1850" y="1073"/>
                    <a:pt x="1850" y="1073"/>
                  </a:cubicBezTo>
                  <a:cubicBezTo>
                    <a:pt x="1850" y="972"/>
                    <a:pt x="1850" y="972"/>
                    <a:pt x="1850" y="972"/>
                  </a:cubicBezTo>
                  <a:cubicBezTo>
                    <a:pt x="1936" y="923"/>
                    <a:pt x="1936" y="923"/>
                    <a:pt x="1936" y="923"/>
                  </a:cubicBezTo>
                  <a:cubicBezTo>
                    <a:pt x="1936" y="821"/>
                    <a:pt x="1936" y="821"/>
                    <a:pt x="1936" y="821"/>
                  </a:cubicBezTo>
                  <a:cubicBezTo>
                    <a:pt x="1879" y="788"/>
                    <a:pt x="1879" y="788"/>
                    <a:pt x="1879" y="788"/>
                  </a:cubicBezTo>
                  <a:cubicBezTo>
                    <a:pt x="1879" y="685"/>
                    <a:pt x="1879" y="685"/>
                    <a:pt x="1879" y="685"/>
                  </a:cubicBezTo>
                  <a:cubicBezTo>
                    <a:pt x="1928" y="678"/>
                    <a:pt x="1973" y="656"/>
                    <a:pt x="2007" y="624"/>
                  </a:cubicBezTo>
                  <a:cubicBezTo>
                    <a:pt x="2051" y="667"/>
                    <a:pt x="2051" y="667"/>
                    <a:pt x="2051" y="667"/>
                  </a:cubicBezTo>
                  <a:cubicBezTo>
                    <a:pt x="2237" y="667"/>
                    <a:pt x="2237" y="667"/>
                    <a:pt x="2237" y="667"/>
                  </a:cubicBezTo>
                  <a:cubicBezTo>
                    <a:pt x="2238" y="675"/>
                    <a:pt x="2245" y="680"/>
                    <a:pt x="2253" y="680"/>
                  </a:cubicBezTo>
                  <a:cubicBezTo>
                    <a:pt x="2262" y="680"/>
                    <a:pt x="2269" y="673"/>
                    <a:pt x="2269" y="664"/>
                  </a:cubicBezTo>
                  <a:cubicBezTo>
                    <a:pt x="2269" y="655"/>
                    <a:pt x="2262" y="647"/>
                    <a:pt x="2253" y="647"/>
                  </a:cubicBezTo>
                  <a:cubicBezTo>
                    <a:pt x="2246" y="647"/>
                    <a:pt x="2240" y="651"/>
                    <a:pt x="2237" y="657"/>
                  </a:cubicBezTo>
                  <a:cubicBezTo>
                    <a:pt x="2056" y="657"/>
                    <a:pt x="2056" y="657"/>
                    <a:pt x="2056" y="657"/>
                  </a:cubicBezTo>
                  <a:cubicBezTo>
                    <a:pt x="2015" y="617"/>
                    <a:pt x="2015" y="617"/>
                    <a:pt x="2015" y="617"/>
                  </a:cubicBezTo>
                  <a:cubicBezTo>
                    <a:pt x="2057" y="574"/>
                    <a:pt x="2084" y="516"/>
                    <a:pt x="2084" y="452"/>
                  </a:cubicBezTo>
                  <a:cubicBezTo>
                    <a:pt x="2084" y="388"/>
                    <a:pt x="2057" y="329"/>
                    <a:pt x="2015" y="287"/>
                  </a:cubicBezTo>
                  <a:cubicBezTo>
                    <a:pt x="2033" y="269"/>
                    <a:pt x="2033" y="269"/>
                    <a:pt x="2033" y="269"/>
                  </a:cubicBezTo>
                  <a:cubicBezTo>
                    <a:pt x="2080" y="316"/>
                    <a:pt x="2110" y="380"/>
                    <a:pt x="2110" y="452"/>
                  </a:cubicBezTo>
                  <a:cubicBezTo>
                    <a:pt x="2120" y="452"/>
                    <a:pt x="2120" y="452"/>
                    <a:pt x="2120" y="452"/>
                  </a:cubicBezTo>
                  <a:cubicBezTo>
                    <a:pt x="2120" y="378"/>
                    <a:pt x="2089" y="310"/>
                    <a:pt x="2040" y="261"/>
                  </a:cubicBezTo>
                  <a:cubicBezTo>
                    <a:pt x="2268" y="36"/>
                    <a:pt x="2268" y="36"/>
                    <a:pt x="2268" y="36"/>
                  </a:cubicBezTo>
                  <a:cubicBezTo>
                    <a:pt x="2271" y="38"/>
                    <a:pt x="2273" y="38"/>
                    <a:pt x="2276" y="38"/>
                  </a:cubicBezTo>
                  <a:cubicBezTo>
                    <a:pt x="2285" y="38"/>
                    <a:pt x="2293" y="31"/>
                    <a:pt x="2293" y="22"/>
                  </a:cubicBezTo>
                  <a:cubicBezTo>
                    <a:pt x="2293" y="13"/>
                    <a:pt x="2285" y="6"/>
                    <a:pt x="2276" y="6"/>
                  </a:cubicBezTo>
                  <a:cubicBezTo>
                    <a:pt x="2267" y="6"/>
                    <a:pt x="2259" y="13"/>
                    <a:pt x="2259" y="22"/>
                  </a:cubicBezTo>
                  <a:cubicBezTo>
                    <a:pt x="2259" y="25"/>
                    <a:pt x="2260" y="27"/>
                    <a:pt x="2261" y="29"/>
                  </a:cubicBezTo>
                  <a:cubicBezTo>
                    <a:pt x="2033" y="254"/>
                    <a:pt x="2033" y="254"/>
                    <a:pt x="2033" y="254"/>
                  </a:cubicBezTo>
                  <a:cubicBezTo>
                    <a:pt x="1984" y="209"/>
                    <a:pt x="1918" y="181"/>
                    <a:pt x="1845" y="181"/>
                  </a:cubicBezTo>
                  <a:cubicBezTo>
                    <a:pt x="1845" y="191"/>
                    <a:pt x="1845" y="191"/>
                    <a:pt x="1845" y="191"/>
                  </a:cubicBezTo>
                  <a:cubicBezTo>
                    <a:pt x="1915" y="191"/>
                    <a:pt x="1978" y="218"/>
                    <a:pt x="2026" y="262"/>
                  </a:cubicBezTo>
                  <a:cubicBezTo>
                    <a:pt x="2007" y="280"/>
                    <a:pt x="2007" y="280"/>
                    <a:pt x="2007" y="280"/>
                  </a:cubicBezTo>
                  <a:cubicBezTo>
                    <a:pt x="1965" y="241"/>
                    <a:pt x="1908" y="217"/>
                    <a:pt x="1845" y="217"/>
                  </a:cubicBezTo>
                  <a:cubicBezTo>
                    <a:pt x="1781" y="217"/>
                    <a:pt x="1723" y="242"/>
                    <a:pt x="1681" y="282"/>
                  </a:cubicBezTo>
                  <a:cubicBezTo>
                    <a:pt x="1596" y="199"/>
                    <a:pt x="1596" y="199"/>
                    <a:pt x="1596" y="199"/>
                  </a:cubicBezTo>
                  <a:cubicBezTo>
                    <a:pt x="1451" y="199"/>
                    <a:pt x="1451" y="199"/>
                    <a:pt x="1451" y="199"/>
                  </a:cubicBezTo>
                  <a:cubicBezTo>
                    <a:pt x="1271" y="22"/>
                    <a:pt x="1271" y="22"/>
                    <a:pt x="1271" y="22"/>
                  </a:cubicBezTo>
                  <a:cubicBezTo>
                    <a:pt x="1272" y="20"/>
                    <a:pt x="1272" y="18"/>
                    <a:pt x="1272" y="16"/>
                  </a:cubicBezTo>
                  <a:cubicBezTo>
                    <a:pt x="1272" y="7"/>
                    <a:pt x="1265" y="0"/>
                    <a:pt x="1256" y="0"/>
                  </a:cubicBezTo>
                  <a:cubicBezTo>
                    <a:pt x="1246" y="0"/>
                    <a:pt x="1239" y="7"/>
                    <a:pt x="1239" y="16"/>
                  </a:cubicBezTo>
                  <a:cubicBezTo>
                    <a:pt x="1239" y="25"/>
                    <a:pt x="1246" y="33"/>
                    <a:pt x="1256" y="33"/>
                  </a:cubicBezTo>
                  <a:cubicBezTo>
                    <a:pt x="1259" y="33"/>
                    <a:pt x="1262" y="32"/>
                    <a:pt x="1265" y="30"/>
                  </a:cubicBezTo>
                  <a:cubicBezTo>
                    <a:pt x="1436" y="199"/>
                    <a:pt x="1436" y="199"/>
                    <a:pt x="1436" y="199"/>
                  </a:cubicBezTo>
                  <a:cubicBezTo>
                    <a:pt x="1394" y="199"/>
                    <a:pt x="1394" y="199"/>
                    <a:pt x="1394" y="199"/>
                  </a:cubicBezTo>
                  <a:cubicBezTo>
                    <a:pt x="1215" y="22"/>
                    <a:pt x="1215" y="22"/>
                    <a:pt x="1215" y="22"/>
                  </a:cubicBezTo>
                  <a:cubicBezTo>
                    <a:pt x="1216" y="20"/>
                    <a:pt x="1216" y="18"/>
                    <a:pt x="1216" y="16"/>
                  </a:cubicBezTo>
                  <a:cubicBezTo>
                    <a:pt x="1216" y="7"/>
                    <a:pt x="1209" y="0"/>
                    <a:pt x="1200" y="0"/>
                  </a:cubicBezTo>
                  <a:cubicBezTo>
                    <a:pt x="1190" y="0"/>
                    <a:pt x="1183" y="7"/>
                    <a:pt x="1183" y="16"/>
                  </a:cubicBezTo>
                  <a:cubicBezTo>
                    <a:pt x="1183" y="25"/>
                    <a:pt x="1190" y="33"/>
                    <a:pt x="1200" y="33"/>
                  </a:cubicBezTo>
                  <a:cubicBezTo>
                    <a:pt x="1203" y="33"/>
                    <a:pt x="1206" y="32"/>
                    <a:pt x="1209" y="30"/>
                  </a:cubicBezTo>
                  <a:cubicBezTo>
                    <a:pt x="1380" y="199"/>
                    <a:pt x="1380" y="199"/>
                    <a:pt x="1380" y="199"/>
                  </a:cubicBezTo>
                  <a:cubicBezTo>
                    <a:pt x="1170" y="199"/>
                    <a:pt x="1170" y="199"/>
                    <a:pt x="1170" y="199"/>
                  </a:cubicBezTo>
                  <a:cubicBezTo>
                    <a:pt x="1168" y="192"/>
                    <a:pt x="1162" y="187"/>
                    <a:pt x="1154" y="187"/>
                  </a:cubicBezTo>
                  <a:cubicBezTo>
                    <a:pt x="1145" y="187"/>
                    <a:pt x="1138" y="195"/>
                    <a:pt x="1138" y="204"/>
                  </a:cubicBezTo>
                  <a:cubicBezTo>
                    <a:pt x="1138" y="213"/>
                    <a:pt x="1145" y="220"/>
                    <a:pt x="1154" y="220"/>
                  </a:cubicBezTo>
                  <a:cubicBezTo>
                    <a:pt x="1162" y="220"/>
                    <a:pt x="1168" y="216"/>
                    <a:pt x="1170" y="209"/>
                  </a:cubicBezTo>
                  <a:cubicBezTo>
                    <a:pt x="1390" y="209"/>
                    <a:pt x="1390" y="209"/>
                    <a:pt x="1390" y="209"/>
                  </a:cubicBezTo>
                  <a:cubicBezTo>
                    <a:pt x="1391" y="210"/>
                    <a:pt x="1391" y="210"/>
                    <a:pt x="1391" y="210"/>
                  </a:cubicBezTo>
                  <a:cubicBezTo>
                    <a:pt x="1392" y="209"/>
                    <a:pt x="1392" y="209"/>
                    <a:pt x="1392" y="209"/>
                  </a:cubicBezTo>
                  <a:cubicBezTo>
                    <a:pt x="1447" y="209"/>
                    <a:pt x="1447" y="209"/>
                    <a:pt x="1447" y="209"/>
                  </a:cubicBezTo>
                  <a:cubicBezTo>
                    <a:pt x="1447" y="210"/>
                    <a:pt x="1447" y="210"/>
                    <a:pt x="1447" y="210"/>
                  </a:cubicBezTo>
                  <a:cubicBezTo>
                    <a:pt x="1448" y="209"/>
                    <a:pt x="1448" y="209"/>
                    <a:pt x="1448" y="209"/>
                  </a:cubicBezTo>
                  <a:cubicBezTo>
                    <a:pt x="1592" y="209"/>
                    <a:pt x="1592" y="209"/>
                    <a:pt x="1592" y="209"/>
                  </a:cubicBezTo>
                  <a:cubicBezTo>
                    <a:pt x="1673" y="289"/>
                    <a:pt x="1673" y="289"/>
                    <a:pt x="1673" y="289"/>
                  </a:cubicBezTo>
                  <a:cubicBezTo>
                    <a:pt x="1632" y="332"/>
                    <a:pt x="1607" y="389"/>
                    <a:pt x="1607" y="452"/>
                  </a:cubicBezTo>
                  <a:cubicBezTo>
                    <a:pt x="1607" y="580"/>
                    <a:pt x="1711" y="684"/>
                    <a:pt x="1840" y="687"/>
                  </a:cubicBezTo>
                  <a:cubicBezTo>
                    <a:pt x="1840" y="712"/>
                    <a:pt x="1840" y="712"/>
                    <a:pt x="1840" y="712"/>
                  </a:cubicBezTo>
                  <a:cubicBezTo>
                    <a:pt x="1697" y="710"/>
                    <a:pt x="1581" y="594"/>
                    <a:pt x="1581" y="452"/>
                  </a:cubicBezTo>
                  <a:cubicBezTo>
                    <a:pt x="1581" y="447"/>
                    <a:pt x="1581" y="447"/>
                    <a:pt x="1581" y="447"/>
                  </a:cubicBezTo>
                  <a:cubicBezTo>
                    <a:pt x="1360" y="447"/>
                    <a:pt x="1360" y="447"/>
                    <a:pt x="1360" y="447"/>
                  </a:cubicBezTo>
                  <a:cubicBezTo>
                    <a:pt x="1358" y="436"/>
                    <a:pt x="1348" y="427"/>
                    <a:pt x="1336" y="427"/>
                  </a:cubicBezTo>
                  <a:cubicBezTo>
                    <a:pt x="1324" y="427"/>
                    <a:pt x="1314" y="436"/>
                    <a:pt x="1311" y="447"/>
                  </a:cubicBezTo>
                  <a:cubicBezTo>
                    <a:pt x="1081" y="447"/>
                    <a:pt x="1081" y="447"/>
                    <a:pt x="1081" y="447"/>
                  </a:cubicBezTo>
                  <a:cubicBezTo>
                    <a:pt x="948" y="315"/>
                    <a:pt x="948" y="315"/>
                    <a:pt x="948" y="315"/>
                  </a:cubicBezTo>
                  <a:cubicBezTo>
                    <a:pt x="831" y="315"/>
                    <a:pt x="831" y="315"/>
                    <a:pt x="831" y="315"/>
                  </a:cubicBezTo>
                  <a:cubicBezTo>
                    <a:pt x="829" y="260"/>
                    <a:pt x="782" y="217"/>
                    <a:pt x="726" y="217"/>
                  </a:cubicBezTo>
                  <a:cubicBezTo>
                    <a:pt x="670" y="217"/>
                    <a:pt x="624" y="260"/>
                    <a:pt x="621" y="315"/>
                  </a:cubicBezTo>
                  <a:cubicBezTo>
                    <a:pt x="515" y="315"/>
                    <a:pt x="515" y="315"/>
                    <a:pt x="515" y="315"/>
                  </a:cubicBezTo>
                  <a:cubicBezTo>
                    <a:pt x="430" y="215"/>
                    <a:pt x="430" y="215"/>
                    <a:pt x="430" y="215"/>
                  </a:cubicBezTo>
                  <a:cubicBezTo>
                    <a:pt x="45" y="215"/>
                    <a:pt x="45" y="215"/>
                    <a:pt x="45" y="215"/>
                  </a:cubicBezTo>
                  <a:cubicBezTo>
                    <a:pt x="40" y="210"/>
                    <a:pt x="33" y="206"/>
                    <a:pt x="25" y="206"/>
                  </a:cubicBezTo>
                  <a:cubicBezTo>
                    <a:pt x="11" y="206"/>
                    <a:pt x="0" y="217"/>
                    <a:pt x="0" y="231"/>
                  </a:cubicBezTo>
                  <a:cubicBezTo>
                    <a:pt x="0" y="244"/>
                    <a:pt x="11" y="255"/>
                    <a:pt x="25" y="255"/>
                  </a:cubicBezTo>
                  <a:close/>
                  <a:moveTo>
                    <a:pt x="1516" y="853"/>
                  </a:moveTo>
                  <a:cubicBezTo>
                    <a:pt x="1395" y="922"/>
                    <a:pt x="1395" y="922"/>
                    <a:pt x="1395" y="922"/>
                  </a:cubicBezTo>
                  <a:cubicBezTo>
                    <a:pt x="1273" y="853"/>
                    <a:pt x="1273" y="853"/>
                    <a:pt x="1273" y="853"/>
                  </a:cubicBezTo>
                  <a:cubicBezTo>
                    <a:pt x="1273" y="715"/>
                    <a:pt x="1273" y="715"/>
                    <a:pt x="1273" y="715"/>
                  </a:cubicBezTo>
                  <a:cubicBezTo>
                    <a:pt x="1395" y="646"/>
                    <a:pt x="1395" y="646"/>
                    <a:pt x="1395" y="646"/>
                  </a:cubicBezTo>
                  <a:cubicBezTo>
                    <a:pt x="1516" y="715"/>
                    <a:pt x="1516" y="715"/>
                    <a:pt x="1516" y="715"/>
                  </a:cubicBezTo>
                  <a:lnTo>
                    <a:pt x="1516" y="853"/>
                  </a:lnTo>
                  <a:close/>
                  <a:moveTo>
                    <a:pt x="1925" y="918"/>
                  </a:moveTo>
                  <a:cubicBezTo>
                    <a:pt x="1845" y="963"/>
                    <a:pt x="1845" y="963"/>
                    <a:pt x="1845" y="963"/>
                  </a:cubicBezTo>
                  <a:cubicBezTo>
                    <a:pt x="1765" y="918"/>
                    <a:pt x="1765" y="918"/>
                    <a:pt x="1765" y="918"/>
                  </a:cubicBezTo>
                  <a:cubicBezTo>
                    <a:pt x="1765" y="826"/>
                    <a:pt x="1765" y="826"/>
                    <a:pt x="1765" y="826"/>
                  </a:cubicBezTo>
                  <a:cubicBezTo>
                    <a:pt x="1845" y="781"/>
                    <a:pt x="1845" y="781"/>
                    <a:pt x="1845" y="781"/>
                  </a:cubicBezTo>
                  <a:cubicBezTo>
                    <a:pt x="1925" y="826"/>
                    <a:pt x="1925" y="826"/>
                    <a:pt x="1925" y="826"/>
                  </a:cubicBezTo>
                  <a:lnTo>
                    <a:pt x="1925" y="918"/>
                  </a:lnTo>
                  <a:close/>
                  <a:moveTo>
                    <a:pt x="1869" y="783"/>
                  </a:moveTo>
                  <a:cubicBezTo>
                    <a:pt x="1850" y="772"/>
                    <a:pt x="1850" y="772"/>
                    <a:pt x="1850" y="772"/>
                  </a:cubicBezTo>
                  <a:cubicBezTo>
                    <a:pt x="1850" y="687"/>
                    <a:pt x="1850" y="687"/>
                    <a:pt x="1850" y="687"/>
                  </a:cubicBezTo>
                  <a:cubicBezTo>
                    <a:pt x="1857" y="687"/>
                    <a:pt x="1863" y="686"/>
                    <a:pt x="1869" y="686"/>
                  </a:cubicBezTo>
                  <a:lnTo>
                    <a:pt x="1869" y="783"/>
                  </a:lnTo>
                  <a:close/>
                  <a:moveTo>
                    <a:pt x="1850" y="450"/>
                  </a:moveTo>
                  <a:cubicBezTo>
                    <a:pt x="1712" y="313"/>
                    <a:pt x="1712" y="313"/>
                    <a:pt x="1712" y="313"/>
                  </a:cubicBezTo>
                  <a:cubicBezTo>
                    <a:pt x="1747" y="280"/>
                    <a:pt x="1794" y="260"/>
                    <a:pt x="1845" y="260"/>
                  </a:cubicBezTo>
                  <a:cubicBezTo>
                    <a:pt x="1952" y="260"/>
                    <a:pt x="2039" y="346"/>
                    <a:pt x="2039" y="452"/>
                  </a:cubicBezTo>
                  <a:cubicBezTo>
                    <a:pt x="2039" y="556"/>
                    <a:pt x="1955" y="640"/>
                    <a:pt x="1850" y="643"/>
                  </a:cubicBezTo>
                  <a:lnTo>
                    <a:pt x="1850" y="450"/>
                  </a:lnTo>
                  <a:close/>
                  <a:moveTo>
                    <a:pt x="1840" y="454"/>
                  </a:moveTo>
                  <a:cubicBezTo>
                    <a:pt x="1840" y="643"/>
                    <a:pt x="1840" y="643"/>
                    <a:pt x="1840" y="643"/>
                  </a:cubicBezTo>
                  <a:cubicBezTo>
                    <a:pt x="1735" y="640"/>
                    <a:pt x="1651" y="556"/>
                    <a:pt x="1651" y="452"/>
                  </a:cubicBezTo>
                  <a:cubicBezTo>
                    <a:pt x="1651" y="401"/>
                    <a:pt x="1671" y="355"/>
                    <a:pt x="1704" y="320"/>
                  </a:cubicBezTo>
                  <a:lnTo>
                    <a:pt x="1840" y="454"/>
                  </a:lnTo>
                  <a:close/>
                  <a:moveTo>
                    <a:pt x="1845" y="227"/>
                  </a:moveTo>
                  <a:cubicBezTo>
                    <a:pt x="1971" y="227"/>
                    <a:pt x="2073" y="328"/>
                    <a:pt x="2073" y="452"/>
                  </a:cubicBezTo>
                  <a:cubicBezTo>
                    <a:pt x="2073" y="574"/>
                    <a:pt x="1974" y="674"/>
                    <a:pt x="1850" y="677"/>
                  </a:cubicBezTo>
                  <a:cubicBezTo>
                    <a:pt x="1850" y="647"/>
                    <a:pt x="1850" y="647"/>
                    <a:pt x="1850" y="647"/>
                  </a:cubicBezTo>
                  <a:cubicBezTo>
                    <a:pt x="1957" y="645"/>
                    <a:pt x="2043" y="558"/>
                    <a:pt x="2043" y="452"/>
                  </a:cubicBezTo>
                  <a:cubicBezTo>
                    <a:pt x="2043" y="344"/>
                    <a:pt x="1955" y="256"/>
                    <a:pt x="1845" y="256"/>
                  </a:cubicBezTo>
                  <a:cubicBezTo>
                    <a:pt x="1792" y="256"/>
                    <a:pt x="1744" y="277"/>
                    <a:pt x="1709" y="310"/>
                  </a:cubicBezTo>
                  <a:cubicBezTo>
                    <a:pt x="1688" y="289"/>
                    <a:pt x="1688" y="289"/>
                    <a:pt x="1688" y="289"/>
                  </a:cubicBezTo>
                  <a:cubicBezTo>
                    <a:pt x="1729" y="251"/>
                    <a:pt x="1784" y="227"/>
                    <a:pt x="1845" y="227"/>
                  </a:cubicBezTo>
                  <a:close/>
                  <a:moveTo>
                    <a:pt x="1617" y="452"/>
                  </a:moveTo>
                  <a:cubicBezTo>
                    <a:pt x="1617" y="392"/>
                    <a:pt x="1641" y="337"/>
                    <a:pt x="1681" y="297"/>
                  </a:cubicBezTo>
                  <a:cubicBezTo>
                    <a:pt x="1702" y="317"/>
                    <a:pt x="1702" y="317"/>
                    <a:pt x="1702" y="317"/>
                  </a:cubicBezTo>
                  <a:cubicBezTo>
                    <a:pt x="1668" y="352"/>
                    <a:pt x="1647" y="400"/>
                    <a:pt x="1647" y="452"/>
                  </a:cubicBezTo>
                  <a:cubicBezTo>
                    <a:pt x="1647" y="558"/>
                    <a:pt x="1733" y="645"/>
                    <a:pt x="1840" y="647"/>
                  </a:cubicBezTo>
                  <a:cubicBezTo>
                    <a:pt x="1840" y="677"/>
                    <a:pt x="1840" y="677"/>
                    <a:pt x="1840" y="677"/>
                  </a:cubicBezTo>
                  <a:cubicBezTo>
                    <a:pt x="1717" y="674"/>
                    <a:pt x="1617" y="574"/>
                    <a:pt x="1617" y="452"/>
                  </a:cubicBezTo>
                  <a:close/>
                  <a:moveTo>
                    <a:pt x="726" y="227"/>
                  </a:moveTo>
                  <a:cubicBezTo>
                    <a:pt x="779" y="227"/>
                    <a:pt x="821" y="269"/>
                    <a:pt x="821" y="320"/>
                  </a:cubicBezTo>
                  <a:cubicBezTo>
                    <a:pt x="821" y="372"/>
                    <a:pt x="779" y="414"/>
                    <a:pt x="726" y="414"/>
                  </a:cubicBezTo>
                  <a:cubicBezTo>
                    <a:pt x="674" y="414"/>
                    <a:pt x="631" y="372"/>
                    <a:pt x="631" y="320"/>
                  </a:cubicBezTo>
                  <a:cubicBezTo>
                    <a:pt x="631" y="269"/>
                    <a:pt x="674" y="227"/>
                    <a:pt x="726" y="227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5" name="Oval 12"/>
            <p:cNvSpPr>
              <a:spLocks noChangeArrowheads="1"/>
            </p:cNvSpPr>
            <p:nvPr>
              <p:custDataLst>
                <p:tags r:id="rId19"/>
              </p:custDataLst>
            </p:nvPr>
          </p:nvSpPr>
          <p:spPr bwMode="auto">
            <a:xfrm>
              <a:off x="5031" y="1922"/>
              <a:ext cx="85" cy="83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6" name="Oval 13"/>
            <p:cNvSpPr>
              <a:spLocks noChangeArrowheads="1"/>
            </p:cNvSpPr>
            <p:nvPr>
              <p:custDataLst>
                <p:tags r:id="rId20"/>
              </p:custDataLst>
            </p:nvPr>
          </p:nvSpPr>
          <p:spPr bwMode="auto">
            <a:xfrm>
              <a:off x="5031" y="1794"/>
              <a:ext cx="85" cy="83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" name="Oval 14"/>
            <p:cNvSpPr>
              <a:spLocks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4073" y="1349"/>
              <a:ext cx="84" cy="84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8" name="Oval 15"/>
            <p:cNvSpPr>
              <a:spLocks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4073" y="1222"/>
              <a:ext cx="84" cy="83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9" name="Oval 16"/>
            <p:cNvSpPr>
              <a:spLocks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5508" y="1564"/>
              <a:ext cx="56" cy="55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" name="Freeform 17"/>
            <p:cNvSpPr>
              <a:spLocks noEditPoints="1"/>
            </p:cNvSpPr>
            <p:nvPr>
              <p:custDataLst>
                <p:tags r:id="rId24"/>
              </p:custDataLst>
            </p:nvPr>
          </p:nvSpPr>
          <p:spPr bwMode="auto">
            <a:xfrm>
              <a:off x="5099" y="10"/>
              <a:ext cx="189" cy="186"/>
            </a:xfrm>
            <a:custGeom>
              <a:avLst/>
              <a:gdLst>
                <a:gd name="T0" fmla="*/ 56 w 112"/>
                <a:gd name="T1" fmla="*/ 110 h 110"/>
                <a:gd name="T2" fmla="*/ 112 w 112"/>
                <a:gd name="T3" fmla="*/ 55 h 110"/>
                <a:gd name="T4" fmla="*/ 56 w 112"/>
                <a:gd name="T5" fmla="*/ 0 h 110"/>
                <a:gd name="T6" fmla="*/ 0 w 112"/>
                <a:gd name="T7" fmla="*/ 55 h 110"/>
                <a:gd name="T8" fmla="*/ 56 w 112"/>
                <a:gd name="T9" fmla="*/ 110 h 110"/>
                <a:gd name="T10" fmla="*/ 56 w 112"/>
                <a:gd name="T11" fmla="*/ 10 h 110"/>
                <a:gd name="T12" fmla="*/ 102 w 112"/>
                <a:gd name="T13" fmla="*/ 55 h 110"/>
                <a:gd name="T14" fmla="*/ 56 w 112"/>
                <a:gd name="T15" fmla="*/ 100 h 110"/>
                <a:gd name="T16" fmla="*/ 11 w 112"/>
                <a:gd name="T17" fmla="*/ 55 h 110"/>
                <a:gd name="T18" fmla="*/ 56 w 112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0">
                  <a:moveTo>
                    <a:pt x="56" y="110"/>
                  </a:moveTo>
                  <a:cubicBezTo>
                    <a:pt x="87" y="110"/>
                    <a:pt x="112" y="85"/>
                    <a:pt x="112" y="55"/>
                  </a:cubicBezTo>
                  <a:cubicBezTo>
                    <a:pt x="112" y="24"/>
                    <a:pt x="87" y="0"/>
                    <a:pt x="56" y="0"/>
                  </a:cubicBezTo>
                  <a:cubicBezTo>
                    <a:pt x="25" y="0"/>
                    <a:pt x="0" y="24"/>
                    <a:pt x="0" y="55"/>
                  </a:cubicBezTo>
                  <a:cubicBezTo>
                    <a:pt x="0" y="85"/>
                    <a:pt x="25" y="110"/>
                    <a:pt x="56" y="110"/>
                  </a:cubicBezTo>
                  <a:close/>
                  <a:moveTo>
                    <a:pt x="56" y="10"/>
                  </a:moveTo>
                  <a:cubicBezTo>
                    <a:pt x="81" y="10"/>
                    <a:pt x="102" y="30"/>
                    <a:pt x="102" y="55"/>
                  </a:cubicBezTo>
                  <a:cubicBezTo>
                    <a:pt x="102" y="79"/>
                    <a:pt x="81" y="100"/>
                    <a:pt x="56" y="100"/>
                  </a:cubicBezTo>
                  <a:cubicBezTo>
                    <a:pt x="31" y="100"/>
                    <a:pt x="11" y="79"/>
                    <a:pt x="11" y="55"/>
                  </a:cubicBezTo>
                  <a:cubicBezTo>
                    <a:pt x="11" y="30"/>
                    <a:pt x="31" y="10"/>
                    <a:pt x="56" y="10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Freeform 18"/>
            <p:cNvSpPr>
              <a:spLocks noEditPoints="1"/>
            </p:cNvSpPr>
            <p:nvPr>
              <p:custDataLst>
                <p:tags r:id="rId25"/>
              </p:custDataLst>
            </p:nvPr>
          </p:nvSpPr>
          <p:spPr bwMode="auto">
            <a:xfrm>
              <a:off x="5853" y="1948"/>
              <a:ext cx="188" cy="186"/>
            </a:xfrm>
            <a:custGeom>
              <a:avLst/>
              <a:gdLst>
                <a:gd name="T0" fmla="*/ 0 w 111"/>
                <a:gd name="T1" fmla="*/ 55 h 110"/>
                <a:gd name="T2" fmla="*/ 56 w 111"/>
                <a:gd name="T3" fmla="*/ 110 h 110"/>
                <a:gd name="T4" fmla="*/ 111 w 111"/>
                <a:gd name="T5" fmla="*/ 55 h 110"/>
                <a:gd name="T6" fmla="*/ 56 w 111"/>
                <a:gd name="T7" fmla="*/ 0 h 110"/>
                <a:gd name="T8" fmla="*/ 0 w 111"/>
                <a:gd name="T9" fmla="*/ 55 h 110"/>
                <a:gd name="T10" fmla="*/ 56 w 111"/>
                <a:gd name="T11" fmla="*/ 10 h 110"/>
                <a:gd name="T12" fmla="*/ 101 w 111"/>
                <a:gd name="T13" fmla="*/ 55 h 110"/>
                <a:gd name="T14" fmla="*/ 56 w 111"/>
                <a:gd name="T15" fmla="*/ 100 h 110"/>
                <a:gd name="T16" fmla="*/ 10 w 111"/>
                <a:gd name="T17" fmla="*/ 55 h 110"/>
                <a:gd name="T18" fmla="*/ 56 w 111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0">
                  <a:moveTo>
                    <a:pt x="0" y="55"/>
                  </a:moveTo>
                  <a:cubicBezTo>
                    <a:pt x="0" y="85"/>
                    <a:pt x="25" y="110"/>
                    <a:pt x="56" y="110"/>
                  </a:cubicBezTo>
                  <a:cubicBezTo>
                    <a:pt x="86" y="110"/>
                    <a:pt x="111" y="85"/>
                    <a:pt x="111" y="55"/>
                  </a:cubicBezTo>
                  <a:cubicBezTo>
                    <a:pt x="111" y="25"/>
                    <a:pt x="86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lose/>
                  <a:moveTo>
                    <a:pt x="56" y="10"/>
                  </a:moveTo>
                  <a:cubicBezTo>
                    <a:pt x="81" y="10"/>
                    <a:pt x="101" y="30"/>
                    <a:pt x="101" y="55"/>
                  </a:cubicBezTo>
                  <a:cubicBezTo>
                    <a:pt x="101" y="80"/>
                    <a:pt x="81" y="100"/>
                    <a:pt x="56" y="100"/>
                  </a:cubicBezTo>
                  <a:cubicBezTo>
                    <a:pt x="30" y="100"/>
                    <a:pt x="10" y="80"/>
                    <a:pt x="10" y="55"/>
                  </a:cubicBezTo>
                  <a:cubicBezTo>
                    <a:pt x="10" y="30"/>
                    <a:pt x="30" y="10"/>
                    <a:pt x="56" y="10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2" name="Freeform 19"/>
            <p:cNvSpPr>
              <a:spLocks noEditPoints="1"/>
            </p:cNvSpPr>
            <p:nvPr>
              <p:custDataLst>
                <p:tags r:id="rId26"/>
              </p:custDataLst>
            </p:nvPr>
          </p:nvSpPr>
          <p:spPr bwMode="auto">
            <a:xfrm>
              <a:off x="3663" y="85"/>
              <a:ext cx="188" cy="186"/>
            </a:xfrm>
            <a:custGeom>
              <a:avLst/>
              <a:gdLst>
                <a:gd name="T0" fmla="*/ 55 w 111"/>
                <a:gd name="T1" fmla="*/ 110 h 110"/>
                <a:gd name="T2" fmla="*/ 111 w 111"/>
                <a:gd name="T3" fmla="*/ 55 h 110"/>
                <a:gd name="T4" fmla="*/ 55 w 111"/>
                <a:gd name="T5" fmla="*/ 0 h 110"/>
                <a:gd name="T6" fmla="*/ 0 w 111"/>
                <a:gd name="T7" fmla="*/ 55 h 110"/>
                <a:gd name="T8" fmla="*/ 55 w 111"/>
                <a:gd name="T9" fmla="*/ 110 h 110"/>
                <a:gd name="T10" fmla="*/ 55 w 111"/>
                <a:gd name="T11" fmla="*/ 10 h 110"/>
                <a:gd name="T12" fmla="*/ 101 w 111"/>
                <a:gd name="T13" fmla="*/ 55 h 110"/>
                <a:gd name="T14" fmla="*/ 55 w 111"/>
                <a:gd name="T15" fmla="*/ 100 h 110"/>
                <a:gd name="T16" fmla="*/ 10 w 111"/>
                <a:gd name="T17" fmla="*/ 55 h 110"/>
                <a:gd name="T18" fmla="*/ 55 w 111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0">
                  <a:moveTo>
                    <a:pt x="55" y="110"/>
                  </a:moveTo>
                  <a:cubicBezTo>
                    <a:pt x="86" y="110"/>
                    <a:pt x="111" y="85"/>
                    <a:pt x="111" y="55"/>
                  </a:cubicBezTo>
                  <a:cubicBezTo>
                    <a:pt x="111" y="25"/>
                    <a:pt x="86" y="0"/>
                    <a:pt x="55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5"/>
                    <a:pt x="25" y="110"/>
                    <a:pt x="55" y="110"/>
                  </a:cubicBezTo>
                  <a:close/>
                  <a:moveTo>
                    <a:pt x="55" y="10"/>
                  </a:moveTo>
                  <a:cubicBezTo>
                    <a:pt x="81" y="10"/>
                    <a:pt x="101" y="30"/>
                    <a:pt x="101" y="55"/>
                  </a:cubicBezTo>
                  <a:cubicBezTo>
                    <a:pt x="101" y="80"/>
                    <a:pt x="81" y="100"/>
                    <a:pt x="55" y="100"/>
                  </a:cubicBezTo>
                  <a:cubicBezTo>
                    <a:pt x="30" y="100"/>
                    <a:pt x="10" y="80"/>
                    <a:pt x="10" y="55"/>
                  </a:cubicBezTo>
                  <a:cubicBezTo>
                    <a:pt x="10" y="30"/>
                    <a:pt x="30" y="10"/>
                    <a:pt x="55" y="10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3" name="Freeform 20"/>
            <p:cNvSpPr/>
            <p:nvPr>
              <p:custDataLst>
                <p:tags r:id="rId27"/>
              </p:custDataLst>
            </p:nvPr>
          </p:nvSpPr>
          <p:spPr bwMode="auto">
            <a:xfrm>
              <a:off x="3729" y="151"/>
              <a:ext cx="56" cy="54"/>
            </a:xfrm>
            <a:custGeom>
              <a:avLst/>
              <a:gdLst>
                <a:gd name="T0" fmla="*/ 17 w 33"/>
                <a:gd name="T1" fmla="*/ 32 h 32"/>
                <a:gd name="T2" fmla="*/ 33 w 33"/>
                <a:gd name="T3" fmla="*/ 16 h 32"/>
                <a:gd name="T4" fmla="*/ 16 w 33"/>
                <a:gd name="T5" fmla="*/ 0 h 32"/>
                <a:gd name="T6" fmla="*/ 0 w 33"/>
                <a:gd name="T7" fmla="*/ 16 h 32"/>
                <a:gd name="T8" fmla="*/ 17 w 33"/>
                <a:gd name="T9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32">
                  <a:moveTo>
                    <a:pt x="17" y="32"/>
                  </a:moveTo>
                  <a:cubicBezTo>
                    <a:pt x="26" y="32"/>
                    <a:pt x="33" y="25"/>
                    <a:pt x="33" y="16"/>
                  </a:cubicBezTo>
                  <a:cubicBezTo>
                    <a:pt x="33" y="7"/>
                    <a:pt x="2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7" y="32"/>
                    <a:pt x="17" y="32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4" name="Oval 21"/>
            <p:cNvSpPr>
              <a:spLocks noChangeArrowheads="1"/>
            </p:cNvSpPr>
            <p:nvPr>
              <p:custDataLst>
                <p:tags r:id="rId28"/>
              </p:custDataLst>
            </p:nvPr>
          </p:nvSpPr>
          <p:spPr bwMode="auto">
            <a:xfrm>
              <a:off x="5508" y="1333"/>
              <a:ext cx="56" cy="56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5" name="Freeform 22"/>
            <p:cNvSpPr/>
            <p:nvPr>
              <p:custDataLst>
                <p:tags r:id="rId29"/>
              </p:custDataLst>
            </p:nvPr>
          </p:nvSpPr>
          <p:spPr bwMode="auto">
            <a:xfrm>
              <a:off x="3640" y="389"/>
              <a:ext cx="1092" cy="301"/>
            </a:xfrm>
            <a:custGeom>
              <a:avLst/>
              <a:gdLst>
                <a:gd name="T0" fmla="*/ 17 w 646"/>
                <a:gd name="T1" fmla="*/ 33 h 178"/>
                <a:gd name="T2" fmla="*/ 24 w 646"/>
                <a:gd name="T3" fmla="*/ 31 h 178"/>
                <a:gd name="T4" fmla="*/ 174 w 646"/>
                <a:gd name="T5" fmla="*/ 178 h 178"/>
                <a:gd name="T6" fmla="*/ 646 w 646"/>
                <a:gd name="T7" fmla="*/ 178 h 178"/>
                <a:gd name="T8" fmla="*/ 646 w 646"/>
                <a:gd name="T9" fmla="*/ 168 h 178"/>
                <a:gd name="T10" fmla="*/ 452 w 646"/>
                <a:gd name="T11" fmla="*/ 168 h 178"/>
                <a:gd name="T12" fmla="*/ 366 w 646"/>
                <a:gd name="T13" fmla="*/ 83 h 178"/>
                <a:gd name="T14" fmla="*/ 212 w 646"/>
                <a:gd name="T15" fmla="*/ 83 h 178"/>
                <a:gd name="T16" fmla="*/ 212 w 646"/>
                <a:gd name="T17" fmla="*/ 94 h 178"/>
                <a:gd name="T18" fmla="*/ 362 w 646"/>
                <a:gd name="T19" fmla="*/ 94 h 178"/>
                <a:gd name="T20" fmla="*/ 437 w 646"/>
                <a:gd name="T21" fmla="*/ 168 h 178"/>
                <a:gd name="T22" fmla="*/ 178 w 646"/>
                <a:gd name="T23" fmla="*/ 168 h 178"/>
                <a:gd name="T24" fmla="*/ 32 w 646"/>
                <a:gd name="T25" fmla="*/ 24 h 178"/>
                <a:gd name="T26" fmla="*/ 33 w 646"/>
                <a:gd name="T27" fmla="*/ 16 h 178"/>
                <a:gd name="T28" fmla="*/ 17 w 646"/>
                <a:gd name="T29" fmla="*/ 0 h 178"/>
                <a:gd name="T30" fmla="*/ 0 w 646"/>
                <a:gd name="T31" fmla="*/ 16 h 178"/>
                <a:gd name="T32" fmla="*/ 17 w 646"/>
                <a:gd name="T33" fmla="*/ 3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46" h="178">
                  <a:moveTo>
                    <a:pt x="17" y="33"/>
                  </a:moveTo>
                  <a:cubicBezTo>
                    <a:pt x="20" y="33"/>
                    <a:pt x="22" y="32"/>
                    <a:pt x="24" y="31"/>
                  </a:cubicBezTo>
                  <a:cubicBezTo>
                    <a:pt x="174" y="178"/>
                    <a:pt x="174" y="178"/>
                    <a:pt x="174" y="178"/>
                  </a:cubicBezTo>
                  <a:cubicBezTo>
                    <a:pt x="646" y="178"/>
                    <a:pt x="646" y="178"/>
                    <a:pt x="646" y="178"/>
                  </a:cubicBezTo>
                  <a:cubicBezTo>
                    <a:pt x="646" y="168"/>
                    <a:pt x="646" y="168"/>
                    <a:pt x="646" y="168"/>
                  </a:cubicBezTo>
                  <a:cubicBezTo>
                    <a:pt x="452" y="168"/>
                    <a:pt x="452" y="168"/>
                    <a:pt x="452" y="168"/>
                  </a:cubicBezTo>
                  <a:cubicBezTo>
                    <a:pt x="366" y="83"/>
                    <a:pt x="366" y="83"/>
                    <a:pt x="366" y="83"/>
                  </a:cubicBezTo>
                  <a:cubicBezTo>
                    <a:pt x="212" y="83"/>
                    <a:pt x="212" y="83"/>
                    <a:pt x="212" y="83"/>
                  </a:cubicBezTo>
                  <a:cubicBezTo>
                    <a:pt x="212" y="94"/>
                    <a:pt x="212" y="94"/>
                    <a:pt x="212" y="94"/>
                  </a:cubicBezTo>
                  <a:cubicBezTo>
                    <a:pt x="362" y="94"/>
                    <a:pt x="362" y="94"/>
                    <a:pt x="362" y="94"/>
                  </a:cubicBezTo>
                  <a:cubicBezTo>
                    <a:pt x="437" y="168"/>
                    <a:pt x="437" y="168"/>
                    <a:pt x="437" y="168"/>
                  </a:cubicBezTo>
                  <a:cubicBezTo>
                    <a:pt x="178" y="168"/>
                    <a:pt x="178" y="168"/>
                    <a:pt x="178" y="168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3" y="21"/>
                    <a:pt x="33" y="19"/>
                    <a:pt x="33" y="16"/>
                  </a:cubicBezTo>
                  <a:cubicBezTo>
                    <a:pt x="33" y="7"/>
                    <a:pt x="26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25"/>
                    <a:pt x="8" y="33"/>
                    <a:pt x="17" y="33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6" name="Freeform 23"/>
            <p:cNvSpPr/>
            <p:nvPr>
              <p:custDataLst>
                <p:tags r:id="rId30"/>
              </p:custDataLst>
            </p:nvPr>
          </p:nvSpPr>
          <p:spPr bwMode="auto">
            <a:xfrm>
              <a:off x="5686" y="2196"/>
              <a:ext cx="391" cy="386"/>
            </a:xfrm>
            <a:custGeom>
              <a:avLst/>
              <a:gdLst>
                <a:gd name="T0" fmla="*/ 214 w 231"/>
                <a:gd name="T1" fmla="*/ 195 h 228"/>
                <a:gd name="T2" fmla="*/ 207 w 231"/>
                <a:gd name="T3" fmla="*/ 197 h 228"/>
                <a:gd name="T4" fmla="*/ 8 w 231"/>
                <a:gd name="T5" fmla="*/ 0 h 228"/>
                <a:gd name="T6" fmla="*/ 0 w 231"/>
                <a:gd name="T7" fmla="*/ 7 h 228"/>
                <a:gd name="T8" fmla="*/ 199 w 231"/>
                <a:gd name="T9" fmla="*/ 203 h 228"/>
                <a:gd name="T10" fmla="*/ 197 w 231"/>
                <a:gd name="T11" fmla="*/ 211 h 228"/>
                <a:gd name="T12" fmla="*/ 214 w 231"/>
                <a:gd name="T13" fmla="*/ 228 h 228"/>
                <a:gd name="T14" fmla="*/ 231 w 231"/>
                <a:gd name="T15" fmla="*/ 211 h 228"/>
                <a:gd name="T16" fmla="*/ 214 w 231"/>
                <a:gd name="T17" fmla="*/ 195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1" h="228">
                  <a:moveTo>
                    <a:pt x="214" y="195"/>
                  </a:moveTo>
                  <a:cubicBezTo>
                    <a:pt x="211" y="195"/>
                    <a:pt x="209" y="196"/>
                    <a:pt x="207" y="197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99" y="203"/>
                    <a:pt x="199" y="203"/>
                    <a:pt x="199" y="203"/>
                  </a:cubicBezTo>
                  <a:cubicBezTo>
                    <a:pt x="198" y="206"/>
                    <a:pt x="197" y="209"/>
                    <a:pt x="197" y="211"/>
                  </a:cubicBezTo>
                  <a:cubicBezTo>
                    <a:pt x="197" y="220"/>
                    <a:pt x="205" y="228"/>
                    <a:pt x="214" y="228"/>
                  </a:cubicBezTo>
                  <a:cubicBezTo>
                    <a:pt x="223" y="228"/>
                    <a:pt x="231" y="220"/>
                    <a:pt x="231" y="211"/>
                  </a:cubicBezTo>
                  <a:cubicBezTo>
                    <a:pt x="231" y="202"/>
                    <a:pt x="223" y="195"/>
                    <a:pt x="214" y="195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7" name="Freeform 25"/>
            <p:cNvSpPr/>
            <p:nvPr>
              <p:custDataLst>
                <p:tags r:id="rId31"/>
              </p:custDataLst>
            </p:nvPr>
          </p:nvSpPr>
          <p:spPr bwMode="auto">
            <a:xfrm>
              <a:off x="5304" y="2750"/>
              <a:ext cx="99" cy="86"/>
            </a:xfrm>
            <a:custGeom>
              <a:avLst/>
              <a:gdLst>
                <a:gd name="T0" fmla="*/ 23 w 99"/>
                <a:gd name="T1" fmla="*/ 44 h 86"/>
                <a:gd name="T2" fmla="*/ 47 w 99"/>
                <a:gd name="T3" fmla="*/ 86 h 86"/>
                <a:gd name="T4" fmla="*/ 72 w 99"/>
                <a:gd name="T5" fmla="*/ 44 h 86"/>
                <a:gd name="T6" fmla="*/ 99 w 99"/>
                <a:gd name="T7" fmla="*/ 3 h 86"/>
                <a:gd name="T8" fmla="*/ 49 w 99"/>
                <a:gd name="T9" fmla="*/ 1 h 86"/>
                <a:gd name="T10" fmla="*/ 0 w 99"/>
                <a:gd name="T11" fmla="*/ 0 h 86"/>
                <a:gd name="T12" fmla="*/ 23 w 99"/>
                <a:gd name="T13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23" y="44"/>
                  </a:moveTo>
                  <a:lnTo>
                    <a:pt x="47" y="86"/>
                  </a:lnTo>
                  <a:lnTo>
                    <a:pt x="72" y="44"/>
                  </a:lnTo>
                  <a:lnTo>
                    <a:pt x="99" y="3"/>
                  </a:lnTo>
                  <a:lnTo>
                    <a:pt x="49" y="1"/>
                  </a:lnTo>
                  <a:lnTo>
                    <a:pt x="0" y="0"/>
                  </a:lnTo>
                  <a:lnTo>
                    <a:pt x="23" y="44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8" name="Freeform 26"/>
            <p:cNvSpPr/>
            <p:nvPr>
              <p:custDataLst>
                <p:tags r:id="rId32"/>
              </p:custDataLst>
            </p:nvPr>
          </p:nvSpPr>
          <p:spPr bwMode="auto">
            <a:xfrm>
              <a:off x="2808" y="633"/>
              <a:ext cx="86" cy="98"/>
            </a:xfrm>
            <a:custGeom>
              <a:avLst/>
              <a:gdLst>
                <a:gd name="T0" fmla="*/ 0 w 86"/>
                <a:gd name="T1" fmla="*/ 47 h 98"/>
                <a:gd name="T2" fmla="*/ 42 w 86"/>
                <a:gd name="T3" fmla="*/ 73 h 98"/>
                <a:gd name="T4" fmla="*/ 84 w 86"/>
                <a:gd name="T5" fmla="*/ 98 h 98"/>
                <a:gd name="T6" fmla="*/ 84 w 86"/>
                <a:gd name="T7" fmla="*/ 49 h 98"/>
                <a:gd name="T8" fmla="*/ 86 w 86"/>
                <a:gd name="T9" fmla="*/ 0 h 98"/>
                <a:gd name="T10" fmla="*/ 42 w 86"/>
                <a:gd name="T11" fmla="*/ 24 h 98"/>
                <a:gd name="T12" fmla="*/ 0 w 86"/>
                <a:gd name="T13" fmla="*/ 47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8">
                  <a:moveTo>
                    <a:pt x="0" y="47"/>
                  </a:moveTo>
                  <a:lnTo>
                    <a:pt x="42" y="73"/>
                  </a:lnTo>
                  <a:lnTo>
                    <a:pt x="84" y="98"/>
                  </a:lnTo>
                  <a:lnTo>
                    <a:pt x="84" y="49"/>
                  </a:lnTo>
                  <a:lnTo>
                    <a:pt x="86" y="0"/>
                  </a:lnTo>
                  <a:lnTo>
                    <a:pt x="42" y="24"/>
                  </a:lnTo>
                  <a:lnTo>
                    <a:pt x="0" y="47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9" name="Freeform 27"/>
            <p:cNvSpPr/>
            <p:nvPr>
              <p:custDataLst>
                <p:tags r:id="rId33"/>
              </p:custDataLst>
            </p:nvPr>
          </p:nvSpPr>
          <p:spPr bwMode="auto">
            <a:xfrm>
              <a:off x="4199" y="1570"/>
              <a:ext cx="88" cy="98"/>
            </a:xfrm>
            <a:custGeom>
              <a:avLst/>
              <a:gdLst>
                <a:gd name="T0" fmla="*/ 0 w 88"/>
                <a:gd name="T1" fmla="*/ 48 h 98"/>
                <a:gd name="T2" fmla="*/ 43 w 88"/>
                <a:gd name="T3" fmla="*/ 73 h 98"/>
                <a:gd name="T4" fmla="*/ 87 w 88"/>
                <a:gd name="T5" fmla="*/ 98 h 98"/>
                <a:gd name="T6" fmla="*/ 87 w 88"/>
                <a:gd name="T7" fmla="*/ 49 h 98"/>
                <a:gd name="T8" fmla="*/ 88 w 88"/>
                <a:gd name="T9" fmla="*/ 0 h 98"/>
                <a:gd name="T10" fmla="*/ 44 w 88"/>
                <a:gd name="T11" fmla="*/ 24 h 98"/>
                <a:gd name="T12" fmla="*/ 0 w 88"/>
                <a:gd name="T13" fmla="*/ 4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98">
                  <a:moveTo>
                    <a:pt x="0" y="48"/>
                  </a:moveTo>
                  <a:lnTo>
                    <a:pt x="43" y="73"/>
                  </a:lnTo>
                  <a:lnTo>
                    <a:pt x="87" y="98"/>
                  </a:lnTo>
                  <a:lnTo>
                    <a:pt x="87" y="49"/>
                  </a:lnTo>
                  <a:lnTo>
                    <a:pt x="88" y="0"/>
                  </a:lnTo>
                  <a:lnTo>
                    <a:pt x="44" y="24"/>
                  </a:lnTo>
                  <a:lnTo>
                    <a:pt x="0" y="48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0" name="Freeform 28"/>
            <p:cNvSpPr/>
            <p:nvPr>
              <p:custDataLst>
                <p:tags r:id="rId34"/>
              </p:custDataLst>
            </p:nvPr>
          </p:nvSpPr>
          <p:spPr bwMode="auto">
            <a:xfrm>
              <a:off x="5840" y="1514"/>
              <a:ext cx="86" cy="99"/>
            </a:xfrm>
            <a:custGeom>
              <a:avLst/>
              <a:gdLst>
                <a:gd name="T0" fmla="*/ 1 w 86"/>
                <a:gd name="T1" fmla="*/ 0 h 99"/>
                <a:gd name="T2" fmla="*/ 1 w 86"/>
                <a:gd name="T3" fmla="*/ 50 h 99"/>
                <a:gd name="T4" fmla="*/ 0 w 86"/>
                <a:gd name="T5" fmla="*/ 99 h 99"/>
                <a:gd name="T6" fmla="*/ 44 w 86"/>
                <a:gd name="T7" fmla="*/ 75 h 99"/>
                <a:gd name="T8" fmla="*/ 86 w 86"/>
                <a:gd name="T9" fmla="*/ 51 h 99"/>
                <a:gd name="T10" fmla="*/ 44 w 86"/>
                <a:gd name="T11" fmla="*/ 26 h 99"/>
                <a:gd name="T12" fmla="*/ 1 w 86"/>
                <a:gd name="T13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9">
                  <a:moveTo>
                    <a:pt x="1" y="0"/>
                  </a:moveTo>
                  <a:lnTo>
                    <a:pt x="1" y="50"/>
                  </a:lnTo>
                  <a:lnTo>
                    <a:pt x="0" y="99"/>
                  </a:lnTo>
                  <a:lnTo>
                    <a:pt x="44" y="75"/>
                  </a:lnTo>
                  <a:lnTo>
                    <a:pt x="86" y="51"/>
                  </a:lnTo>
                  <a:lnTo>
                    <a:pt x="44" y="26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1" name="Freeform 29"/>
            <p:cNvSpPr/>
            <p:nvPr>
              <p:custDataLst>
                <p:tags r:id="rId35"/>
              </p:custDataLst>
            </p:nvPr>
          </p:nvSpPr>
          <p:spPr bwMode="auto">
            <a:xfrm>
              <a:off x="4766" y="1198"/>
              <a:ext cx="98" cy="86"/>
            </a:xfrm>
            <a:custGeom>
              <a:avLst/>
              <a:gdLst>
                <a:gd name="T0" fmla="*/ 47 w 98"/>
                <a:gd name="T1" fmla="*/ 86 h 86"/>
                <a:gd name="T2" fmla="*/ 73 w 98"/>
                <a:gd name="T3" fmla="*/ 44 h 86"/>
                <a:gd name="T4" fmla="*/ 98 w 98"/>
                <a:gd name="T5" fmla="*/ 2 h 86"/>
                <a:gd name="T6" fmla="*/ 49 w 98"/>
                <a:gd name="T7" fmla="*/ 2 h 86"/>
                <a:gd name="T8" fmla="*/ 0 w 98"/>
                <a:gd name="T9" fmla="*/ 0 h 86"/>
                <a:gd name="T10" fmla="*/ 24 w 98"/>
                <a:gd name="T11" fmla="*/ 42 h 86"/>
                <a:gd name="T12" fmla="*/ 47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47" y="86"/>
                  </a:moveTo>
                  <a:lnTo>
                    <a:pt x="73" y="44"/>
                  </a:lnTo>
                  <a:lnTo>
                    <a:pt x="98" y="2"/>
                  </a:lnTo>
                  <a:lnTo>
                    <a:pt x="49" y="2"/>
                  </a:lnTo>
                  <a:lnTo>
                    <a:pt x="0" y="0"/>
                  </a:lnTo>
                  <a:lnTo>
                    <a:pt x="24" y="42"/>
                  </a:lnTo>
                  <a:lnTo>
                    <a:pt x="47" y="86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2" name="Freeform 32"/>
            <p:cNvSpPr/>
            <p:nvPr>
              <p:custDataLst>
                <p:tags r:id="rId36"/>
              </p:custDataLst>
            </p:nvPr>
          </p:nvSpPr>
          <p:spPr bwMode="auto">
            <a:xfrm>
              <a:off x="5304" y="2633"/>
              <a:ext cx="99" cy="86"/>
            </a:xfrm>
            <a:custGeom>
              <a:avLst/>
              <a:gdLst>
                <a:gd name="T0" fmla="*/ 72 w 99"/>
                <a:gd name="T1" fmla="*/ 44 h 86"/>
                <a:gd name="T2" fmla="*/ 99 w 99"/>
                <a:gd name="T3" fmla="*/ 2 h 86"/>
                <a:gd name="T4" fmla="*/ 49 w 99"/>
                <a:gd name="T5" fmla="*/ 2 h 86"/>
                <a:gd name="T6" fmla="*/ 0 w 99"/>
                <a:gd name="T7" fmla="*/ 0 h 86"/>
                <a:gd name="T8" fmla="*/ 23 w 99"/>
                <a:gd name="T9" fmla="*/ 42 h 86"/>
                <a:gd name="T10" fmla="*/ 47 w 99"/>
                <a:gd name="T11" fmla="*/ 86 h 86"/>
                <a:gd name="T12" fmla="*/ 72 w 99"/>
                <a:gd name="T13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72" y="44"/>
                  </a:moveTo>
                  <a:lnTo>
                    <a:pt x="99" y="2"/>
                  </a:lnTo>
                  <a:lnTo>
                    <a:pt x="49" y="2"/>
                  </a:lnTo>
                  <a:lnTo>
                    <a:pt x="0" y="0"/>
                  </a:lnTo>
                  <a:lnTo>
                    <a:pt x="23" y="42"/>
                  </a:lnTo>
                  <a:lnTo>
                    <a:pt x="47" y="86"/>
                  </a:lnTo>
                  <a:lnTo>
                    <a:pt x="72" y="44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3" name="Freeform 34"/>
            <p:cNvSpPr>
              <a:spLocks noEditPoints="1"/>
            </p:cNvSpPr>
            <p:nvPr>
              <p:custDataLst>
                <p:tags r:id="rId37"/>
              </p:custDataLst>
            </p:nvPr>
          </p:nvSpPr>
          <p:spPr bwMode="auto">
            <a:xfrm>
              <a:off x="4259" y="1127"/>
              <a:ext cx="346" cy="396"/>
            </a:xfrm>
            <a:custGeom>
              <a:avLst/>
              <a:gdLst>
                <a:gd name="T0" fmla="*/ 1 w 346"/>
                <a:gd name="T1" fmla="*/ 98 h 396"/>
                <a:gd name="T2" fmla="*/ 0 w 346"/>
                <a:gd name="T3" fmla="*/ 100 h 396"/>
                <a:gd name="T4" fmla="*/ 0 w 346"/>
                <a:gd name="T5" fmla="*/ 298 h 396"/>
                <a:gd name="T6" fmla="*/ 174 w 346"/>
                <a:gd name="T7" fmla="*/ 396 h 396"/>
                <a:gd name="T8" fmla="*/ 345 w 346"/>
                <a:gd name="T9" fmla="*/ 298 h 396"/>
                <a:gd name="T10" fmla="*/ 346 w 346"/>
                <a:gd name="T11" fmla="*/ 298 h 396"/>
                <a:gd name="T12" fmla="*/ 346 w 346"/>
                <a:gd name="T13" fmla="*/ 100 h 396"/>
                <a:gd name="T14" fmla="*/ 174 w 346"/>
                <a:gd name="T15" fmla="*/ 0 h 396"/>
                <a:gd name="T16" fmla="*/ 1 w 346"/>
                <a:gd name="T17" fmla="*/ 98 h 396"/>
                <a:gd name="T18" fmla="*/ 339 w 346"/>
                <a:gd name="T19" fmla="*/ 293 h 396"/>
                <a:gd name="T20" fmla="*/ 174 w 346"/>
                <a:gd name="T21" fmla="*/ 387 h 396"/>
                <a:gd name="T22" fmla="*/ 6 w 346"/>
                <a:gd name="T23" fmla="*/ 293 h 396"/>
                <a:gd name="T24" fmla="*/ 6 w 346"/>
                <a:gd name="T25" fmla="*/ 103 h 396"/>
                <a:gd name="T26" fmla="*/ 174 w 346"/>
                <a:gd name="T27" fmla="*/ 8 h 396"/>
                <a:gd name="T28" fmla="*/ 339 w 346"/>
                <a:gd name="T29" fmla="*/ 103 h 396"/>
                <a:gd name="T30" fmla="*/ 339 w 346"/>
                <a:gd name="T31" fmla="*/ 293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46" h="396">
                  <a:moveTo>
                    <a:pt x="1" y="98"/>
                  </a:moveTo>
                  <a:lnTo>
                    <a:pt x="0" y="100"/>
                  </a:lnTo>
                  <a:lnTo>
                    <a:pt x="0" y="298"/>
                  </a:lnTo>
                  <a:lnTo>
                    <a:pt x="174" y="396"/>
                  </a:lnTo>
                  <a:lnTo>
                    <a:pt x="345" y="298"/>
                  </a:lnTo>
                  <a:lnTo>
                    <a:pt x="346" y="298"/>
                  </a:lnTo>
                  <a:lnTo>
                    <a:pt x="346" y="100"/>
                  </a:lnTo>
                  <a:lnTo>
                    <a:pt x="174" y="0"/>
                  </a:lnTo>
                  <a:lnTo>
                    <a:pt x="1" y="98"/>
                  </a:lnTo>
                  <a:close/>
                  <a:moveTo>
                    <a:pt x="339" y="293"/>
                  </a:moveTo>
                  <a:lnTo>
                    <a:pt x="174" y="387"/>
                  </a:lnTo>
                  <a:lnTo>
                    <a:pt x="6" y="293"/>
                  </a:lnTo>
                  <a:lnTo>
                    <a:pt x="6" y="103"/>
                  </a:lnTo>
                  <a:lnTo>
                    <a:pt x="174" y="8"/>
                  </a:lnTo>
                  <a:lnTo>
                    <a:pt x="339" y="103"/>
                  </a:lnTo>
                  <a:lnTo>
                    <a:pt x="339" y="293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4" name="Freeform 35"/>
            <p:cNvSpPr/>
            <p:nvPr>
              <p:custDataLst>
                <p:tags r:id="rId38"/>
              </p:custDataLst>
            </p:nvPr>
          </p:nvSpPr>
          <p:spPr bwMode="auto">
            <a:xfrm>
              <a:off x="4896" y="178"/>
              <a:ext cx="127" cy="144"/>
            </a:xfrm>
            <a:custGeom>
              <a:avLst/>
              <a:gdLst>
                <a:gd name="T0" fmla="*/ 127 w 127"/>
                <a:gd name="T1" fmla="*/ 108 h 144"/>
                <a:gd name="T2" fmla="*/ 127 w 127"/>
                <a:gd name="T3" fmla="*/ 35 h 144"/>
                <a:gd name="T4" fmla="*/ 64 w 127"/>
                <a:gd name="T5" fmla="*/ 0 h 144"/>
                <a:gd name="T6" fmla="*/ 0 w 127"/>
                <a:gd name="T7" fmla="*/ 35 h 144"/>
                <a:gd name="T8" fmla="*/ 0 w 127"/>
                <a:gd name="T9" fmla="*/ 108 h 144"/>
                <a:gd name="T10" fmla="*/ 64 w 127"/>
                <a:gd name="T11" fmla="*/ 144 h 144"/>
                <a:gd name="T12" fmla="*/ 127 w 127"/>
                <a:gd name="T13" fmla="*/ 108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44">
                  <a:moveTo>
                    <a:pt x="127" y="108"/>
                  </a:moveTo>
                  <a:lnTo>
                    <a:pt x="127" y="35"/>
                  </a:lnTo>
                  <a:lnTo>
                    <a:pt x="64" y="0"/>
                  </a:lnTo>
                  <a:lnTo>
                    <a:pt x="0" y="35"/>
                  </a:lnTo>
                  <a:lnTo>
                    <a:pt x="0" y="108"/>
                  </a:lnTo>
                  <a:lnTo>
                    <a:pt x="64" y="144"/>
                  </a:lnTo>
                  <a:lnTo>
                    <a:pt x="127" y="108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" name="Freeform 36"/>
            <p:cNvSpPr/>
            <p:nvPr>
              <p:custDataLst>
                <p:tags r:id="rId39"/>
              </p:custDataLst>
            </p:nvPr>
          </p:nvSpPr>
          <p:spPr bwMode="auto">
            <a:xfrm>
              <a:off x="4467" y="1790"/>
              <a:ext cx="79" cy="90"/>
            </a:xfrm>
            <a:custGeom>
              <a:avLst/>
              <a:gdLst>
                <a:gd name="T0" fmla="*/ 0 w 79"/>
                <a:gd name="T1" fmla="*/ 22 h 90"/>
                <a:gd name="T2" fmla="*/ 0 w 79"/>
                <a:gd name="T3" fmla="*/ 68 h 90"/>
                <a:gd name="T4" fmla="*/ 38 w 79"/>
                <a:gd name="T5" fmla="*/ 90 h 90"/>
                <a:gd name="T6" fmla="*/ 79 w 79"/>
                <a:gd name="T7" fmla="*/ 68 h 90"/>
                <a:gd name="T8" fmla="*/ 79 w 79"/>
                <a:gd name="T9" fmla="*/ 22 h 90"/>
                <a:gd name="T10" fmla="*/ 38 w 79"/>
                <a:gd name="T11" fmla="*/ 0 h 90"/>
                <a:gd name="T12" fmla="*/ 0 w 79"/>
                <a:gd name="T13" fmla="*/ 2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90">
                  <a:moveTo>
                    <a:pt x="0" y="22"/>
                  </a:moveTo>
                  <a:lnTo>
                    <a:pt x="0" y="68"/>
                  </a:lnTo>
                  <a:lnTo>
                    <a:pt x="38" y="90"/>
                  </a:lnTo>
                  <a:lnTo>
                    <a:pt x="79" y="68"/>
                  </a:lnTo>
                  <a:lnTo>
                    <a:pt x="79" y="22"/>
                  </a:lnTo>
                  <a:lnTo>
                    <a:pt x="38" y="0"/>
                  </a:lnTo>
                  <a:lnTo>
                    <a:pt x="0" y="22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" name="Freeform 37"/>
            <p:cNvSpPr/>
            <p:nvPr>
              <p:custDataLst>
                <p:tags r:id="rId40"/>
              </p:custDataLst>
            </p:nvPr>
          </p:nvSpPr>
          <p:spPr bwMode="auto">
            <a:xfrm>
              <a:off x="3129" y="865"/>
              <a:ext cx="110" cy="123"/>
            </a:xfrm>
            <a:custGeom>
              <a:avLst/>
              <a:gdLst>
                <a:gd name="T0" fmla="*/ 0 w 110"/>
                <a:gd name="T1" fmla="*/ 30 h 123"/>
                <a:gd name="T2" fmla="*/ 0 w 110"/>
                <a:gd name="T3" fmla="*/ 93 h 123"/>
                <a:gd name="T4" fmla="*/ 56 w 110"/>
                <a:gd name="T5" fmla="*/ 123 h 123"/>
                <a:gd name="T6" fmla="*/ 110 w 110"/>
                <a:gd name="T7" fmla="*/ 93 h 123"/>
                <a:gd name="T8" fmla="*/ 110 w 110"/>
                <a:gd name="T9" fmla="*/ 30 h 123"/>
                <a:gd name="T10" fmla="*/ 56 w 110"/>
                <a:gd name="T11" fmla="*/ 0 h 123"/>
                <a:gd name="T12" fmla="*/ 0 w 110"/>
                <a:gd name="T13" fmla="*/ 3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0" h="123">
                  <a:moveTo>
                    <a:pt x="0" y="30"/>
                  </a:moveTo>
                  <a:lnTo>
                    <a:pt x="0" y="93"/>
                  </a:lnTo>
                  <a:lnTo>
                    <a:pt x="56" y="123"/>
                  </a:lnTo>
                  <a:lnTo>
                    <a:pt x="110" y="93"/>
                  </a:lnTo>
                  <a:lnTo>
                    <a:pt x="110" y="30"/>
                  </a:lnTo>
                  <a:lnTo>
                    <a:pt x="56" y="0"/>
                  </a:lnTo>
                  <a:lnTo>
                    <a:pt x="0" y="30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" name="Freeform 38"/>
            <p:cNvSpPr>
              <a:spLocks noEditPoints="1"/>
            </p:cNvSpPr>
            <p:nvPr>
              <p:custDataLst>
                <p:tags r:id="rId41"/>
              </p:custDataLst>
            </p:nvPr>
          </p:nvSpPr>
          <p:spPr bwMode="auto">
            <a:xfrm>
              <a:off x="5082" y="1347"/>
              <a:ext cx="223" cy="254"/>
            </a:xfrm>
            <a:custGeom>
              <a:avLst/>
              <a:gdLst>
                <a:gd name="T0" fmla="*/ 0 w 223"/>
                <a:gd name="T1" fmla="*/ 191 h 254"/>
                <a:gd name="T2" fmla="*/ 112 w 223"/>
                <a:gd name="T3" fmla="*/ 254 h 254"/>
                <a:gd name="T4" fmla="*/ 223 w 223"/>
                <a:gd name="T5" fmla="*/ 191 h 254"/>
                <a:gd name="T6" fmla="*/ 223 w 223"/>
                <a:gd name="T7" fmla="*/ 63 h 254"/>
                <a:gd name="T8" fmla="*/ 112 w 223"/>
                <a:gd name="T9" fmla="*/ 0 h 254"/>
                <a:gd name="T10" fmla="*/ 0 w 223"/>
                <a:gd name="T11" fmla="*/ 63 h 254"/>
                <a:gd name="T12" fmla="*/ 0 w 223"/>
                <a:gd name="T13" fmla="*/ 191 h 254"/>
                <a:gd name="T14" fmla="*/ 7 w 223"/>
                <a:gd name="T15" fmla="*/ 68 h 254"/>
                <a:gd name="T16" fmla="*/ 112 w 223"/>
                <a:gd name="T17" fmla="*/ 8 h 254"/>
                <a:gd name="T18" fmla="*/ 217 w 223"/>
                <a:gd name="T19" fmla="*/ 68 h 254"/>
                <a:gd name="T20" fmla="*/ 217 w 223"/>
                <a:gd name="T21" fmla="*/ 186 h 254"/>
                <a:gd name="T22" fmla="*/ 112 w 223"/>
                <a:gd name="T23" fmla="*/ 245 h 254"/>
                <a:gd name="T24" fmla="*/ 7 w 223"/>
                <a:gd name="T25" fmla="*/ 186 h 254"/>
                <a:gd name="T26" fmla="*/ 7 w 223"/>
                <a:gd name="T27" fmla="*/ 68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3" h="254">
                  <a:moveTo>
                    <a:pt x="0" y="191"/>
                  </a:moveTo>
                  <a:lnTo>
                    <a:pt x="112" y="254"/>
                  </a:lnTo>
                  <a:lnTo>
                    <a:pt x="223" y="191"/>
                  </a:lnTo>
                  <a:lnTo>
                    <a:pt x="223" y="63"/>
                  </a:lnTo>
                  <a:lnTo>
                    <a:pt x="112" y="0"/>
                  </a:lnTo>
                  <a:lnTo>
                    <a:pt x="0" y="63"/>
                  </a:lnTo>
                  <a:lnTo>
                    <a:pt x="0" y="191"/>
                  </a:lnTo>
                  <a:close/>
                  <a:moveTo>
                    <a:pt x="7" y="68"/>
                  </a:moveTo>
                  <a:lnTo>
                    <a:pt x="112" y="8"/>
                  </a:lnTo>
                  <a:lnTo>
                    <a:pt x="217" y="68"/>
                  </a:lnTo>
                  <a:lnTo>
                    <a:pt x="217" y="186"/>
                  </a:lnTo>
                  <a:lnTo>
                    <a:pt x="112" y="245"/>
                  </a:lnTo>
                  <a:lnTo>
                    <a:pt x="7" y="186"/>
                  </a:lnTo>
                  <a:lnTo>
                    <a:pt x="7" y="68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" name="Freeform 39"/>
            <p:cNvSpPr/>
            <p:nvPr>
              <p:custDataLst>
                <p:tags r:id="rId42"/>
              </p:custDataLst>
            </p:nvPr>
          </p:nvSpPr>
          <p:spPr bwMode="auto">
            <a:xfrm>
              <a:off x="4888" y="1758"/>
              <a:ext cx="57" cy="839"/>
            </a:xfrm>
            <a:custGeom>
              <a:avLst/>
              <a:gdLst>
                <a:gd name="T0" fmla="*/ 12 w 34"/>
                <a:gd name="T1" fmla="*/ 0 h 496"/>
                <a:gd name="T2" fmla="*/ 12 w 34"/>
                <a:gd name="T3" fmla="*/ 464 h 496"/>
                <a:gd name="T4" fmla="*/ 0 w 34"/>
                <a:gd name="T5" fmla="*/ 480 h 496"/>
                <a:gd name="T6" fmla="*/ 17 w 34"/>
                <a:gd name="T7" fmla="*/ 496 h 496"/>
                <a:gd name="T8" fmla="*/ 34 w 34"/>
                <a:gd name="T9" fmla="*/ 480 h 496"/>
                <a:gd name="T10" fmla="*/ 22 w 34"/>
                <a:gd name="T11" fmla="*/ 464 h 496"/>
                <a:gd name="T12" fmla="*/ 22 w 34"/>
                <a:gd name="T13" fmla="*/ 0 h 496"/>
                <a:gd name="T14" fmla="*/ 12 w 34"/>
                <a:gd name="T15" fmla="*/ 0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" h="496">
                  <a:moveTo>
                    <a:pt x="12" y="0"/>
                  </a:moveTo>
                  <a:cubicBezTo>
                    <a:pt x="12" y="464"/>
                    <a:pt x="12" y="464"/>
                    <a:pt x="12" y="464"/>
                  </a:cubicBezTo>
                  <a:cubicBezTo>
                    <a:pt x="5" y="467"/>
                    <a:pt x="0" y="473"/>
                    <a:pt x="0" y="480"/>
                  </a:cubicBezTo>
                  <a:cubicBezTo>
                    <a:pt x="0" y="489"/>
                    <a:pt x="8" y="496"/>
                    <a:pt x="17" y="496"/>
                  </a:cubicBezTo>
                  <a:cubicBezTo>
                    <a:pt x="26" y="496"/>
                    <a:pt x="34" y="489"/>
                    <a:pt x="34" y="480"/>
                  </a:cubicBezTo>
                  <a:cubicBezTo>
                    <a:pt x="34" y="473"/>
                    <a:pt x="29" y="467"/>
                    <a:pt x="22" y="464"/>
                  </a:cubicBezTo>
                  <a:cubicBezTo>
                    <a:pt x="22" y="0"/>
                    <a:pt x="22" y="0"/>
                    <a:pt x="22" y="0"/>
                  </a:cubicBezTo>
                  <a:lnTo>
                    <a:pt x="12" y="0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9" name="Freeform 40"/>
            <p:cNvSpPr/>
            <p:nvPr>
              <p:custDataLst>
                <p:tags r:id="rId43"/>
              </p:custDataLst>
            </p:nvPr>
          </p:nvSpPr>
          <p:spPr bwMode="auto">
            <a:xfrm>
              <a:off x="2403" y="548"/>
              <a:ext cx="76" cy="87"/>
            </a:xfrm>
            <a:custGeom>
              <a:avLst/>
              <a:gdLst>
                <a:gd name="T0" fmla="*/ 0 w 76"/>
                <a:gd name="T1" fmla="*/ 44 h 87"/>
                <a:gd name="T2" fmla="*/ 38 w 76"/>
                <a:gd name="T3" fmla="*/ 65 h 87"/>
                <a:gd name="T4" fmla="*/ 76 w 76"/>
                <a:gd name="T5" fmla="*/ 87 h 87"/>
                <a:gd name="T6" fmla="*/ 76 w 76"/>
                <a:gd name="T7" fmla="*/ 44 h 87"/>
                <a:gd name="T8" fmla="*/ 76 w 76"/>
                <a:gd name="T9" fmla="*/ 0 h 87"/>
                <a:gd name="T10" fmla="*/ 38 w 76"/>
                <a:gd name="T11" fmla="*/ 22 h 87"/>
                <a:gd name="T12" fmla="*/ 0 w 76"/>
                <a:gd name="T13" fmla="*/ 44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" h="87">
                  <a:moveTo>
                    <a:pt x="0" y="44"/>
                  </a:moveTo>
                  <a:lnTo>
                    <a:pt x="38" y="65"/>
                  </a:lnTo>
                  <a:lnTo>
                    <a:pt x="76" y="87"/>
                  </a:lnTo>
                  <a:lnTo>
                    <a:pt x="76" y="44"/>
                  </a:lnTo>
                  <a:lnTo>
                    <a:pt x="76" y="0"/>
                  </a:lnTo>
                  <a:lnTo>
                    <a:pt x="38" y="22"/>
                  </a:lnTo>
                  <a:lnTo>
                    <a:pt x="0" y="44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0" name="Freeform 41"/>
            <p:cNvSpPr/>
            <p:nvPr>
              <p:custDataLst>
                <p:tags r:id="rId44"/>
              </p:custDataLst>
            </p:nvPr>
          </p:nvSpPr>
          <p:spPr bwMode="auto">
            <a:xfrm>
              <a:off x="5282" y="1689"/>
              <a:ext cx="722" cy="716"/>
            </a:xfrm>
            <a:custGeom>
              <a:avLst/>
              <a:gdLst>
                <a:gd name="T0" fmla="*/ 0 w 427"/>
                <a:gd name="T1" fmla="*/ 8 h 423"/>
                <a:gd name="T2" fmla="*/ 396 w 427"/>
                <a:gd name="T3" fmla="*/ 398 h 423"/>
                <a:gd name="T4" fmla="*/ 394 w 427"/>
                <a:gd name="T5" fmla="*/ 407 h 423"/>
                <a:gd name="T6" fmla="*/ 410 w 427"/>
                <a:gd name="T7" fmla="*/ 423 h 423"/>
                <a:gd name="T8" fmla="*/ 427 w 427"/>
                <a:gd name="T9" fmla="*/ 407 h 423"/>
                <a:gd name="T10" fmla="*/ 410 w 427"/>
                <a:gd name="T11" fmla="*/ 391 h 423"/>
                <a:gd name="T12" fmla="*/ 404 w 427"/>
                <a:gd name="T13" fmla="*/ 392 h 423"/>
                <a:gd name="T14" fmla="*/ 105 w 427"/>
                <a:gd name="T15" fmla="*/ 97 h 423"/>
                <a:gd name="T16" fmla="*/ 208 w 427"/>
                <a:gd name="T17" fmla="*/ 97 h 423"/>
                <a:gd name="T18" fmla="*/ 284 w 427"/>
                <a:gd name="T19" fmla="*/ 171 h 423"/>
                <a:gd name="T20" fmla="*/ 292 w 427"/>
                <a:gd name="T21" fmla="*/ 164 h 423"/>
                <a:gd name="T22" fmla="*/ 213 w 427"/>
                <a:gd name="T23" fmla="*/ 86 h 423"/>
                <a:gd name="T24" fmla="*/ 95 w 427"/>
                <a:gd name="T25" fmla="*/ 86 h 423"/>
                <a:gd name="T26" fmla="*/ 7 w 427"/>
                <a:gd name="T27" fmla="*/ 0 h 423"/>
                <a:gd name="T28" fmla="*/ 0 w 427"/>
                <a:gd name="T29" fmla="*/ 8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27" h="423">
                  <a:moveTo>
                    <a:pt x="0" y="8"/>
                  </a:moveTo>
                  <a:cubicBezTo>
                    <a:pt x="396" y="398"/>
                    <a:pt x="396" y="398"/>
                    <a:pt x="396" y="398"/>
                  </a:cubicBezTo>
                  <a:cubicBezTo>
                    <a:pt x="394" y="401"/>
                    <a:pt x="394" y="404"/>
                    <a:pt x="394" y="407"/>
                  </a:cubicBezTo>
                  <a:cubicBezTo>
                    <a:pt x="394" y="416"/>
                    <a:pt x="401" y="423"/>
                    <a:pt x="410" y="423"/>
                  </a:cubicBezTo>
                  <a:cubicBezTo>
                    <a:pt x="419" y="423"/>
                    <a:pt x="427" y="416"/>
                    <a:pt x="427" y="407"/>
                  </a:cubicBezTo>
                  <a:cubicBezTo>
                    <a:pt x="427" y="398"/>
                    <a:pt x="419" y="391"/>
                    <a:pt x="410" y="391"/>
                  </a:cubicBezTo>
                  <a:cubicBezTo>
                    <a:pt x="408" y="391"/>
                    <a:pt x="406" y="391"/>
                    <a:pt x="404" y="392"/>
                  </a:cubicBezTo>
                  <a:cubicBezTo>
                    <a:pt x="105" y="97"/>
                    <a:pt x="105" y="97"/>
                    <a:pt x="105" y="97"/>
                  </a:cubicBezTo>
                  <a:cubicBezTo>
                    <a:pt x="208" y="97"/>
                    <a:pt x="208" y="97"/>
                    <a:pt x="208" y="97"/>
                  </a:cubicBezTo>
                  <a:cubicBezTo>
                    <a:pt x="284" y="171"/>
                    <a:pt x="284" y="171"/>
                    <a:pt x="284" y="171"/>
                  </a:cubicBezTo>
                  <a:cubicBezTo>
                    <a:pt x="292" y="164"/>
                    <a:pt x="292" y="164"/>
                    <a:pt x="292" y="164"/>
                  </a:cubicBezTo>
                  <a:cubicBezTo>
                    <a:pt x="213" y="86"/>
                    <a:pt x="213" y="86"/>
                    <a:pt x="213" y="86"/>
                  </a:cubicBezTo>
                  <a:cubicBezTo>
                    <a:pt x="95" y="86"/>
                    <a:pt x="95" y="86"/>
                    <a:pt x="95" y="86"/>
                  </a:cubicBezTo>
                  <a:cubicBezTo>
                    <a:pt x="7" y="0"/>
                    <a:pt x="7" y="0"/>
                    <a:pt x="7" y="0"/>
                  </a:cubicBezTo>
                  <a:lnTo>
                    <a:pt x="0" y="8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1" name="Freeform 42"/>
            <p:cNvSpPr/>
            <p:nvPr>
              <p:custDataLst>
                <p:tags r:id="rId45"/>
              </p:custDataLst>
            </p:nvPr>
          </p:nvSpPr>
          <p:spPr bwMode="auto">
            <a:xfrm>
              <a:off x="4505" y="455"/>
              <a:ext cx="88" cy="98"/>
            </a:xfrm>
            <a:custGeom>
              <a:avLst/>
              <a:gdLst>
                <a:gd name="T0" fmla="*/ 87 w 88"/>
                <a:gd name="T1" fmla="*/ 49 h 98"/>
                <a:gd name="T2" fmla="*/ 88 w 88"/>
                <a:gd name="T3" fmla="*/ 0 h 98"/>
                <a:gd name="T4" fmla="*/ 44 w 88"/>
                <a:gd name="T5" fmla="*/ 24 h 98"/>
                <a:gd name="T6" fmla="*/ 0 w 88"/>
                <a:gd name="T7" fmla="*/ 48 h 98"/>
                <a:gd name="T8" fmla="*/ 43 w 88"/>
                <a:gd name="T9" fmla="*/ 73 h 98"/>
                <a:gd name="T10" fmla="*/ 87 w 88"/>
                <a:gd name="T11" fmla="*/ 98 h 98"/>
                <a:gd name="T12" fmla="*/ 87 w 88"/>
                <a:gd name="T13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98">
                  <a:moveTo>
                    <a:pt x="87" y="49"/>
                  </a:moveTo>
                  <a:lnTo>
                    <a:pt x="88" y="0"/>
                  </a:lnTo>
                  <a:lnTo>
                    <a:pt x="44" y="24"/>
                  </a:lnTo>
                  <a:lnTo>
                    <a:pt x="0" y="48"/>
                  </a:lnTo>
                  <a:lnTo>
                    <a:pt x="43" y="73"/>
                  </a:lnTo>
                  <a:lnTo>
                    <a:pt x="87" y="98"/>
                  </a:lnTo>
                  <a:lnTo>
                    <a:pt x="87" y="49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2" name="Freeform 43"/>
            <p:cNvSpPr/>
            <p:nvPr>
              <p:custDataLst>
                <p:tags r:id="rId46"/>
              </p:custDataLst>
            </p:nvPr>
          </p:nvSpPr>
          <p:spPr bwMode="auto">
            <a:xfrm>
              <a:off x="4626" y="455"/>
              <a:ext cx="86" cy="98"/>
            </a:xfrm>
            <a:custGeom>
              <a:avLst/>
              <a:gdLst>
                <a:gd name="T0" fmla="*/ 84 w 86"/>
                <a:gd name="T1" fmla="*/ 49 h 98"/>
                <a:gd name="T2" fmla="*/ 86 w 86"/>
                <a:gd name="T3" fmla="*/ 0 h 98"/>
                <a:gd name="T4" fmla="*/ 42 w 86"/>
                <a:gd name="T5" fmla="*/ 24 h 98"/>
                <a:gd name="T6" fmla="*/ 0 w 86"/>
                <a:gd name="T7" fmla="*/ 48 h 98"/>
                <a:gd name="T8" fmla="*/ 42 w 86"/>
                <a:gd name="T9" fmla="*/ 73 h 98"/>
                <a:gd name="T10" fmla="*/ 84 w 86"/>
                <a:gd name="T11" fmla="*/ 98 h 98"/>
                <a:gd name="T12" fmla="*/ 84 w 86"/>
                <a:gd name="T13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8">
                  <a:moveTo>
                    <a:pt x="84" y="49"/>
                  </a:moveTo>
                  <a:lnTo>
                    <a:pt x="86" y="0"/>
                  </a:lnTo>
                  <a:lnTo>
                    <a:pt x="42" y="24"/>
                  </a:lnTo>
                  <a:lnTo>
                    <a:pt x="0" y="48"/>
                  </a:lnTo>
                  <a:lnTo>
                    <a:pt x="42" y="73"/>
                  </a:lnTo>
                  <a:lnTo>
                    <a:pt x="84" y="98"/>
                  </a:lnTo>
                  <a:lnTo>
                    <a:pt x="84" y="49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Freeform 44"/>
            <p:cNvSpPr/>
            <p:nvPr>
              <p:custDataLst>
                <p:tags r:id="rId47"/>
              </p:custDataLst>
            </p:nvPr>
          </p:nvSpPr>
          <p:spPr bwMode="auto">
            <a:xfrm>
              <a:off x="5469" y="17"/>
              <a:ext cx="98" cy="86"/>
            </a:xfrm>
            <a:custGeom>
              <a:avLst/>
              <a:gdLst>
                <a:gd name="T0" fmla="*/ 98 w 98"/>
                <a:gd name="T1" fmla="*/ 86 h 86"/>
                <a:gd name="T2" fmla="*/ 75 w 98"/>
                <a:gd name="T3" fmla="*/ 42 h 86"/>
                <a:gd name="T4" fmla="*/ 51 w 98"/>
                <a:gd name="T5" fmla="*/ 0 h 86"/>
                <a:gd name="T6" fmla="*/ 26 w 98"/>
                <a:gd name="T7" fmla="*/ 41 h 86"/>
                <a:gd name="T8" fmla="*/ 0 w 98"/>
                <a:gd name="T9" fmla="*/ 83 h 86"/>
                <a:gd name="T10" fmla="*/ 49 w 98"/>
                <a:gd name="T11" fmla="*/ 85 h 86"/>
                <a:gd name="T12" fmla="*/ 98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98" y="86"/>
                  </a:moveTo>
                  <a:lnTo>
                    <a:pt x="75" y="42"/>
                  </a:lnTo>
                  <a:lnTo>
                    <a:pt x="51" y="0"/>
                  </a:lnTo>
                  <a:lnTo>
                    <a:pt x="26" y="41"/>
                  </a:lnTo>
                  <a:lnTo>
                    <a:pt x="0" y="83"/>
                  </a:lnTo>
                  <a:lnTo>
                    <a:pt x="49" y="85"/>
                  </a:lnTo>
                  <a:lnTo>
                    <a:pt x="98" y="86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4" name="Freeform 45"/>
            <p:cNvSpPr/>
            <p:nvPr>
              <p:custDataLst>
                <p:tags r:id="rId48"/>
              </p:custDataLst>
            </p:nvPr>
          </p:nvSpPr>
          <p:spPr bwMode="auto">
            <a:xfrm>
              <a:off x="5469" y="134"/>
              <a:ext cx="98" cy="86"/>
            </a:xfrm>
            <a:custGeom>
              <a:avLst/>
              <a:gdLst>
                <a:gd name="T0" fmla="*/ 98 w 98"/>
                <a:gd name="T1" fmla="*/ 86 h 86"/>
                <a:gd name="T2" fmla="*/ 75 w 98"/>
                <a:gd name="T3" fmla="*/ 44 h 86"/>
                <a:gd name="T4" fmla="*/ 51 w 98"/>
                <a:gd name="T5" fmla="*/ 0 h 86"/>
                <a:gd name="T6" fmla="*/ 26 w 98"/>
                <a:gd name="T7" fmla="*/ 42 h 86"/>
                <a:gd name="T8" fmla="*/ 0 w 98"/>
                <a:gd name="T9" fmla="*/ 84 h 86"/>
                <a:gd name="T10" fmla="*/ 49 w 98"/>
                <a:gd name="T11" fmla="*/ 86 h 86"/>
                <a:gd name="T12" fmla="*/ 98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98" y="86"/>
                  </a:moveTo>
                  <a:lnTo>
                    <a:pt x="75" y="44"/>
                  </a:lnTo>
                  <a:lnTo>
                    <a:pt x="51" y="0"/>
                  </a:lnTo>
                  <a:lnTo>
                    <a:pt x="26" y="42"/>
                  </a:lnTo>
                  <a:lnTo>
                    <a:pt x="0" y="84"/>
                  </a:lnTo>
                  <a:lnTo>
                    <a:pt x="49" y="86"/>
                  </a:lnTo>
                  <a:lnTo>
                    <a:pt x="98" y="86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5" name="Freeform 48"/>
            <p:cNvSpPr>
              <a:spLocks noEditPoints="1"/>
            </p:cNvSpPr>
            <p:nvPr>
              <p:custDataLst>
                <p:tags r:id="rId49"/>
              </p:custDataLst>
            </p:nvPr>
          </p:nvSpPr>
          <p:spPr bwMode="auto">
            <a:xfrm>
              <a:off x="5441" y="1267"/>
              <a:ext cx="715" cy="187"/>
            </a:xfrm>
            <a:custGeom>
              <a:avLst/>
              <a:gdLst>
                <a:gd name="T0" fmla="*/ 112 w 423"/>
                <a:gd name="T1" fmla="*/ 50 h 110"/>
                <a:gd name="T2" fmla="*/ 56 w 423"/>
                <a:gd name="T3" fmla="*/ 0 h 110"/>
                <a:gd name="T4" fmla="*/ 0 w 423"/>
                <a:gd name="T5" fmla="*/ 55 h 110"/>
                <a:gd name="T6" fmla="*/ 56 w 423"/>
                <a:gd name="T7" fmla="*/ 110 h 110"/>
                <a:gd name="T8" fmla="*/ 112 w 423"/>
                <a:gd name="T9" fmla="*/ 60 h 110"/>
                <a:gd name="T10" fmla="*/ 391 w 423"/>
                <a:gd name="T11" fmla="*/ 60 h 110"/>
                <a:gd name="T12" fmla="*/ 406 w 423"/>
                <a:gd name="T13" fmla="*/ 71 h 110"/>
                <a:gd name="T14" fmla="*/ 423 w 423"/>
                <a:gd name="T15" fmla="*/ 55 h 110"/>
                <a:gd name="T16" fmla="*/ 406 w 423"/>
                <a:gd name="T17" fmla="*/ 38 h 110"/>
                <a:gd name="T18" fmla="*/ 390 w 423"/>
                <a:gd name="T19" fmla="*/ 50 h 110"/>
                <a:gd name="T20" fmla="*/ 112 w 423"/>
                <a:gd name="T21" fmla="*/ 50 h 110"/>
                <a:gd name="T22" fmla="*/ 56 w 423"/>
                <a:gd name="T23" fmla="*/ 100 h 110"/>
                <a:gd name="T24" fmla="*/ 11 w 423"/>
                <a:gd name="T25" fmla="*/ 55 h 110"/>
                <a:gd name="T26" fmla="*/ 56 w 423"/>
                <a:gd name="T27" fmla="*/ 10 h 110"/>
                <a:gd name="T28" fmla="*/ 102 w 423"/>
                <a:gd name="T29" fmla="*/ 55 h 110"/>
                <a:gd name="T30" fmla="*/ 56 w 423"/>
                <a:gd name="T31" fmla="*/ 10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23" h="110">
                  <a:moveTo>
                    <a:pt x="112" y="50"/>
                  </a:moveTo>
                  <a:cubicBezTo>
                    <a:pt x="109" y="22"/>
                    <a:pt x="85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6"/>
                    <a:pt x="25" y="110"/>
                    <a:pt x="56" y="110"/>
                  </a:cubicBezTo>
                  <a:cubicBezTo>
                    <a:pt x="85" y="110"/>
                    <a:pt x="109" y="88"/>
                    <a:pt x="112" y="60"/>
                  </a:cubicBezTo>
                  <a:cubicBezTo>
                    <a:pt x="391" y="60"/>
                    <a:pt x="391" y="60"/>
                    <a:pt x="391" y="60"/>
                  </a:cubicBezTo>
                  <a:cubicBezTo>
                    <a:pt x="393" y="67"/>
                    <a:pt x="399" y="71"/>
                    <a:pt x="406" y="71"/>
                  </a:cubicBezTo>
                  <a:cubicBezTo>
                    <a:pt x="415" y="71"/>
                    <a:pt x="423" y="64"/>
                    <a:pt x="423" y="55"/>
                  </a:cubicBezTo>
                  <a:cubicBezTo>
                    <a:pt x="423" y="46"/>
                    <a:pt x="415" y="38"/>
                    <a:pt x="406" y="38"/>
                  </a:cubicBezTo>
                  <a:cubicBezTo>
                    <a:pt x="399" y="38"/>
                    <a:pt x="392" y="43"/>
                    <a:pt x="390" y="50"/>
                  </a:cubicBezTo>
                  <a:lnTo>
                    <a:pt x="112" y="50"/>
                  </a:lnTo>
                  <a:close/>
                  <a:moveTo>
                    <a:pt x="56" y="100"/>
                  </a:moveTo>
                  <a:cubicBezTo>
                    <a:pt x="31" y="100"/>
                    <a:pt x="11" y="80"/>
                    <a:pt x="11" y="55"/>
                  </a:cubicBezTo>
                  <a:cubicBezTo>
                    <a:pt x="11" y="30"/>
                    <a:pt x="31" y="10"/>
                    <a:pt x="56" y="10"/>
                  </a:cubicBezTo>
                  <a:cubicBezTo>
                    <a:pt x="81" y="10"/>
                    <a:pt x="102" y="30"/>
                    <a:pt x="102" y="55"/>
                  </a:cubicBezTo>
                  <a:cubicBezTo>
                    <a:pt x="102" y="80"/>
                    <a:pt x="81" y="100"/>
                    <a:pt x="56" y="100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6" name="Freeform 49"/>
            <p:cNvSpPr/>
            <p:nvPr>
              <p:custDataLst>
                <p:tags r:id="rId50"/>
              </p:custDataLst>
            </p:nvPr>
          </p:nvSpPr>
          <p:spPr bwMode="auto">
            <a:xfrm>
              <a:off x="5009" y="2178"/>
              <a:ext cx="127" cy="144"/>
            </a:xfrm>
            <a:custGeom>
              <a:avLst/>
              <a:gdLst>
                <a:gd name="T0" fmla="*/ 0 w 127"/>
                <a:gd name="T1" fmla="*/ 35 h 144"/>
                <a:gd name="T2" fmla="*/ 0 w 127"/>
                <a:gd name="T3" fmla="*/ 108 h 144"/>
                <a:gd name="T4" fmla="*/ 65 w 127"/>
                <a:gd name="T5" fmla="*/ 144 h 144"/>
                <a:gd name="T6" fmla="*/ 127 w 127"/>
                <a:gd name="T7" fmla="*/ 108 h 144"/>
                <a:gd name="T8" fmla="*/ 127 w 127"/>
                <a:gd name="T9" fmla="*/ 35 h 144"/>
                <a:gd name="T10" fmla="*/ 65 w 127"/>
                <a:gd name="T11" fmla="*/ 0 h 144"/>
                <a:gd name="T12" fmla="*/ 0 w 127"/>
                <a:gd name="T13" fmla="*/ 35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44">
                  <a:moveTo>
                    <a:pt x="0" y="35"/>
                  </a:moveTo>
                  <a:lnTo>
                    <a:pt x="0" y="108"/>
                  </a:lnTo>
                  <a:lnTo>
                    <a:pt x="65" y="144"/>
                  </a:lnTo>
                  <a:lnTo>
                    <a:pt x="127" y="108"/>
                  </a:lnTo>
                  <a:lnTo>
                    <a:pt x="127" y="35"/>
                  </a:lnTo>
                  <a:lnTo>
                    <a:pt x="65" y="0"/>
                  </a:lnTo>
                  <a:lnTo>
                    <a:pt x="0" y="35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7" name="Freeform 50"/>
            <p:cNvSpPr/>
            <p:nvPr>
              <p:custDataLst>
                <p:tags r:id="rId51"/>
              </p:custDataLst>
            </p:nvPr>
          </p:nvSpPr>
          <p:spPr bwMode="auto">
            <a:xfrm>
              <a:off x="2999" y="252"/>
              <a:ext cx="126" cy="144"/>
            </a:xfrm>
            <a:custGeom>
              <a:avLst/>
              <a:gdLst>
                <a:gd name="T0" fmla="*/ 62 w 126"/>
                <a:gd name="T1" fmla="*/ 144 h 144"/>
                <a:gd name="T2" fmla="*/ 126 w 126"/>
                <a:gd name="T3" fmla="*/ 108 h 144"/>
                <a:gd name="T4" fmla="*/ 126 w 126"/>
                <a:gd name="T5" fmla="*/ 36 h 144"/>
                <a:gd name="T6" fmla="*/ 62 w 126"/>
                <a:gd name="T7" fmla="*/ 0 h 144"/>
                <a:gd name="T8" fmla="*/ 0 w 126"/>
                <a:gd name="T9" fmla="*/ 36 h 144"/>
                <a:gd name="T10" fmla="*/ 0 w 126"/>
                <a:gd name="T11" fmla="*/ 108 h 144"/>
                <a:gd name="T12" fmla="*/ 62 w 126"/>
                <a:gd name="T13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6" h="144">
                  <a:moveTo>
                    <a:pt x="62" y="144"/>
                  </a:moveTo>
                  <a:lnTo>
                    <a:pt x="126" y="108"/>
                  </a:lnTo>
                  <a:lnTo>
                    <a:pt x="126" y="36"/>
                  </a:lnTo>
                  <a:lnTo>
                    <a:pt x="62" y="0"/>
                  </a:lnTo>
                  <a:lnTo>
                    <a:pt x="0" y="36"/>
                  </a:lnTo>
                  <a:lnTo>
                    <a:pt x="0" y="108"/>
                  </a:lnTo>
                  <a:lnTo>
                    <a:pt x="62" y="144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8" name="Freeform 51"/>
            <p:cNvSpPr>
              <a:spLocks noEditPoints="1"/>
            </p:cNvSpPr>
            <p:nvPr>
              <p:custDataLst>
                <p:tags r:id="rId52"/>
              </p:custDataLst>
            </p:nvPr>
          </p:nvSpPr>
          <p:spPr bwMode="auto">
            <a:xfrm>
              <a:off x="3386" y="714"/>
              <a:ext cx="291" cy="332"/>
            </a:xfrm>
            <a:custGeom>
              <a:avLst/>
              <a:gdLst>
                <a:gd name="T0" fmla="*/ 291 w 291"/>
                <a:gd name="T1" fmla="*/ 332 h 332"/>
                <a:gd name="T2" fmla="*/ 291 w 291"/>
                <a:gd name="T3" fmla="*/ 0 h 332"/>
                <a:gd name="T4" fmla="*/ 0 w 291"/>
                <a:gd name="T5" fmla="*/ 166 h 332"/>
                <a:gd name="T6" fmla="*/ 291 w 291"/>
                <a:gd name="T7" fmla="*/ 332 h 332"/>
                <a:gd name="T8" fmla="*/ 274 w 291"/>
                <a:gd name="T9" fmla="*/ 166 h 332"/>
                <a:gd name="T10" fmla="*/ 274 w 291"/>
                <a:gd name="T11" fmla="*/ 301 h 332"/>
                <a:gd name="T12" fmla="*/ 35 w 291"/>
                <a:gd name="T13" fmla="*/ 166 h 332"/>
                <a:gd name="T14" fmla="*/ 274 w 291"/>
                <a:gd name="T15" fmla="*/ 31 h 332"/>
                <a:gd name="T16" fmla="*/ 274 w 291"/>
                <a:gd name="T17" fmla="*/ 166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1" h="332">
                  <a:moveTo>
                    <a:pt x="291" y="332"/>
                  </a:moveTo>
                  <a:lnTo>
                    <a:pt x="291" y="0"/>
                  </a:lnTo>
                  <a:lnTo>
                    <a:pt x="0" y="166"/>
                  </a:lnTo>
                  <a:lnTo>
                    <a:pt x="291" y="332"/>
                  </a:lnTo>
                  <a:close/>
                  <a:moveTo>
                    <a:pt x="274" y="166"/>
                  </a:moveTo>
                  <a:lnTo>
                    <a:pt x="274" y="301"/>
                  </a:lnTo>
                  <a:lnTo>
                    <a:pt x="35" y="166"/>
                  </a:lnTo>
                  <a:lnTo>
                    <a:pt x="274" y="31"/>
                  </a:lnTo>
                  <a:lnTo>
                    <a:pt x="274" y="166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9" name="Freeform 52"/>
            <p:cNvSpPr>
              <a:spLocks noEditPoints="1"/>
            </p:cNvSpPr>
            <p:nvPr>
              <p:custDataLst>
                <p:tags r:id="rId53"/>
              </p:custDataLst>
            </p:nvPr>
          </p:nvSpPr>
          <p:spPr bwMode="auto">
            <a:xfrm>
              <a:off x="4771" y="2652"/>
              <a:ext cx="291" cy="248"/>
            </a:xfrm>
            <a:custGeom>
              <a:avLst/>
              <a:gdLst>
                <a:gd name="T0" fmla="*/ 145 w 291"/>
                <a:gd name="T1" fmla="*/ 248 h 248"/>
                <a:gd name="T2" fmla="*/ 291 w 291"/>
                <a:gd name="T3" fmla="*/ 0 h 248"/>
                <a:gd name="T4" fmla="*/ 0 w 291"/>
                <a:gd name="T5" fmla="*/ 0 h 248"/>
                <a:gd name="T6" fmla="*/ 145 w 291"/>
                <a:gd name="T7" fmla="*/ 248 h 248"/>
                <a:gd name="T8" fmla="*/ 145 w 291"/>
                <a:gd name="T9" fmla="*/ 214 h 248"/>
                <a:gd name="T10" fmla="*/ 30 w 291"/>
                <a:gd name="T11" fmla="*/ 18 h 248"/>
                <a:gd name="T12" fmla="*/ 260 w 291"/>
                <a:gd name="T13" fmla="*/ 18 h 248"/>
                <a:gd name="T14" fmla="*/ 145 w 291"/>
                <a:gd name="T15" fmla="*/ 214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1" h="248">
                  <a:moveTo>
                    <a:pt x="145" y="248"/>
                  </a:moveTo>
                  <a:lnTo>
                    <a:pt x="291" y="0"/>
                  </a:lnTo>
                  <a:lnTo>
                    <a:pt x="0" y="0"/>
                  </a:lnTo>
                  <a:lnTo>
                    <a:pt x="145" y="248"/>
                  </a:lnTo>
                  <a:close/>
                  <a:moveTo>
                    <a:pt x="145" y="214"/>
                  </a:moveTo>
                  <a:lnTo>
                    <a:pt x="30" y="18"/>
                  </a:lnTo>
                  <a:lnTo>
                    <a:pt x="260" y="18"/>
                  </a:lnTo>
                  <a:lnTo>
                    <a:pt x="145" y="214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0" name="Oval 53"/>
            <p:cNvSpPr>
              <a:spLocks noChangeArrowheads="1"/>
            </p:cNvSpPr>
            <p:nvPr>
              <p:custDataLst>
                <p:tags r:id="rId54"/>
              </p:custDataLst>
            </p:nvPr>
          </p:nvSpPr>
          <p:spPr bwMode="auto">
            <a:xfrm>
              <a:off x="3234" y="474"/>
              <a:ext cx="135" cy="133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1" name="Oval 54"/>
            <p:cNvSpPr>
              <a:spLocks noChangeArrowheads="1"/>
            </p:cNvSpPr>
            <p:nvPr>
              <p:custDataLst>
                <p:tags r:id="rId55"/>
              </p:custDataLst>
            </p:nvPr>
          </p:nvSpPr>
          <p:spPr bwMode="auto">
            <a:xfrm>
              <a:off x="5075" y="646"/>
              <a:ext cx="237" cy="234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2" name="Freeform 56"/>
            <p:cNvSpPr/>
            <p:nvPr>
              <p:custDataLst>
                <p:tags r:id="rId56"/>
              </p:custDataLst>
            </p:nvPr>
          </p:nvSpPr>
          <p:spPr bwMode="auto">
            <a:xfrm>
              <a:off x="4333" y="1212"/>
              <a:ext cx="198" cy="226"/>
            </a:xfrm>
            <a:custGeom>
              <a:avLst/>
              <a:gdLst>
                <a:gd name="T0" fmla="*/ 0 w 198"/>
                <a:gd name="T1" fmla="*/ 57 h 226"/>
                <a:gd name="T2" fmla="*/ 100 w 198"/>
                <a:gd name="T3" fmla="*/ 0 h 226"/>
                <a:gd name="T4" fmla="*/ 198 w 198"/>
                <a:gd name="T5" fmla="*/ 57 h 226"/>
                <a:gd name="T6" fmla="*/ 198 w 198"/>
                <a:gd name="T7" fmla="*/ 170 h 226"/>
                <a:gd name="T8" fmla="*/ 100 w 198"/>
                <a:gd name="T9" fmla="*/ 226 h 226"/>
                <a:gd name="T10" fmla="*/ 0 w 198"/>
                <a:gd name="T11" fmla="*/ 170 h 226"/>
                <a:gd name="T12" fmla="*/ 0 w 198"/>
                <a:gd name="T13" fmla="*/ 57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8" h="226">
                  <a:moveTo>
                    <a:pt x="0" y="57"/>
                  </a:moveTo>
                  <a:lnTo>
                    <a:pt x="100" y="0"/>
                  </a:lnTo>
                  <a:lnTo>
                    <a:pt x="198" y="57"/>
                  </a:lnTo>
                  <a:lnTo>
                    <a:pt x="198" y="170"/>
                  </a:lnTo>
                  <a:lnTo>
                    <a:pt x="100" y="226"/>
                  </a:lnTo>
                  <a:lnTo>
                    <a:pt x="0" y="17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3" name="Freeform 57"/>
            <p:cNvSpPr/>
            <p:nvPr>
              <p:custDataLst>
                <p:tags r:id="rId57"/>
              </p:custDataLst>
            </p:nvPr>
          </p:nvSpPr>
          <p:spPr bwMode="auto">
            <a:xfrm>
              <a:off x="5145" y="1418"/>
              <a:ext cx="98" cy="112"/>
            </a:xfrm>
            <a:custGeom>
              <a:avLst/>
              <a:gdLst>
                <a:gd name="T0" fmla="*/ 0 w 98"/>
                <a:gd name="T1" fmla="*/ 29 h 112"/>
                <a:gd name="T2" fmla="*/ 49 w 98"/>
                <a:gd name="T3" fmla="*/ 0 h 112"/>
                <a:gd name="T4" fmla="*/ 98 w 98"/>
                <a:gd name="T5" fmla="*/ 29 h 112"/>
                <a:gd name="T6" fmla="*/ 98 w 98"/>
                <a:gd name="T7" fmla="*/ 83 h 112"/>
                <a:gd name="T8" fmla="*/ 49 w 98"/>
                <a:gd name="T9" fmla="*/ 112 h 112"/>
                <a:gd name="T10" fmla="*/ 0 w 98"/>
                <a:gd name="T11" fmla="*/ 83 h 112"/>
                <a:gd name="T12" fmla="*/ 0 w 98"/>
                <a:gd name="T13" fmla="*/ 29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112">
                  <a:moveTo>
                    <a:pt x="0" y="29"/>
                  </a:moveTo>
                  <a:lnTo>
                    <a:pt x="49" y="0"/>
                  </a:lnTo>
                  <a:lnTo>
                    <a:pt x="98" y="29"/>
                  </a:lnTo>
                  <a:lnTo>
                    <a:pt x="98" y="83"/>
                  </a:lnTo>
                  <a:lnTo>
                    <a:pt x="49" y="112"/>
                  </a:lnTo>
                  <a:lnTo>
                    <a:pt x="0" y="83"/>
                  </a:lnTo>
                  <a:lnTo>
                    <a:pt x="0" y="29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4" name="Freeform 58"/>
            <p:cNvSpPr/>
            <p:nvPr>
              <p:custDataLst>
                <p:tags r:id="rId58"/>
              </p:custDataLst>
            </p:nvPr>
          </p:nvSpPr>
          <p:spPr bwMode="auto">
            <a:xfrm>
              <a:off x="3525" y="829"/>
              <a:ext cx="89" cy="102"/>
            </a:xfrm>
            <a:custGeom>
              <a:avLst/>
              <a:gdLst>
                <a:gd name="T0" fmla="*/ 0 w 89"/>
                <a:gd name="T1" fmla="*/ 51 h 102"/>
                <a:gd name="T2" fmla="*/ 45 w 89"/>
                <a:gd name="T3" fmla="*/ 26 h 102"/>
                <a:gd name="T4" fmla="*/ 89 w 89"/>
                <a:gd name="T5" fmla="*/ 0 h 102"/>
                <a:gd name="T6" fmla="*/ 89 w 89"/>
                <a:gd name="T7" fmla="*/ 51 h 102"/>
                <a:gd name="T8" fmla="*/ 89 w 89"/>
                <a:gd name="T9" fmla="*/ 102 h 102"/>
                <a:gd name="T10" fmla="*/ 45 w 89"/>
                <a:gd name="T11" fmla="*/ 76 h 102"/>
                <a:gd name="T12" fmla="*/ 0 w 89"/>
                <a:gd name="T13" fmla="*/ 51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" h="102">
                  <a:moveTo>
                    <a:pt x="0" y="51"/>
                  </a:moveTo>
                  <a:lnTo>
                    <a:pt x="45" y="26"/>
                  </a:lnTo>
                  <a:lnTo>
                    <a:pt x="89" y="0"/>
                  </a:lnTo>
                  <a:lnTo>
                    <a:pt x="89" y="51"/>
                  </a:lnTo>
                  <a:lnTo>
                    <a:pt x="89" y="102"/>
                  </a:lnTo>
                  <a:lnTo>
                    <a:pt x="45" y="76"/>
                  </a:lnTo>
                  <a:lnTo>
                    <a:pt x="0" y="51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5" name="Freeform 59"/>
            <p:cNvSpPr/>
            <p:nvPr>
              <p:custDataLst>
                <p:tags r:id="rId59"/>
              </p:custDataLst>
            </p:nvPr>
          </p:nvSpPr>
          <p:spPr bwMode="auto">
            <a:xfrm>
              <a:off x="4872" y="2706"/>
              <a:ext cx="88" cy="76"/>
            </a:xfrm>
            <a:custGeom>
              <a:avLst/>
              <a:gdLst>
                <a:gd name="T0" fmla="*/ 44 w 88"/>
                <a:gd name="T1" fmla="*/ 76 h 76"/>
                <a:gd name="T2" fmla="*/ 22 w 88"/>
                <a:gd name="T3" fmla="*/ 37 h 76"/>
                <a:gd name="T4" fmla="*/ 0 w 88"/>
                <a:gd name="T5" fmla="*/ 0 h 76"/>
                <a:gd name="T6" fmla="*/ 44 w 88"/>
                <a:gd name="T7" fmla="*/ 0 h 76"/>
                <a:gd name="T8" fmla="*/ 88 w 88"/>
                <a:gd name="T9" fmla="*/ 0 h 76"/>
                <a:gd name="T10" fmla="*/ 66 w 88"/>
                <a:gd name="T11" fmla="*/ 37 h 76"/>
                <a:gd name="T12" fmla="*/ 44 w 88"/>
                <a:gd name="T13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76">
                  <a:moveTo>
                    <a:pt x="44" y="76"/>
                  </a:moveTo>
                  <a:lnTo>
                    <a:pt x="22" y="37"/>
                  </a:lnTo>
                  <a:lnTo>
                    <a:pt x="0" y="0"/>
                  </a:lnTo>
                  <a:lnTo>
                    <a:pt x="44" y="0"/>
                  </a:lnTo>
                  <a:lnTo>
                    <a:pt x="88" y="0"/>
                  </a:lnTo>
                  <a:lnTo>
                    <a:pt x="66" y="37"/>
                  </a:lnTo>
                  <a:lnTo>
                    <a:pt x="44" y="76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</p:grpSp>
      <p:pic>
        <p:nvPicPr>
          <p:cNvPr id="66" name="图形 3"/>
          <p:cNvPicPr>
            <a:picLocks noChangeAspect="1"/>
          </p:cNvPicPr>
          <p:nvPr userDrawn="1">
            <p:custDataLst>
              <p:tags r:id="rId60"/>
            </p:custDataLst>
          </p:nvPr>
        </p:nvPicPr>
        <p:blipFill>
          <a:blip r:embed="rId61">
            <a:extLst>
              <a:ext uri="{96DAC541-7B7A-43D3-8B79-37D633B846F1}">
                <asvg:svgBlip xmlns:asvg="http://schemas.microsoft.com/office/drawing/2016/SVG/main" r:embed="rId62"/>
              </a:ext>
            </a:extLst>
          </a:blip>
          <a:stretch>
            <a:fillRect/>
          </a:stretch>
        </p:blipFill>
        <p:spPr>
          <a:xfrm rot="5400000">
            <a:off x="8793741" y="1625159"/>
            <a:ext cx="3494075" cy="3302443"/>
          </a:xfrm>
          <a:prstGeom prst="rect">
            <a:avLst/>
          </a:prstGeom>
        </p:spPr>
      </p:pic>
      <p:sp>
        <p:nvSpPr>
          <p:cNvPr id="73" name="椭圆 72"/>
          <p:cNvSpPr/>
          <p:nvPr/>
        </p:nvSpPr>
        <p:spPr>
          <a:xfrm>
            <a:off x="2744470" y="2934335"/>
            <a:ext cx="1075055" cy="1075055"/>
          </a:xfrm>
          <a:prstGeom prst="ellipse">
            <a:avLst/>
          </a:prstGeom>
          <a:noFill/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000">
              <a:solidFill>
                <a:srgbClr val="363F4A"/>
              </a:solidFill>
              <a:cs typeface="+mn-ea"/>
              <a:sym typeface="+mn-lt"/>
            </a:endParaRPr>
          </a:p>
        </p:txBody>
      </p:sp>
      <p:sp>
        <p:nvSpPr>
          <p:cNvPr id="78" name="内容占位符 77"/>
          <p:cNvSpPr>
            <a:spLocks noGrp="1"/>
          </p:cNvSpPr>
          <p:nvPr>
            <p:ph idx="13" hasCustomPrompt="1"/>
          </p:nvPr>
        </p:nvSpPr>
        <p:spPr>
          <a:xfrm>
            <a:off x="4269105" y="3114675"/>
            <a:ext cx="4265295" cy="714375"/>
          </a:xfrm>
        </p:spPr>
        <p:txBody>
          <a:bodyPr>
            <a:noAutofit/>
          </a:bodyPr>
          <a:lstStyle>
            <a:lvl1pPr marL="0" indent="0">
              <a:buNone/>
              <a:defRPr sz="480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</a:defRPr>
            </a:lvl1pPr>
          </a:lstStyle>
          <a:p>
            <a:pPr lvl="0"/>
            <a:r>
              <a:rPr lang="zh-CN" altLang="en-US" smtClean="0"/>
              <a:t>编辑标题内容</a:t>
            </a:r>
            <a:endParaRPr lang="zh-CN" altLang="en-US" smtClean="0"/>
          </a:p>
        </p:txBody>
      </p:sp>
      <p:sp>
        <p:nvSpPr>
          <p:cNvPr id="79" name="内容占位符 78"/>
          <p:cNvSpPr>
            <a:spLocks noGrp="1"/>
          </p:cNvSpPr>
          <p:nvPr>
            <p:ph idx="14" hasCustomPrompt="1"/>
          </p:nvPr>
        </p:nvSpPr>
        <p:spPr>
          <a:xfrm>
            <a:off x="2861945" y="3151505"/>
            <a:ext cx="1009650" cy="656590"/>
          </a:xfrm>
        </p:spPr>
        <p:txBody>
          <a:bodyPr>
            <a:noAutofit/>
          </a:bodyPr>
          <a:lstStyle>
            <a:lvl1pPr marL="0" indent="0">
              <a:buNone/>
              <a:defRPr sz="4800" b="1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</a:defRPr>
            </a:lvl1pPr>
          </a:lstStyle>
          <a:p>
            <a:pPr lvl="0"/>
            <a:r>
              <a:rPr lang="en-US" altLang="zh-CN" smtClean="0"/>
              <a:t>01</a:t>
            </a:r>
            <a:endParaRPr lang="en-US" altLang="zh-CN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2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20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200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2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2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200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200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 build="p">
        <p:tmplLst>
          <p:tmpl lvl="1">
            <p:tnLst>
              <p:par>
                <p:cTn presetID="53" presetClass="entr" presetSubtype="16" fill="hold" grpId="0" nodeType="afterEffect">
                  <p:stCondLst>
                    <p:cond delay="0"/>
                  </p:stCondLst>
                  <p:childTnLst>
                    <p:set>
                      <p:cBhvr>
                        <p:cTn dur="200" fill="hold">
                          <p:stCondLst>
                            <p:cond delay="0"/>
                          </p:stCondLst>
                        </p:cTn>
                        <p:tgtEl>
                          <p:spTgt spid="79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200" fill="hold"/>
                        <p:tgtEl>
                          <p:spTgt spid="79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200" fill="hold"/>
                        <p:tgtEl>
                          <p:spTgt spid="79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200"/>
                        <p:tgtEl>
                          <p:spTgt spid="79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8" grpId="0" build="p">
        <p:tmplLst>
          <p:tmpl lvl="1">
            <p:tnLst>
              <p:par>
                <p:cTn presetID="2" presetClass="entr" presetSubtype="4" fill="hold" grpId="0" nodeType="withEffect">
                  <p:stCondLst>
                    <p:cond delay="0"/>
                  </p:stCondLst>
                  <p:childTnLst>
                    <p:set>
                      <p:cBhvr>
                        <p:cTn dur="200" fill="hold">
                          <p:stCondLst>
                            <p:cond delay="0"/>
                          </p:stCondLst>
                        </p:cTn>
                        <p:tgtEl>
                          <p:spTgt spid="78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200" fill="hold"/>
                        <p:tgtEl>
                          <p:spTgt spid="78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200" fill="hold"/>
                        <p:tgtEl>
                          <p:spTgt spid="78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3" grpId="0" bldLvl="0" animBg="1"/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4035B-198E-4135-B73A-0A3C47135C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3A4B3-31E6-48D0-8F67-C2C0AF1301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4"/>
          <p:cNvGrpSpPr>
            <a:grpSpLocks noChangeAspect="1"/>
          </p:cNvGrpSpPr>
          <p:nvPr userDrawn="1"/>
        </p:nvGrpSpPr>
        <p:grpSpPr bwMode="auto">
          <a:xfrm rot="10800000" flipH="1">
            <a:off x="9703559" y="5065180"/>
            <a:ext cx="3020116" cy="2147079"/>
            <a:chOff x="2074" y="-2"/>
            <a:chExt cx="4082" cy="2902"/>
          </a:xfrm>
          <a:solidFill>
            <a:schemeClr val="bg1"/>
          </a:solidFill>
        </p:grpSpPr>
        <p:sp>
          <p:nvSpPr>
            <p:cNvPr id="8" name="Oval 5"/>
            <p:cNvSpPr>
              <a:spLocks noChangeArrowheads="1"/>
            </p:cNvSpPr>
            <p:nvPr/>
          </p:nvSpPr>
          <p:spPr bwMode="auto">
            <a:xfrm>
              <a:off x="5919" y="2014"/>
              <a:ext cx="56" cy="5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6"/>
            <p:cNvSpPr/>
            <p:nvPr/>
          </p:nvSpPr>
          <p:spPr bwMode="auto">
            <a:xfrm>
              <a:off x="5747" y="701"/>
              <a:ext cx="122" cy="142"/>
            </a:xfrm>
            <a:custGeom>
              <a:avLst/>
              <a:gdLst>
                <a:gd name="T0" fmla="*/ 122 w 122"/>
                <a:gd name="T1" fmla="*/ 71 h 142"/>
                <a:gd name="T2" fmla="*/ 61 w 122"/>
                <a:gd name="T3" fmla="*/ 106 h 142"/>
                <a:gd name="T4" fmla="*/ 0 w 122"/>
                <a:gd name="T5" fmla="*/ 142 h 142"/>
                <a:gd name="T6" fmla="*/ 0 w 122"/>
                <a:gd name="T7" fmla="*/ 71 h 142"/>
                <a:gd name="T8" fmla="*/ 0 w 122"/>
                <a:gd name="T9" fmla="*/ 0 h 142"/>
                <a:gd name="T10" fmla="*/ 61 w 122"/>
                <a:gd name="T11" fmla="*/ 35 h 142"/>
                <a:gd name="T12" fmla="*/ 122 w 122"/>
                <a:gd name="T13" fmla="*/ 71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2" h="142">
                  <a:moveTo>
                    <a:pt x="122" y="71"/>
                  </a:moveTo>
                  <a:lnTo>
                    <a:pt x="61" y="106"/>
                  </a:lnTo>
                  <a:lnTo>
                    <a:pt x="0" y="142"/>
                  </a:lnTo>
                  <a:lnTo>
                    <a:pt x="0" y="71"/>
                  </a:lnTo>
                  <a:lnTo>
                    <a:pt x="0" y="0"/>
                  </a:lnTo>
                  <a:lnTo>
                    <a:pt x="61" y="35"/>
                  </a:lnTo>
                  <a:lnTo>
                    <a:pt x="122" y="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Oval 7"/>
            <p:cNvSpPr>
              <a:spLocks noChangeArrowheads="1"/>
            </p:cNvSpPr>
            <p:nvPr/>
          </p:nvSpPr>
          <p:spPr bwMode="auto">
            <a:xfrm>
              <a:off x="5167" y="74"/>
              <a:ext cx="55" cy="5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8"/>
            <p:cNvSpPr>
              <a:spLocks noEditPoints="1"/>
            </p:cNvSpPr>
            <p:nvPr/>
          </p:nvSpPr>
          <p:spPr bwMode="auto">
            <a:xfrm>
              <a:off x="3181" y="421"/>
              <a:ext cx="242" cy="239"/>
            </a:xfrm>
            <a:custGeom>
              <a:avLst/>
              <a:gdLst>
                <a:gd name="T0" fmla="*/ 71 w 143"/>
                <a:gd name="T1" fmla="*/ 141 h 141"/>
                <a:gd name="T2" fmla="*/ 143 w 143"/>
                <a:gd name="T3" fmla="*/ 70 h 141"/>
                <a:gd name="T4" fmla="*/ 71 w 143"/>
                <a:gd name="T5" fmla="*/ 0 h 141"/>
                <a:gd name="T6" fmla="*/ 0 w 143"/>
                <a:gd name="T7" fmla="*/ 70 h 141"/>
                <a:gd name="T8" fmla="*/ 71 w 143"/>
                <a:gd name="T9" fmla="*/ 141 h 141"/>
                <a:gd name="T10" fmla="*/ 71 w 143"/>
                <a:gd name="T11" fmla="*/ 4 h 141"/>
                <a:gd name="T12" fmla="*/ 139 w 143"/>
                <a:gd name="T13" fmla="*/ 70 h 141"/>
                <a:gd name="T14" fmla="*/ 71 w 143"/>
                <a:gd name="T15" fmla="*/ 137 h 141"/>
                <a:gd name="T16" fmla="*/ 4 w 143"/>
                <a:gd name="T17" fmla="*/ 70 h 141"/>
                <a:gd name="T18" fmla="*/ 71 w 143"/>
                <a:gd name="T19" fmla="*/ 4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3" h="141">
                  <a:moveTo>
                    <a:pt x="71" y="141"/>
                  </a:moveTo>
                  <a:cubicBezTo>
                    <a:pt x="111" y="141"/>
                    <a:pt x="143" y="109"/>
                    <a:pt x="143" y="70"/>
                  </a:cubicBezTo>
                  <a:cubicBezTo>
                    <a:pt x="143" y="32"/>
                    <a:pt x="111" y="0"/>
                    <a:pt x="71" y="0"/>
                  </a:cubicBezTo>
                  <a:cubicBezTo>
                    <a:pt x="32" y="0"/>
                    <a:pt x="0" y="32"/>
                    <a:pt x="0" y="70"/>
                  </a:cubicBezTo>
                  <a:cubicBezTo>
                    <a:pt x="0" y="109"/>
                    <a:pt x="32" y="141"/>
                    <a:pt x="71" y="141"/>
                  </a:cubicBezTo>
                  <a:close/>
                  <a:moveTo>
                    <a:pt x="71" y="4"/>
                  </a:moveTo>
                  <a:cubicBezTo>
                    <a:pt x="108" y="4"/>
                    <a:pt x="139" y="34"/>
                    <a:pt x="139" y="70"/>
                  </a:cubicBezTo>
                  <a:cubicBezTo>
                    <a:pt x="139" y="107"/>
                    <a:pt x="108" y="137"/>
                    <a:pt x="71" y="137"/>
                  </a:cubicBezTo>
                  <a:cubicBezTo>
                    <a:pt x="34" y="137"/>
                    <a:pt x="4" y="107"/>
                    <a:pt x="4" y="70"/>
                  </a:cubicBezTo>
                  <a:cubicBezTo>
                    <a:pt x="4" y="34"/>
                    <a:pt x="34" y="4"/>
                    <a:pt x="7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5441" y="1498"/>
              <a:ext cx="189" cy="187"/>
            </a:xfrm>
            <a:custGeom>
              <a:avLst/>
              <a:gdLst>
                <a:gd name="T0" fmla="*/ 112 w 112"/>
                <a:gd name="T1" fmla="*/ 56 h 111"/>
                <a:gd name="T2" fmla="*/ 56 w 112"/>
                <a:gd name="T3" fmla="*/ 0 h 111"/>
                <a:gd name="T4" fmla="*/ 0 w 112"/>
                <a:gd name="T5" fmla="*/ 56 h 111"/>
                <a:gd name="T6" fmla="*/ 56 w 112"/>
                <a:gd name="T7" fmla="*/ 111 h 111"/>
                <a:gd name="T8" fmla="*/ 112 w 112"/>
                <a:gd name="T9" fmla="*/ 56 h 111"/>
                <a:gd name="T10" fmla="*/ 11 w 112"/>
                <a:gd name="T11" fmla="*/ 56 h 111"/>
                <a:gd name="T12" fmla="*/ 56 w 112"/>
                <a:gd name="T13" fmla="*/ 11 h 111"/>
                <a:gd name="T14" fmla="*/ 102 w 112"/>
                <a:gd name="T15" fmla="*/ 56 h 111"/>
                <a:gd name="T16" fmla="*/ 56 w 112"/>
                <a:gd name="T17" fmla="*/ 101 h 111"/>
                <a:gd name="T18" fmla="*/ 11 w 112"/>
                <a:gd name="T19" fmla="*/ 56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1">
                  <a:moveTo>
                    <a:pt x="112" y="56"/>
                  </a:moveTo>
                  <a:cubicBezTo>
                    <a:pt x="112" y="25"/>
                    <a:pt x="87" y="0"/>
                    <a:pt x="56" y="0"/>
                  </a:cubicBezTo>
                  <a:cubicBezTo>
                    <a:pt x="25" y="0"/>
                    <a:pt x="0" y="25"/>
                    <a:pt x="0" y="56"/>
                  </a:cubicBezTo>
                  <a:cubicBezTo>
                    <a:pt x="0" y="86"/>
                    <a:pt x="25" y="111"/>
                    <a:pt x="56" y="111"/>
                  </a:cubicBezTo>
                  <a:cubicBezTo>
                    <a:pt x="87" y="111"/>
                    <a:pt x="112" y="86"/>
                    <a:pt x="112" y="56"/>
                  </a:cubicBezTo>
                  <a:close/>
                  <a:moveTo>
                    <a:pt x="11" y="56"/>
                  </a:moveTo>
                  <a:cubicBezTo>
                    <a:pt x="11" y="31"/>
                    <a:pt x="31" y="11"/>
                    <a:pt x="56" y="11"/>
                  </a:cubicBezTo>
                  <a:cubicBezTo>
                    <a:pt x="81" y="11"/>
                    <a:pt x="102" y="31"/>
                    <a:pt x="102" y="56"/>
                  </a:cubicBezTo>
                  <a:cubicBezTo>
                    <a:pt x="102" y="80"/>
                    <a:pt x="81" y="101"/>
                    <a:pt x="56" y="101"/>
                  </a:cubicBezTo>
                  <a:cubicBezTo>
                    <a:pt x="31" y="101"/>
                    <a:pt x="11" y="80"/>
                    <a:pt x="11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Oval 10"/>
            <p:cNvSpPr>
              <a:spLocks noChangeArrowheads="1"/>
            </p:cNvSpPr>
            <p:nvPr/>
          </p:nvSpPr>
          <p:spPr bwMode="auto">
            <a:xfrm>
              <a:off x="2943" y="640"/>
              <a:ext cx="84" cy="8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11"/>
            <p:cNvSpPr>
              <a:spLocks noEditPoints="1"/>
            </p:cNvSpPr>
            <p:nvPr/>
          </p:nvSpPr>
          <p:spPr bwMode="auto">
            <a:xfrm>
              <a:off x="2074" y="-2"/>
              <a:ext cx="3877" cy="2555"/>
            </a:xfrm>
            <a:custGeom>
              <a:avLst/>
              <a:gdLst>
                <a:gd name="T0" fmla="*/ 425 w 2293"/>
                <a:gd name="T1" fmla="*/ 226 h 1510"/>
                <a:gd name="T2" fmla="*/ 327 w 2293"/>
                <a:gd name="T3" fmla="*/ 320 h 1510"/>
                <a:gd name="T4" fmla="*/ 726 w 2293"/>
                <a:gd name="T5" fmla="*/ 424 h 1510"/>
                <a:gd name="T6" fmla="*/ 1311 w 2293"/>
                <a:gd name="T7" fmla="*/ 457 h 1510"/>
                <a:gd name="T8" fmla="*/ 1374 w 2293"/>
                <a:gd name="T9" fmla="*/ 550 h 1510"/>
                <a:gd name="T10" fmla="*/ 1068 w 2293"/>
                <a:gd name="T11" fmla="*/ 571 h 1510"/>
                <a:gd name="T12" fmla="*/ 1571 w 2293"/>
                <a:gd name="T13" fmla="*/ 457 h 1510"/>
                <a:gd name="T14" fmla="*/ 1525 w 2293"/>
                <a:gd name="T15" fmla="*/ 708 h 1510"/>
                <a:gd name="T16" fmla="*/ 1395 w 2293"/>
                <a:gd name="T17" fmla="*/ 934 h 1510"/>
                <a:gd name="T18" fmla="*/ 1623 w 2293"/>
                <a:gd name="T19" fmla="*/ 611 h 1510"/>
                <a:gd name="T20" fmla="*/ 1755 w 2293"/>
                <a:gd name="T21" fmla="*/ 858 h 1510"/>
                <a:gd name="T22" fmla="*/ 1703 w 2293"/>
                <a:gd name="T23" fmla="*/ 769 h 1510"/>
                <a:gd name="T24" fmla="*/ 1596 w 2293"/>
                <a:gd name="T25" fmla="*/ 1196 h 1510"/>
                <a:gd name="T26" fmla="*/ 1527 w 2293"/>
                <a:gd name="T27" fmla="*/ 1288 h 1510"/>
                <a:gd name="T28" fmla="*/ 1607 w 2293"/>
                <a:gd name="T29" fmla="*/ 1019 h 1510"/>
                <a:gd name="T30" fmla="*/ 1635 w 2293"/>
                <a:gd name="T31" fmla="*/ 1331 h 1510"/>
                <a:gd name="T32" fmla="*/ 1840 w 2293"/>
                <a:gd name="T33" fmla="*/ 972 h 1510"/>
                <a:gd name="T34" fmla="*/ 1939 w 2293"/>
                <a:gd name="T35" fmla="*/ 1331 h 1510"/>
                <a:gd name="T36" fmla="*/ 1964 w 2293"/>
                <a:gd name="T37" fmla="*/ 1510 h 1510"/>
                <a:gd name="T38" fmla="*/ 1989 w 2293"/>
                <a:gd name="T39" fmla="*/ 1331 h 1510"/>
                <a:gd name="T40" fmla="*/ 1850 w 2293"/>
                <a:gd name="T41" fmla="*/ 972 h 1510"/>
                <a:gd name="T42" fmla="*/ 1879 w 2293"/>
                <a:gd name="T43" fmla="*/ 685 h 1510"/>
                <a:gd name="T44" fmla="*/ 2253 w 2293"/>
                <a:gd name="T45" fmla="*/ 680 h 1510"/>
                <a:gd name="T46" fmla="*/ 2056 w 2293"/>
                <a:gd name="T47" fmla="*/ 657 h 1510"/>
                <a:gd name="T48" fmla="*/ 2033 w 2293"/>
                <a:gd name="T49" fmla="*/ 269 h 1510"/>
                <a:gd name="T50" fmla="*/ 2268 w 2293"/>
                <a:gd name="T51" fmla="*/ 36 h 1510"/>
                <a:gd name="T52" fmla="*/ 2259 w 2293"/>
                <a:gd name="T53" fmla="*/ 22 h 1510"/>
                <a:gd name="T54" fmla="*/ 1845 w 2293"/>
                <a:gd name="T55" fmla="*/ 191 h 1510"/>
                <a:gd name="T56" fmla="*/ 1681 w 2293"/>
                <a:gd name="T57" fmla="*/ 282 h 1510"/>
                <a:gd name="T58" fmla="*/ 1272 w 2293"/>
                <a:gd name="T59" fmla="*/ 16 h 1510"/>
                <a:gd name="T60" fmla="*/ 1265 w 2293"/>
                <a:gd name="T61" fmla="*/ 30 h 1510"/>
                <a:gd name="T62" fmla="*/ 1216 w 2293"/>
                <a:gd name="T63" fmla="*/ 16 h 1510"/>
                <a:gd name="T64" fmla="*/ 1209 w 2293"/>
                <a:gd name="T65" fmla="*/ 30 h 1510"/>
                <a:gd name="T66" fmla="*/ 1138 w 2293"/>
                <a:gd name="T67" fmla="*/ 204 h 1510"/>
                <a:gd name="T68" fmla="*/ 1391 w 2293"/>
                <a:gd name="T69" fmla="*/ 210 h 1510"/>
                <a:gd name="T70" fmla="*/ 1448 w 2293"/>
                <a:gd name="T71" fmla="*/ 209 h 1510"/>
                <a:gd name="T72" fmla="*/ 1840 w 2293"/>
                <a:gd name="T73" fmla="*/ 687 h 1510"/>
                <a:gd name="T74" fmla="*/ 1360 w 2293"/>
                <a:gd name="T75" fmla="*/ 447 h 1510"/>
                <a:gd name="T76" fmla="*/ 948 w 2293"/>
                <a:gd name="T77" fmla="*/ 315 h 1510"/>
                <a:gd name="T78" fmla="*/ 515 w 2293"/>
                <a:gd name="T79" fmla="*/ 315 h 1510"/>
                <a:gd name="T80" fmla="*/ 0 w 2293"/>
                <a:gd name="T81" fmla="*/ 231 h 1510"/>
                <a:gd name="T82" fmla="*/ 1273 w 2293"/>
                <a:gd name="T83" fmla="*/ 853 h 1510"/>
                <a:gd name="T84" fmla="*/ 1516 w 2293"/>
                <a:gd name="T85" fmla="*/ 853 h 1510"/>
                <a:gd name="T86" fmla="*/ 1765 w 2293"/>
                <a:gd name="T87" fmla="*/ 826 h 1510"/>
                <a:gd name="T88" fmla="*/ 1869 w 2293"/>
                <a:gd name="T89" fmla="*/ 783 h 1510"/>
                <a:gd name="T90" fmla="*/ 1869 w 2293"/>
                <a:gd name="T91" fmla="*/ 783 h 1510"/>
                <a:gd name="T92" fmla="*/ 2039 w 2293"/>
                <a:gd name="T93" fmla="*/ 452 h 1510"/>
                <a:gd name="T94" fmla="*/ 1840 w 2293"/>
                <a:gd name="T95" fmla="*/ 643 h 1510"/>
                <a:gd name="T96" fmla="*/ 1845 w 2293"/>
                <a:gd name="T97" fmla="*/ 227 h 1510"/>
                <a:gd name="T98" fmla="*/ 2043 w 2293"/>
                <a:gd name="T99" fmla="*/ 452 h 1510"/>
                <a:gd name="T100" fmla="*/ 1845 w 2293"/>
                <a:gd name="T101" fmla="*/ 227 h 1510"/>
                <a:gd name="T102" fmla="*/ 1647 w 2293"/>
                <a:gd name="T103" fmla="*/ 452 h 1510"/>
                <a:gd name="T104" fmla="*/ 726 w 2293"/>
                <a:gd name="T105" fmla="*/ 227 h 1510"/>
                <a:gd name="T106" fmla="*/ 726 w 2293"/>
                <a:gd name="T107" fmla="*/ 227 h 1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293" h="1510">
                  <a:moveTo>
                    <a:pt x="25" y="255"/>
                  </a:moveTo>
                  <a:cubicBezTo>
                    <a:pt x="39" y="255"/>
                    <a:pt x="50" y="244"/>
                    <a:pt x="50" y="231"/>
                  </a:cubicBezTo>
                  <a:cubicBezTo>
                    <a:pt x="50" y="229"/>
                    <a:pt x="50" y="227"/>
                    <a:pt x="50" y="226"/>
                  </a:cubicBezTo>
                  <a:cubicBezTo>
                    <a:pt x="425" y="226"/>
                    <a:pt x="425" y="226"/>
                    <a:pt x="425" y="226"/>
                  </a:cubicBezTo>
                  <a:cubicBezTo>
                    <a:pt x="502" y="315"/>
                    <a:pt x="502" y="315"/>
                    <a:pt x="502" y="315"/>
                  </a:cubicBezTo>
                  <a:cubicBezTo>
                    <a:pt x="360" y="315"/>
                    <a:pt x="360" y="315"/>
                    <a:pt x="360" y="315"/>
                  </a:cubicBezTo>
                  <a:cubicBezTo>
                    <a:pt x="358" y="309"/>
                    <a:pt x="351" y="304"/>
                    <a:pt x="344" y="304"/>
                  </a:cubicBezTo>
                  <a:cubicBezTo>
                    <a:pt x="335" y="304"/>
                    <a:pt x="327" y="311"/>
                    <a:pt x="327" y="320"/>
                  </a:cubicBezTo>
                  <a:cubicBezTo>
                    <a:pt x="327" y="329"/>
                    <a:pt x="335" y="337"/>
                    <a:pt x="344" y="337"/>
                  </a:cubicBezTo>
                  <a:cubicBezTo>
                    <a:pt x="351" y="337"/>
                    <a:pt x="358" y="332"/>
                    <a:pt x="360" y="326"/>
                  </a:cubicBezTo>
                  <a:cubicBezTo>
                    <a:pt x="621" y="326"/>
                    <a:pt x="621" y="326"/>
                    <a:pt x="621" y="326"/>
                  </a:cubicBezTo>
                  <a:cubicBezTo>
                    <a:pt x="624" y="380"/>
                    <a:pt x="670" y="424"/>
                    <a:pt x="726" y="424"/>
                  </a:cubicBezTo>
                  <a:cubicBezTo>
                    <a:pt x="782" y="424"/>
                    <a:pt x="829" y="380"/>
                    <a:pt x="831" y="326"/>
                  </a:cubicBezTo>
                  <a:cubicBezTo>
                    <a:pt x="944" y="326"/>
                    <a:pt x="944" y="326"/>
                    <a:pt x="944" y="326"/>
                  </a:cubicBezTo>
                  <a:cubicBezTo>
                    <a:pt x="1077" y="457"/>
                    <a:pt x="1077" y="457"/>
                    <a:pt x="1077" y="457"/>
                  </a:cubicBezTo>
                  <a:cubicBezTo>
                    <a:pt x="1311" y="457"/>
                    <a:pt x="1311" y="457"/>
                    <a:pt x="1311" y="457"/>
                  </a:cubicBezTo>
                  <a:cubicBezTo>
                    <a:pt x="1314" y="468"/>
                    <a:pt x="1324" y="477"/>
                    <a:pt x="1336" y="477"/>
                  </a:cubicBezTo>
                  <a:cubicBezTo>
                    <a:pt x="1348" y="477"/>
                    <a:pt x="1358" y="468"/>
                    <a:pt x="1360" y="457"/>
                  </a:cubicBezTo>
                  <a:cubicBezTo>
                    <a:pt x="1468" y="457"/>
                    <a:pt x="1468" y="457"/>
                    <a:pt x="1468" y="457"/>
                  </a:cubicBezTo>
                  <a:cubicBezTo>
                    <a:pt x="1374" y="550"/>
                    <a:pt x="1374" y="550"/>
                    <a:pt x="1374" y="550"/>
                  </a:cubicBezTo>
                  <a:cubicBezTo>
                    <a:pt x="1084" y="550"/>
                    <a:pt x="1084" y="550"/>
                    <a:pt x="1084" y="550"/>
                  </a:cubicBezTo>
                  <a:cubicBezTo>
                    <a:pt x="1082" y="543"/>
                    <a:pt x="1075" y="539"/>
                    <a:pt x="1068" y="539"/>
                  </a:cubicBezTo>
                  <a:cubicBezTo>
                    <a:pt x="1059" y="539"/>
                    <a:pt x="1051" y="546"/>
                    <a:pt x="1051" y="555"/>
                  </a:cubicBezTo>
                  <a:cubicBezTo>
                    <a:pt x="1051" y="564"/>
                    <a:pt x="1059" y="571"/>
                    <a:pt x="1068" y="571"/>
                  </a:cubicBezTo>
                  <a:cubicBezTo>
                    <a:pt x="1075" y="571"/>
                    <a:pt x="1082" y="567"/>
                    <a:pt x="1084" y="560"/>
                  </a:cubicBezTo>
                  <a:cubicBezTo>
                    <a:pt x="1378" y="560"/>
                    <a:pt x="1378" y="560"/>
                    <a:pt x="1378" y="560"/>
                  </a:cubicBezTo>
                  <a:cubicBezTo>
                    <a:pt x="1483" y="457"/>
                    <a:pt x="1483" y="457"/>
                    <a:pt x="1483" y="457"/>
                  </a:cubicBezTo>
                  <a:cubicBezTo>
                    <a:pt x="1571" y="457"/>
                    <a:pt x="1571" y="457"/>
                    <a:pt x="1571" y="457"/>
                  </a:cubicBezTo>
                  <a:cubicBezTo>
                    <a:pt x="1572" y="511"/>
                    <a:pt x="1589" y="561"/>
                    <a:pt x="1617" y="603"/>
                  </a:cubicBezTo>
                  <a:cubicBezTo>
                    <a:pt x="1617" y="603"/>
                    <a:pt x="1617" y="603"/>
                    <a:pt x="1617" y="603"/>
                  </a:cubicBezTo>
                  <a:cubicBezTo>
                    <a:pt x="1517" y="701"/>
                    <a:pt x="1517" y="701"/>
                    <a:pt x="1517" y="701"/>
                  </a:cubicBezTo>
                  <a:cubicBezTo>
                    <a:pt x="1525" y="708"/>
                    <a:pt x="1525" y="708"/>
                    <a:pt x="1525" y="708"/>
                  </a:cubicBezTo>
                  <a:cubicBezTo>
                    <a:pt x="1395" y="634"/>
                    <a:pt x="1395" y="634"/>
                    <a:pt x="1395" y="634"/>
                  </a:cubicBezTo>
                  <a:cubicBezTo>
                    <a:pt x="1263" y="709"/>
                    <a:pt x="1263" y="709"/>
                    <a:pt x="1263" y="709"/>
                  </a:cubicBezTo>
                  <a:cubicBezTo>
                    <a:pt x="1263" y="859"/>
                    <a:pt x="1263" y="859"/>
                    <a:pt x="1263" y="859"/>
                  </a:cubicBezTo>
                  <a:cubicBezTo>
                    <a:pt x="1395" y="934"/>
                    <a:pt x="1395" y="934"/>
                    <a:pt x="1395" y="934"/>
                  </a:cubicBezTo>
                  <a:cubicBezTo>
                    <a:pt x="1526" y="859"/>
                    <a:pt x="1526" y="859"/>
                    <a:pt x="1526" y="859"/>
                  </a:cubicBezTo>
                  <a:cubicBezTo>
                    <a:pt x="1526" y="709"/>
                    <a:pt x="1526" y="709"/>
                    <a:pt x="1526" y="709"/>
                  </a:cubicBezTo>
                  <a:cubicBezTo>
                    <a:pt x="1525" y="708"/>
                    <a:pt x="1525" y="708"/>
                    <a:pt x="1525" y="708"/>
                  </a:cubicBezTo>
                  <a:cubicBezTo>
                    <a:pt x="1623" y="611"/>
                    <a:pt x="1623" y="611"/>
                    <a:pt x="1623" y="611"/>
                  </a:cubicBezTo>
                  <a:cubicBezTo>
                    <a:pt x="1672" y="677"/>
                    <a:pt x="1751" y="721"/>
                    <a:pt x="1840" y="723"/>
                  </a:cubicBezTo>
                  <a:cubicBezTo>
                    <a:pt x="1840" y="772"/>
                    <a:pt x="1840" y="772"/>
                    <a:pt x="1840" y="772"/>
                  </a:cubicBezTo>
                  <a:cubicBezTo>
                    <a:pt x="1755" y="821"/>
                    <a:pt x="1755" y="821"/>
                    <a:pt x="1755" y="821"/>
                  </a:cubicBezTo>
                  <a:cubicBezTo>
                    <a:pt x="1755" y="858"/>
                    <a:pt x="1755" y="858"/>
                    <a:pt x="1755" y="858"/>
                  </a:cubicBezTo>
                  <a:cubicBezTo>
                    <a:pt x="1680" y="932"/>
                    <a:pt x="1680" y="932"/>
                    <a:pt x="1680" y="932"/>
                  </a:cubicBezTo>
                  <a:cubicBezTo>
                    <a:pt x="1680" y="807"/>
                    <a:pt x="1680" y="807"/>
                    <a:pt x="1680" y="807"/>
                  </a:cubicBezTo>
                  <a:cubicBezTo>
                    <a:pt x="1711" y="776"/>
                    <a:pt x="1711" y="776"/>
                    <a:pt x="1711" y="776"/>
                  </a:cubicBezTo>
                  <a:cubicBezTo>
                    <a:pt x="1703" y="769"/>
                    <a:pt x="1703" y="769"/>
                    <a:pt x="1703" y="769"/>
                  </a:cubicBezTo>
                  <a:cubicBezTo>
                    <a:pt x="1669" y="803"/>
                    <a:pt x="1669" y="803"/>
                    <a:pt x="1669" y="803"/>
                  </a:cubicBezTo>
                  <a:cubicBezTo>
                    <a:pt x="1669" y="943"/>
                    <a:pt x="1669" y="943"/>
                    <a:pt x="1669" y="943"/>
                  </a:cubicBezTo>
                  <a:cubicBezTo>
                    <a:pt x="1596" y="1015"/>
                    <a:pt x="1596" y="1015"/>
                    <a:pt x="1596" y="1015"/>
                  </a:cubicBezTo>
                  <a:cubicBezTo>
                    <a:pt x="1596" y="1196"/>
                    <a:pt x="1596" y="1196"/>
                    <a:pt x="1596" y="1196"/>
                  </a:cubicBezTo>
                  <a:cubicBezTo>
                    <a:pt x="1535" y="1257"/>
                    <a:pt x="1535" y="1257"/>
                    <a:pt x="1535" y="1257"/>
                  </a:cubicBezTo>
                  <a:cubicBezTo>
                    <a:pt x="1533" y="1256"/>
                    <a:pt x="1530" y="1255"/>
                    <a:pt x="1527" y="1255"/>
                  </a:cubicBezTo>
                  <a:cubicBezTo>
                    <a:pt x="1518" y="1255"/>
                    <a:pt x="1511" y="1262"/>
                    <a:pt x="1511" y="1271"/>
                  </a:cubicBezTo>
                  <a:cubicBezTo>
                    <a:pt x="1511" y="1280"/>
                    <a:pt x="1518" y="1288"/>
                    <a:pt x="1527" y="1288"/>
                  </a:cubicBezTo>
                  <a:cubicBezTo>
                    <a:pt x="1537" y="1288"/>
                    <a:pt x="1544" y="1280"/>
                    <a:pt x="1544" y="1271"/>
                  </a:cubicBezTo>
                  <a:cubicBezTo>
                    <a:pt x="1544" y="1269"/>
                    <a:pt x="1543" y="1266"/>
                    <a:pt x="1542" y="1264"/>
                  </a:cubicBezTo>
                  <a:cubicBezTo>
                    <a:pt x="1607" y="1200"/>
                    <a:pt x="1607" y="1200"/>
                    <a:pt x="1607" y="1200"/>
                  </a:cubicBezTo>
                  <a:cubicBezTo>
                    <a:pt x="1607" y="1019"/>
                    <a:pt x="1607" y="1019"/>
                    <a:pt x="1607" y="1019"/>
                  </a:cubicBezTo>
                  <a:cubicBezTo>
                    <a:pt x="1755" y="873"/>
                    <a:pt x="1755" y="873"/>
                    <a:pt x="1755" y="873"/>
                  </a:cubicBezTo>
                  <a:cubicBezTo>
                    <a:pt x="1755" y="918"/>
                    <a:pt x="1755" y="918"/>
                    <a:pt x="1755" y="918"/>
                  </a:cubicBezTo>
                  <a:cubicBezTo>
                    <a:pt x="1635" y="1037"/>
                    <a:pt x="1635" y="1037"/>
                    <a:pt x="1635" y="1037"/>
                  </a:cubicBezTo>
                  <a:cubicBezTo>
                    <a:pt x="1635" y="1331"/>
                    <a:pt x="1635" y="1331"/>
                    <a:pt x="1635" y="1331"/>
                  </a:cubicBezTo>
                  <a:cubicBezTo>
                    <a:pt x="1645" y="1331"/>
                    <a:pt x="1645" y="1331"/>
                    <a:pt x="1645" y="1331"/>
                  </a:cubicBezTo>
                  <a:cubicBezTo>
                    <a:pt x="1645" y="1041"/>
                    <a:pt x="1645" y="1041"/>
                    <a:pt x="1645" y="1041"/>
                  </a:cubicBezTo>
                  <a:cubicBezTo>
                    <a:pt x="1761" y="927"/>
                    <a:pt x="1761" y="927"/>
                    <a:pt x="1761" y="927"/>
                  </a:cubicBezTo>
                  <a:cubicBezTo>
                    <a:pt x="1840" y="972"/>
                    <a:pt x="1840" y="972"/>
                    <a:pt x="1840" y="972"/>
                  </a:cubicBezTo>
                  <a:cubicBezTo>
                    <a:pt x="1840" y="1077"/>
                    <a:pt x="1840" y="1077"/>
                    <a:pt x="1840" y="1077"/>
                  </a:cubicBezTo>
                  <a:cubicBezTo>
                    <a:pt x="1959" y="1194"/>
                    <a:pt x="1959" y="1194"/>
                    <a:pt x="1959" y="1194"/>
                  </a:cubicBezTo>
                  <a:cubicBezTo>
                    <a:pt x="1959" y="1307"/>
                    <a:pt x="1959" y="1307"/>
                    <a:pt x="1959" y="1307"/>
                  </a:cubicBezTo>
                  <a:cubicBezTo>
                    <a:pt x="1948" y="1309"/>
                    <a:pt x="1939" y="1319"/>
                    <a:pt x="1939" y="1331"/>
                  </a:cubicBezTo>
                  <a:cubicBezTo>
                    <a:pt x="1939" y="1343"/>
                    <a:pt x="1948" y="1353"/>
                    <a:pt x="1959" y="1355"/>
                  </a:cubicBezTo>
                  <a:cubicBezTo>
                    <a:pt x="1959" y="1479"/>
                    <a:pt x="1959" y="1479"/>
                    <a:pt x="1959" y="1479"/>
                  </a:cubicBezTo>
                  <a:cubicBezTo>
                    <a:pt x="1953" y="1481"/>
                    <a:pt x="1948" y="1487"/>
                    <a:pt x="1948" y="1494"/>
                  </a:cubicBezTo>
                  <a:cubicBezTo>
                    <a:pt x="1948" y="1503"/>
                    <a:pt x="1955" y="1510"/>
                    <a:pt x="1964" y="1510"/>
                  </a:cubicBezTo>
                  <a:cubicBezTo>
                    <a:pt x="1974" y="1510"/>
                    <a:pt x="1981" y="1503"/>
                    <a:pt x="1981" y="1494"/>
                  </a:cubicBezTo>
                  <a:cubicBezTo>
                    <a:pt x="1981" y="1487"/>
                    <a:pt x="1976" y="1481"/>
                    <a:pt x="1969" y="1479"/>
                  </a:cubicBezTo>
                  <a:cubicBezTo>
                    <a:pt x="1969" y="1355"/>
                    <a:pt x="1969" y="1355"/>
                    <a:pt x="1969" y="1355"/>
                  </a:cubicBezTo>
                  <a:cubicBezTo>
                    <a:pt x="1981" y="1353"/>
                    <a:pt x="1989" y="1343"/>
                    <a:pt x="1989" y="1331"/>
                  </a:cubicBezTo>
                  <a:cubicBezTo>
                    <a:pt x="1989" y="1319"/>
                    <a:pt x="1981" y="1309"/>
                    <a:pt x="1969" y="1307"/>
                  </a:cubicBezTo>
                  <a:cubicBezTo>
                    <a:pt x="1969" y="1190"/>
                    <a:pt x="1969" y="1190"/>
                    <a:pt x="1969" y="1190"/>
                  </a:cubicBezTo>
                  <a:cubicBezTo>
                    <a:pt x="1850" y="1073"/>
                    <a:pt x="1850" y="1073"/>
                    <a:pt x="1850" y="1073"/>
                  </a:cubicBezTo>
                  <a:cubicBezTo>
                    <a:pt x="1850" y="972"/>
                    <a:pt x="1850" y="972"/>
                    <a:pt x="1850" y="972"/>
                  </a:cubicBezTo>
                  <a:cubicBezTo>
                    <a:pt x="1936" y="923"/>
                    <a:pt x="1936" y="923"/>
                    <a:pt x="1936" y="923"/>
                  </a:cubicBezTo>
                  <a:cubicBezTo>
                    <a:pt x="1936" y="821"/>
                    <a:pt x="1936" y="821"/>
                    <a:pt x="1936" y="821"/>
                  </a:cubicBezTo>
                  <a:cubicBezTo>
                    <a:pt x="1879" y="788"/>
                    <a:pt x="1879" y="788"/>
                    <a:pt x="1879" y="788"/>
                  </a:cubicBezTo>
                  <a:cubicBezTo>
                    <a:pt x="1879" y="685"/>
                    <a:pt x="1879" y="685"/>
                    <a:pt x="1879" y="685"/>
                  </a:cubicBezTo>
                  <a:cubicBezTo>
                    <a:pt x="1928" y="678"/>
                    <a:pt x="1973" y="656"/>
                    <a:pt x="2007" y="624"/>
                  </a:cubicBezTo>
                  <a:cubicBezTo>
                    <a:pt x="2051" y="667"/>
                    <a:pt x="2051" y="667"/>
                    <a:pt x="2051" y="667"/>
                  </a:cubicBezTo>
                  <a:cubicBezTo>
                    <a:pt x="2237" y="667"/>
                    <a:pt x="2237" y="667"/>
                    <a:pt x="2237" y="667"/>
                  </a:cubicBezTo>
                  <a:cubicBezTo>
                    <a:pt x="2238" y="675"/>
                    <a:pt x="2245" y="680"/>
                    <a:pt x="2253" y="680"/>
                  </a:cubicBezTo>
                  <a:cubicBezTo>
                    <a:pt x="2262" y="680"/>
                    <a:pt x="2269" y="673"/>
                    <a:pt x="2269" y="664"/>
                  </a:cubicBezTo>
                  <a:cubicBezTo>
                    <a:pt x="2269" y="655"/>
                    <a:pt x="2262" y="647"/>
                    <a:pt x="2253" y="647"/>
                  </a:cubicBezTo>
                  <a:cubicBezTo>
                    <a:pt x="2246" y="647"/>
                    <a:pt x="2240" y="651"/>
                    <a:pt x="2237" y="657"/>
                  </a:cubicBezTo>
                  <a:cubicBezTo>
                    <a:pt x="2056" y="657"/>
                    <a:pt x="2056" y="657"/>
                    <a:pt x="2056" y="657"/>
                  </a:cubicBezTo>
                  <a:cubicBezTo>
                    <a:pt x="2015" y="617"/>
                    <a:pt x="2015" y="617"/>
                    <a:pt x="2015" y="617"/>
                  </a:cubicBezTo>
                  <a:cubicBezTo>
                    <a:pt x="2057" y="574"/>
                    <a:pt x="2084" y="516"/>
                    <a:pt x="2084" y="452"/>
                  </a:cubicBezTo>
                  <a:cubicBezTo>
                    <a:pt x="2084" y="388"/>
                    <a:pt x="2057" y="329"/>
                    <a:pt x="2015" y="287"/>
                  </a:cubicBezTo>
                  <a:cubicBezTo>
                    <a:pt x="2033" y="269"/>
                    <a:pt x="2033" y="269"/>
                    <a:pt x="2033" y="269"/>
                  </a:cubicBezTo>
                  <a:cubicBezTo>
                    <a:pt x="2080" y="316"/>
                    <a:pt x="2110" y="380"/>
                    <a:pt x="2110" y="452"/>
                  </a:cubicBezTo>
                  <a:cubicBezTo>
                    <a:pt x="2120" y="452"/>
                    <a:pt x="2120" y="452"/>
                    <a:pt x="2120" y="452"/>
                  </a:cubicBezTo>
                  <a:cubicBezTo>
                    <a:pt x="2120" y="378"/>
                    <a:pt x="2089" y="310"/>
                    <a:pt x="2040" y="261"/>
                  </a:cubicBezTo>
                  <a:cubicBezTo>
                    <a:pt x="2268" y="36"/>
                    <a:pt x="2268" y="36"/>
                    <a:pt x="2268" y="36"/>
                  </a:cubicBezTo>
                  <a:cubicBezTo>
                    <a:pt x="2271" y="38"/>
                    <a:pt x="2273" y="38"/>
                    <a:pt x="2276" y="38"/>
                  </a:cubicBezTo>
                  <a:cubicBezTo>
                    <a:pt x="2285" y="38"/>
                    <a:pt x="2293" y="31"/>
                    <a:pt x="2293" y="22"/>
                  </a:cubicBezTo>
                  <a:cubicBezTo>
                    <a:pt x="2293" y="13"/>
                    <a:pt x="2285" y="6"/>
                    <a:pt x="2276" y="6"/>
                  </a:cubicBezTo>
                  <a:cubicBezTo>
                    <a:pt x="2267" y="6"/>
                    <a:pt x="2259" y="13"/>
                    <a:pt x="2259" y="22"/>
                  </a:cubicBezTo>
                  <a:cubicBezTo>
                    <a:pt x="2259" y="25"/>
                    <a:pt x="2260" y="27"/>
                    <a:pt x="2261" y="29"/>
                  </a:cubicBezTo>
                  <a:cubicBezTo>
                    <a:pt x="2033" y="254"/>
                    <a:pt x="2033" y="254"/>
                    <a:pt x="2033" y="254"/>
                  </a:cubicBezTo>
                  <a:cubicBezTo>
                    <a:pt x="1984" y="209"/>
                    <a:pt x="1918" y="181"/>
                    <a:pt x="1845" y="181"/>
                  </a:cubicBezTo>
                  <a:cubicBezTo>
                    <a:pt x="1845" y="191"/>
                    <a:pt x="1845" y="191"/>
                    <a:pt x="1845" y="191"/>
                  </a:cubicBezTo>
                  <a:cubicBezTo>
                    <a:pt x="1915" y="191"/>
                    <a:pt x="1978" y="218"/>
                    <a:pt x="2026" y="262"/>
                  </a:cubicBezTo>
                  <a:cubicBezTo>
                    <a:pt x="2007" y="280"/>
                    <a:pt x="2007" y="280"/>
                    <a:pt x="2007" y="280"/>
                  </a:cubicBezTo>
                  <a:cubicBezTo>
                    <a:pt x="1965" y="241"/>
                    <a:pt x="1908" y="217"/>
                    <a:pt x="1845" y="217"/>
                  </a:cubicBezTo>
                  <a:cubicBezTo>
                    <a:pt x="1781" y="217"/>
                    <a:pt x="1723" y="242"/>
                    <a:pt x="1681" y="282"/>
                  </a:cubicBezTo>
                  <a:cubicBezTo>
                    <a:pt x="1596" y="199"/>
                    <a:pt x="1596" y="199"/>
                    <a:pt x="1596" y="199"/>
                  </a:cubicBezTo>
                  <a:cubicBezTo>
                    <a:pt x="1451" y="199"/>
                    <a:pt x="1451" y="199"/>
                    <a:pt x="1451" y="199"/>
                  </a:cubicBezTo>
                  <a:cubicBezTo>
                    <a:pt x="1271" y="22"/>
                    <a:pt x="1271" y="22"/>
                    <a:pt x="1271" y="22"/>
                  </a:cubicBezTo>
                  <a:cubicBezTo>
                    <a:pt x="1272" y="20"/>
                    <a:pt x="1272" y="18"/>
                    <a:pt x="1272" y="16"/>
                  </a:cubicBezTo>
                  <a:cubicBezTo>
                    <a:pt x="1272" y="7"/>
                    <a:pt x="1265" y="0"/>
                    <a:pt x="1256" y="0"/>
                  </a:cubicBezTo>
                  <a:cubicBezTo>
                    <a:pt x="1246" y="0"/>
                    <a:pt x="1239" y="7"/>
                    <a:pt x="1239" y="16"/>
                  </a:cubicBezTo>
                  <a:cubicBezTo>
                    <a:pt x="1239" y="25"/>
                    <a:pt x="1246" y="33"/>
                    <a:pt x="1256" y="33"/>
                  </a:cubicBezTo>
                  <a:cubicBezTo>
                    <a:pt x="1259" y="33"/>
                    <a:pt x="1262" y="32"/>
                    <a:pt x="1265" y="30"/>
                  </a:cubicBezTo>
                  <a:cubicBezTo>
                    <a:pt x="1436" y="199"/>
                    <a:pt x="1436" y="199"/>
                    <a:pt x="1436" y="199"/>
                  </a:cubicBezTo>
                  <a:cubicBezTo>
                    <a:pt x="1394" y="199"/>
                    <a:pt x="1394" y="199"/>
                    <a:pt x="1394" y="199"/>
                  </a:cubicBezTo>
                  <a:cubicBezTo>
                    <a:pt x="1215" y="22"/>
                    <a:pt x="1215" y="22"/>
                    <a:pt x="1215" y="22"/>
                  </a:cubicBezTo>
                  <a:cubicBezTo>
                    <a:pt x="1216" y="20"/>
                    <a:pt x="1216" y="18"/>
                    <a:pt x="1216" y="16"/>
                  </a:cubicBezTo>
                  <a:cubicBezTo>
                    <a:pt x="1216" y="7"/>
                    <a:pt x="1209" y="0"/>
                    <a:pt x="1200" y="0"/>
                  </a:cubicBezTo>
                  <a:cubicBezTo>
                    <a:pt x="1190" y="0"/>
                    <a:pt x="1183" y="7"/>
                    <a:pt x="1183" y="16"/>
                  </a:cubicBezTo>
                  <a:cubicBezTo>
                    <a:pt x="1183" y="25"/>
                    <a:pt x="1190" y="33"/>
                    <a:pt x="1200" y="33"/>
                  </a:cubicBezTo>
                  <a:cubicBezTo>
                    <a:pt x="1203" y="33"/>
                    <a:pt x="1206" y="32"/>
                    <a:pt x="1209" y="30"/>
                  </a:cubicBezTo>
                  <a:cubicBezTo>
                    <a:pt x="1380" y="199"/>
                    <a:pt x="1380" y="199"/>
                    <a:pt x="1380" y="199"/>
                  </a:cubicBezTo>
                  <a:cubicBezTo>
                    <a:pt x="1170" y="199"/>
                    <a:pt x="1170" y="199"/>
                    <a:pt x="1170" y="199"/>
                  </a:cubicBezTo>
                  <a:cubicBezTo>
                    <a:pt x="1168" y="192"/>
                    <a:pt x="1162" y="187"/>
                    <a:pt x="1154" y="187"/>
                  </a:cubicBezTo>
                  <a:cubicBezTo>
                    <a:pt x="1145" y="187"/>
                    <a:pt x="1138" y="195"/>
                    <a:pt x="1138" y="204"/>
                  </a:cubicBezTo>
                  <a:cubicBezTo>
                    <a:pt x="1138" y="213"/>
                    <a:pt x="1145" y="220"/>
                    <a:pt x="1154" y="220"/>
                  </a:cubicBezTo>
                  <a:cubicBezTo>
                    <a:pt x="1162" y="220"/>
                    <a:pt x="1168" y="216"/>
                    <a:pt x="1170" y="209"/>
                  </a:cubicBezTo>
                  <a:cubicBezTo>
                    <a:pt x="1390" y="209"/>
                    <a:pt x="1390" y="209"/>
                    <a:pt x="1390" y="209"/>
                  </a:cubicBezTo>
                  <a:cubicBezTo>
                    <a:pt x="1391" y="210"/>
                    <a:pt x="1391" y="210"/>
                    <a:pt x="1391" y="210"/>
                  </a:cubicBezTo>
                  <a:cubicBezTo>
                    <a:pt x="1392" y="209"/>
                    <a:pt x="1392" y="209"/>
                    <a:pt x="1392" y="209"/>
                  </a:cubicBezTo>
                  <a:cubicBezTo>
                    <a:pt x="1447" y="209"/>
                    <a:pt x="1447" y="209"/>
                    <a:pt x="1447" y="209"/>
                  </a:cubicBezTo>
                  <a:cubicBezTo>
                    <a:pt x="1447" y="210"/>
                    <a:pt x="1447" y="210"/>
                    <a:pt x="1447" y="210"/>
                  </a:cubicBezTo>
                  <a:cubicBezTo>
                    <a:pt x="1448" y="209"/>
                    <a:pt x="1448" y="209"/>
                    <a:pt x="1448" y="209"/>
                  </a:cubicBezTo>
                  <a:cubicBezTo>
                    <a:pt x="1592" y="209"/>
                    <a:pt x="1592" y="209"/>
                    <a:pt x="1592" y="209"/>
                  </a:cubicBezTo>
                  <a:cubicBezTo>
                    <a:pt x="1673" y="289"/>
                    <a:pt x="1673" y="289"/>
                    <a:pt x="1673" y="289"/>
                  </a:cubicBezTo>
                  <a:cubicBezTo>
                    <a:pt x="1632" y="332"/>
                    <a:pt x="1607" y="389"/>
                    <a:pt x="1607" y="452"/>
                  </a:cubicBezTo>
                  <a:cubicBezTo>
                    <a:pt x="1607" y="580"/>
                    <a:pt x="1711" y="684"/>
                    <a:pt x="1840" y="687"/>
                  </a:cubicBezTo>
                  <a:cubicBezTo>
                    <a:pt x="1840" y="712"/>
                    <a:pt x="1840" y="712"/>
                    <a:pt x="1840" y="712"/>
                  </a:cubicBezTo>
                  <a:cubicBezTo>
                    <a:pt x="1697" y="710"/>
                    <a:pt x="1581" y="594"/>
                    <a:pt x="1581" y="452"/>
                  </a:cubicBezTo>
                  <a:cubicBezTo>
                    <a:pt x="1581" y="447"/>
                    <a:pt x="1581" y="447"/>
                    <a:pt x="1581" y="447"/>
                  </a:cubicBezTo>
                  <a:cubicBezTo>
                    <a:pt x="1360" y="447"/>
                    <a:pt x="1360" y="447"/>
                    <a:pt x="1360" y="447"/>
                  </a:cubicBezTo>
                  <a:cubicBezTo>
                    <a:pt x="1358" y="436"/>
                    <a:pt x="1348" y="427"/>
                    <a:pt x="1336" y="427"/>
                  </a:cubicBezTo>
                  <a:cubicBezTo>
                    <a:pt x="1324" y="427"/>
                    <a:pt x="1314" y="436"/>
                    <a:pt x="1311" y="447"/>
                  </a:cubicBezTo>
                  <a:cubicBezTo>
                    <a:pt x="1081" y="447"/>
                    <a:pt x="1081" y="447"/>
                    <a:pt x="1081" y="447"/>
                  </a:cubicBezTo>
                  <a:cubicBezTo>
                    <a:pt x="948" y="315"/>
                    <a:pt x="948" y="315"/>
                    <a:pt x="948" y="315"/>
                  </a:cubicBezTo>
                  <a:cubicBezTo>
                    <a:pt x="831" y="315"/>
                    <a:pt x="831" y="315"/>
                    <a:pt x="831" y="315"/>
                  </a:cubicBezTo>
                  <a:cubicBezTo>
                    <a:pt x="829" y="260"/>
                    <a:pt x="782" y="217"/>
                    <a:pt x="726" y="217"/>
                  </a:cubicBezTo>
                  <a:cubicBezTo>
                    <a:pt x="670" y="217"/>
                    <a:pt x="624" y="260"/>
                    <a:pt x="621" y="315"/>
                  </a:cubicBezTo>
                  <a:cubicBezTo>
                    <a:pt x="515" y="315"/>
                    <a:pt x="515" y="315"/>
                    <a:pt x="515" y="315"/>
                  </a:cubicBezTo>
                  <a:cubicBezTo>
                    <a:pt x="430" y="215"/>
                    <a:pt x="430" y="215"/>
                    <a:pt x="430" y="215"/>
                  </a:cubicBezTo>
                  <a:cubicBezTo>
                    <a:pt x="45" y="215"/>
                    <a:pt x="45" y="215"/>
                    <a:pt x="45" y="215"/>
                  </a:cubicBezTo>
                  <a:cubicBezTo>
                    <a:pt x="40" y="210"/>
                    <a:pt x="33" y="206"/>
                    <a:pt x="25" y="206"/>
                  </a:cubicBezTo>
                  <a:cubicBezTo>
                    <a:pt x="11" y="206"/>
                    <a:pt x="0" y="217"/>
                    <a:pt x="0" y="231"/>
                  </a:cubicBezTo>
                  <a:cubicBezTo>
                    <a:pt x="0" y="244"/>
                    <a:pt x="11" y="255"/>
                    <a:pt x="25" y="255"/>
                  </a:cubicBezTo>
                  <a:close/>
                  <a:moveTo>
                    <a:pt x="1516" y="853"/>
                  </a:moveTo>
                  <a:cubicBezTo>
                    <a:pt x="1395" y="922"/>
                    <a:pt x="1395" y="922"/>
                    <a:pt x="1395" y="922"/>
                  </a:cubicBezTo>
                  <a:cubicBezTo>
                    <a:pt x="1273" y="853"/>
                    <a:pt x="1273" y="853"/>
                    <a:pt x="1273" y="853"/>
                  </a:cubicBezTo>
                  <a:cubicBezTo>
                    <a:pt x="1273" y="715"/>
                    <a:pt x="1273" y="715"/>
                    <a:pt x="1273" y="715"/>
                  </a:cubicBezTo>
                  <a:cubicBezTo>
                    <a:pt x="1395" y="646"/>
                    <a:pt x="1395" y="646"/>
                    <a:pt x="1395" y="646"/>
                  </a:cubicBezTo>
                  <a:cubicBezTo>
                    <a:pt x="1516" y="715"/>
                    <a:pt x="1516" y="715"/>
                    <a:pt x="1516" y="715"/>
                  </a:cubicBezTo>
                  <a:lnTo>
                    <a:pt x="1516" y="853"/>
                  </a:lnTo>
                  <a:close/>
                  <a:moveTo>
                    <a:pt x="1925" y="918"/>
                  </a:moveTo>
                  <a:cubicBezTo>
                    <a:pt x="1845" y="963"/>
                    <a:pt x="1845" y="963"/>
                    <a:pt x="1845" y="963"/>
                  </a:cubicBezTo>
                  <a:cubicBezTo>
                    <a:pt x="1765" y="918"/>
                    <a:pt x="1765" y="918"/>
                    <a:pt x="1765" y="918"/>
                  </a:cubicBezTo>
                  <a:cubicBezTo>
                    <a:pt x="1765" y="826"/>
                    <a:pt x="1765" y="826"/>
                    <a:pt x="1765" y="826"/>
                  </a:cubicBezTo>
                  <a:cubicBezTo>
                    <a:pt x="1845" y="781"/>
                    <a:pt x="1845" y="781"/>
                    <a:pt x="1845" y="781"/>
                  </a:cubicBezTo>
                  <a:cubicBezTo>
                    <a:pt x="1925" y="826"/>
                    <a:pt x="1925" y="826"/>
                    <a:pt x="1925" y="826"/>
                  </a:cubicBezTo>
                  <a:lnTo>
                    <a:pt x="1925" y="918"/>
                  </a:lnTo>
                  <a:close/>
                  <a:moveTo>
                    <a:pt x="1869" y="783"/>
                  </a:moveTo>
                  <a:cubicBezTo>
                    <a:pt x="1850" y="772"/>
                    <a:pt x="1850" y="772"/>
                    <a:pt x="1850" y="772"/>
                  </a:cubicBezTo>
                  <a:cubicBezTo>
                    <a:pt x="1850" y="687"/>
                    <a:pt x="1850" y="687"/>
                    <a:pt x="1850" y="687"/>
                  </a:cubicBezTo>
                  <a:cubicBezTo>
                    <a:pt x="1857" y="687"/>
                    <a:pt x="1863" y="686"/>
                    <a:pt x="1869" y="686"/>
                  </a:cubicBezTo>
                  <a:lnTo>
                    <a:pt x="1869" y="783"/>
                  </a:lnTo>
                  <a:close/>
                  <a:moveTo>
                    <a:pt x="1850" y="450"/>
                  </a:moveTo>
                  <a:cubicBezTo>
                    <a:pt x="1712" y="313"/>
                    <a:pt x="1712" y="313"/>
                    <a:pt x="1712" y="313"/>
                  </a:cubicBezTo>
                  <a:cubicBezTo>
                    <a:pt x="1747" y="280"/>
                    <a:pt x="1794" y="260"/>
                    <a:pt x="1845" y="260"/>
                  </a:cubicBezTo>
                  <a:cubicBezTo>
                    <a:pt x="1952" y="260"/>
                    <a:pt x="2039" y="346"/>
                    <a:pt x="2039" y="452"/>
                  </a:cubicBezTo>
                  <a:cubicBezTo>
                    <a:pt x="2039" y="556"/>
                    <a:pt x="1955" y="640"/>
                    <a:pt x="1850" y="643"/>
                  </a:cubicBezTo>
                  <a:lnTo>
                    <a:pt x="1850" y="450"/>
                  </a:lnTo>
                  <a:close/>
                  <a:moveTo>
                    <a:pt x="1840" y="454"/>
                  </a:moveTo>
                  <a:cubicBezTo>
                    <a:pt x="1840" y="643"/>
                    <a:pt x="1840" y="643"/>
                    <a:pt x="1840" y="643"/>
                  </a:cubicBezTo>
                  <a:cubicBezTo>
                    <a:pt x="1735" y="640"/>
                    <a:pt x="1651" y="556"/>
                    <a:pt x="1651" y="452"/>
                  </a:cubicBezTo>
                  <a:cubicBezTo>
                    <a:pt x="1651" y="401"/>
                    <a:pt x="1671" y="355"/>
                    <a:pt x="1704" y="320"/>
                  </a:cubicBezTo>
                  <a:lnTo>
                    <a:pt x="1840" y="454"/>
                  </a:lnTo>
                  <a:close/>
                  <a:moveTo>
                    <a:pt x="1845" y="227"/>
                  </a:moveTo>
                  <a:cubicBezTo>
                    <a:pt x="1971" y="227"/>
                    <a:pt x="2073" y="328"/>
                    <a:pt x="2073" y="452"/>
                  </a:cubicBezTo>
                  <a:cubicBezTo>
                    <a:pt x="2073" y="574"/>
                    <a:pt x="1974" y="674"/>
                    <a:pt x="1850" y="677"/>
                  </a:cubicBezTo>
                  <a:cubicBezTo>
                    <a:pt x="1850" y="647"/>
                    <a:pt x="1850" y="647"/>
                    <a:pt x="1850" y="647"/>
                  </a:cubicBezTo>
                  <a:cubicBezTo>
                    <a:pt x="1957" y="645"/>
                    <a:pt x="2043" y="558"/>
                    <a:pt x="2043" y="452"/>
                  </a:cubicBezTo>
                  <a:cubicBezTo>
                    <a:pt x="2043" y="344"/>
                    <a:pt x="1955" y="256"/>
                    <a:pt x="1845" y="256"/>
                  </a:cubicBezTo>
                  <a:cubicBezTo>
                    <a:pt x="1792" y="256"/>
                    <a:pt x="1744" y="277"/>
                    <a:pt x="1709" y="310"/>
                  </a:cubicBezTo>
                  <a:cubicBezTo>
                    <a:pt x="1688" y="289"/>
                    <a:pt x="1688" y="289"/>
                    <a:pt x="1688" y="289"/>
                  </a:cubicBezTo>
                  <a:cubicBezTo>
                    <a:pt x="1729" y="251"/>
                    <a:pt x="1784" y="227"/>
                    <a:pt x="1845" y="227"/>
                  </a:cubicBezTo>
                  <a:close/>
                  <a:moveTo>
                    <a:pt x="1617" y="452"/>
                  </a:moveTo>
                  <a:cubicBezTo>
                    <a:pt x="1617" y="392"/>
                    <a:pt x="1641" y="337"/>
                    <a:pt x="1681" y="297"/>
                  </a:cubicBezTo>
                  <a:cubicBezTo>
                    <a:pt x="1702" y="317"/>
                    <a:pt x="1702" y="317"/>
                    <a:pt x="1702" y="317"/>
                  </a:cubicBezTo>
                  <a:cubicBezTo>
                    <a:pt x="1668" y="352"/>
                    <a:pt x="1647" y="400"/>
                    <a:pt x="1647" y="452"/>
                  </a:cubicBezTo>
                  <a:cubicBezTo>
                    <a:pt x="1647" y="558"/>
                    <a:pt x="1733" y="645"/>
                    <a:pt x="1840" y="647"/>
                  </a:cubicBezTo>
                  <a:cubicBezTo>
                    <a:pt x="1840" y="677"/>
                    <a:pt x="1840" y="677"/>
                    <a:pt x="1840" y="677"/>
                  </a:cubicBezTo>
                  <a:cubicBezTo>
                    <a:pt x="1717" y="674"/>
                    <a:pt x="1617" y="574"/>
                    <a:pt x="1617" y="452"/>
                  </a:cubicBezTo>
                  <a:close/>
                  <a:moveTo>
                    <a:pt x="726" y="227"/>
                  </a:moveTo>
                  <a:cubicBezTo>
                    <a:pt x="779" y="227"/>
                    <a:pt x="821" y="269"/>
                    <a:pt x="821" y="320"/>
                  </a:cubicBezTo>
                  <a:cubicBezTo>
                    <a:pt x="821" y="372"/>
                    <a:pt x="779" y="414"/>
                    <a:pt x="726" y="414"/>
                  </a:cubicBezTo>
                  <a:cubicBezTo>
                    <a:pt x="674" y="414"/>
                    <a:pt x="631" y="372"/>
                    <a:pt x="631" y="320"/>
                  </a:cubicBezTo>
                  <a:cubicBezTo>
                    <a:pt x="631" y="269"/>
                    <a:pt x="674" y="227"/>
                    <a:pt x="726" y="2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Oval 12"/>
            <p:cNvSpPr>
              <a:spLocks noChangeArrowheads="1"/>
            </p:cNvSpPr>
            <p:nvPr/>
          </p:nvSpPr>
          <p:spPr bwMode="auto">
            <a:xfrm>
              <a:off x="5031" y="1922"/>
              <a:ext cx="85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Oval 13"/>
            <p:cNvSpPr>
              <a:spLocks noChangeArrowheads="1"/>
            </p:cNvSpPr>
            <p:nvPr/>
          </p:nvSpPr>
          <p:spPr bwMode="auto">
            <a:xfrm>
              <a:off x="5031" y="1794"/>
              <a:ext cx="85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Oval 14"/>
            <p:cNvSpPr>
              <a:spLocks noChangeArrowheads="1"/>
            </p:cNvSpPr>
            <p:nvPr/>
          </p:nvSpPr>
          <p:spPr bwMode="auto">
            <a:xfrm>
              <a:off x="4073" y="1349"/>
              <a:ext cx="84" cy="8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Oval 15"/>
            <p:cNvSpPr>
              <a:spLocks noChangeArrowheads="1"/>
            </p:cNvSpPr>
            <p:nvPr/>
          </p:nvSpPr>
          <p:spPr bwMode="auto">
            <a:xfrm>
              <a:off x="4073" y="1222"/>
              <a:ext cx="84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Oval 16"/>
            <p:cNvSpPr>
              <a:spLocks noChangeArrowheads="1"/>
            </p:cNvSpPr>
            <p:nvPr/>
          </p:nvSpPr>
          <p:spPr bwMode="auto">
            <a:xfrm>
              <a:off x="5508" y="1564"/>
              <a:ext cx="56" cy="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7"/>
            <p:cNvSpPr>
              <a:spLocks noEditPoints="1"/>
            </p:cNvSpPr>
            <p:nvPr/>
          </p:nvSpPr>
          <p:spPr bwMode="auto">
            <a:xfrm>
              <a:off x="5099" y="10"/>
              <a:ext cx="189" cy="186"/>
            </a:xfrm>
            <a:custGeom>
              <a:avLst/>
              <a:gdLst>
                <a:gd name="T0" fmla="*/ 56 w 112"/>
                <a:gd name="T1" fmla="*/ 110 h 110"/>
                <a:gd name="T2" fmla="*/ 112 w 112"/>
                <a:gd name="T3" fmla="*/ 55 h 110"/>
                <a:gd name="T4" fmla="*/ 56 w 112"/>
                <a:gd name="T5" fmla="*/ 0 h 110"/>
                <a:gd name="T6" fmla="*/ 0 w 112"/>
                <a:gd name="T7" fmla="*/ 55 h 110"/>
                <a:gd name="T8" fmla="*/ 56 w 112"/>
                <a:gd name="T9" fmla="*/ 110 h 110"/>
                <a:gd name="T10" fmla="*/ 56 w 112"/>
                <a:gd name="T11" fmla="*/ 10 h 110"/>
                <a:gd name="T12" fmla="*/ 102 w 112"/>
                <a:gd name="T13" fmla="*/ 55 h 110"/>
                <a:gd name="T14" fmla="*/ 56 w 112"/>
                <a:gd name="T15" fmla="*/ 100 h 110"/>
                <a:gd name="T16" fmla="*/ 11 w 112"/>
                <a:gd name="T17" fmla="*/ 55 h 110"/>
                <a:gd name="T18" fmla="*/ 56 w 112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0">
                  <a:moveTo>
                    <a:pt x="56" y="110"/>
                  </a:moveTo>
                  <a:cubicBezTo>
                    <a:pt x="87" y="110"/>
                    <a:pt x="112" y="85"/>
                    <a:pt x="112" y="55"/>
                  </a:cubicBezTo>
                  <a:cubicBezTo>
                    <a:pt x="112" y="24"/>
                    <a:pt x="87" y="0"/>
                    <a:pt x="56" y="0"/>
                  </a:cubicBezTo>
                  <a:cubicBezTo>
                    <a:pt x="25" y="0"/>
                    <a:pt x="0" y="24"/>
                    <a:pt x="0" y="55"/>
                  </a:cubicBezTo>
                  <a:cubicBezTo>
                    <a:pt x="0" y="85"/>
                    <a:pt x="25" y="110"/>
                    <a:pt x="56" y="110"/>
                  </a:cubicBezTo>
                  <a:close/>
                  <a:moveTo>
                    <a:pt x="56" y="10"/>
                  </a:moveTo>
                  <a:cubicBezTo>
                    <a:pt x="81" y="10"/>
                    <a:pt x="102" y="30"/>
                    <a:pt x="102" y="55"/>
                  </a:cubicBezTo>
                  <a:cubicBezTo>
                    <a:pt x="102" y="79"/>
                    <a:pt x="81" y="100"/>
                    <a:pt x="56" y="100"/>
                  </a:cubicBezTo>
                  <a:cubicBezTo>
                    <a:pt x="31" y="100"/>
                    <a:pt x="11" y="79"/>
                    <a:pt x="11" y="55"/>
                  </a:cubicBezTo>
                  <a:cubicBezTo>
                    <a:pt x="11" y="30"/>
                    <a:pt x="31" y="10"/>
                    <a:pt x="5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8"/>
            <p:cNvSpPr>
              <a:spLocks noEditPoints="1"/>
            </p:cNvSpPr>
            <p:nvPr/>
          </p:nvSpPr>
          <p:spPr bwMode="auto">
            <a:xfrm>
              <a:off x="5853" y="1948"/>
              <a:ext cx="188" cy="186"/>
            </a:xfrm>
            <a:custGeom>
              <a:avLst/>
              <a:gdLst>
                <a:gd name="T0" fmla="*/ 0 w 111"/>
                <a:gd name="T1" fmla="*/ 55 h 110"/>
                <a:gd name="T2" fmla="*/ 56 w 111"/>
                <a:gd name="T3" fmla="*/ 110 h 110"/>
                <a:gd name="T4" fmla="*/ 111 w 111"/>
                <a:gd name="T5" fmla="*/ 55 h 110"/>
                <a:gd name="T6" fmla="*/ 56 w 111"/>
                <a:gd name="T7" fmla="*/ 0 h 110"/>
                <a:gd name="T8" fmla="*/ 0 w 111"/>
                <a:gd name="T9" fmla="*/ 55 h 110"/>
                <a:gd name="T10" fmla="*/ 56 w 111"/>
                <a:gd name="T11" fmla="*/ 10 h 110"/>
                <a:gd name="T12" fmla="*/ 101 w 111"/>
                <a:gd name="T13" fmla="*/ 55 h 110"/>
                <a:gd name="T14" fmla="*/ 56 w 111"/>
                <a:gd name="T15" fmla="*/ 100 h 110"/>
                <a:gd name="T16" fmla="*/ 10 w 111"/>
                <a:gd name="T17" fmla="*/ 55 h 110"/>
                <a:gd name="T18" fmla="*/ 56 w 111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0">
                  <a:moveTo>
                    <a:pt x="0" y="55"/>
                  </a:moveTo>
                  <a:cubicBezTo>
                    <a:pt x="0" y="85"/>
                    <a:pt x="25" y="110"/>
                    <a:pt x="56" y="110"/>
                  </a:cubicBezTo>
                  <a:cubicBezTo>
                    <a:pt x="86" y="110"/>
                    <a:pt x="111" y="85"/>
                    <a:pt x="111" y="55"/>
                  </a:cubicBezTo>
                  <a:cubicBezTo>
                    <a:pt x="111" y="25"/>
                    <a:pt x="86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lose/>
                  <a:moveTo>
                    <a:pt x="56" y="10"/>
                  </a:moveTo>
                  <a:cubicBezTo>
                    <a:pt x="81" y="10"/>
                    <a:pt x="101" y="30"/>
                    <a:pt x="101" y="55"/>
                  </a:cubicBezTo>
                  <a:cubicBezTo>
                    <a:pt x="101" y="80"/>
                    <a:pt x="81" y="100"/>
                    <a:pt x="56" y="100"/>
                  </a:cubicBezTo>
                  <a:cubicBezTo>
                    <a:pt x="30" y="100"/>
                    <a:pt x="10" y="80"/>
                    <a:pt x="10" y="55"/>
                  </a:cubicBezTo>
                  <a:cubicBezTo>
                    <a:pt x="10" y="30"/>
                    <a:pt x="30" y="10"/>
                    <a:pt x="5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9"/>
            <p:cNvSpPr>
              <a:spLocks noEditPoints="1"/>
            </p:cNvSpPr>
            <p:nvPr/>
          </p:nvSpPr>
          <p:spPr bwMode="auto">
            <a:xfrm>
              <a:off x="3663" y="85"/>
              <a:ext cx="188" cy="186"/>
            </a:xfrm>
            <a:custGeom>
              <a:avLst/>
              <a:gdLst>
                <a:gd name="T0" fmla="*/ 55 w 111"/>
                <a:gd name="T1" fmla="*/ 110 h 110"/>
                <a:gd name="T2" fmla="*/ 111 w 111"/>
                <a:gd name="T3" fmla="*/ 55 h 110"/>
                <a:gd name="T4" fmla="*/ 55 w 111"/>
                <a:gd name="T5" fmla="*/ 0 h 110"/>
                <a:gd name="T6" fmla="*/ 0 w 111"/>
                <a:gd name="T7" fmla="*/ 55 h 110"/>
                <a:gd name="T8" fmla="*/ 55 w 111"/>
                <a:gd name="T9" fmla="*/ 110 h 110"/>
                <a:gd name="T10" fmla="*/ 55 w 111"/>
                <a:gd name="T11" fmla="*/ 10 h 110"/>
                <a:gd name="T12" fmla="*/ 101 w 111"/>
                <a:gd name="T13" fmla="*/ 55 h 110"/>
                <a:gd name="T14" fmla="*/ 55 w 111"/>
                <a:gd name="T15" fmla="*/ 100 h 110"/>
                <a:gd name="T16" fmla="*/ 10 w 111"/>
                <a:gd name="T17" fmla="*/ 55 h 110"/>
                <a:gd name="T18" fmla="*/ 55 w 111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0">
                  <a:moveTo>
                    <a:pt x="55" y="110"/>
                  </a:moveTo>
                  <a:cubicBezTo>
                    <a:pt x="86" y="110"/>
                    <a:pt x="111" y="85"/>
                    <a:pt x="111" y="55"/>
                  </a:cubicBezTo>
                  <a:cubicBezTo>
                    <a:pt x="111" y="25"/>
                    <a:pt x="86" y="0"/>
                    <a:pt x="55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5"/>
                    <a:pt x="25" y="110"/>
                    <a:pt x="55" y="110"/>
                  </a:cubicBezTo>
                  <a:close/>
                  <a:moveTo>
                    <a:pt x="55" y="10"/>
                  </a:moveTo>
                  <a:cubicBezTo>
                    <a:pt x="81" y="10"/>
                    <a:pt x="101" y="30"/>
                    <a:pt x="101" y="55"/>
                  </a:cubicBezTo>
                  <a:cubicBezTo>
                    <a:pt x="101" y="80"/>
                    <a:pt x="81" y="100"/>
                    <a:pt x="55" y="100"/>
                  </a:cubicBezTo>
                  <a:cubicBezTo>
                    <a:pt x="30" y="100"/>
                    <a:pt x="10" y="80"/>
                    <a:pt x="10" y="55"/>
                  </a:cubicBezTo>
                  <a:cubicBezTo>
                    <a:pt x="10" y="30"/>
                    <a:pt x="30" y="10"/>
                    <a:pt x="55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20"/>
            <p:cNvSpPr/>
            <p:nvPr/>
          </p:nvSpPr>
          <p:spPr bwMode="auto">
            <a:xfrm>
              <a:off x="3729" y="151"/>
              <a:ext cx="56" cy="54"/>
            </a:xfrm>
            <a:custGeom>
              <a:avLst/>
              <a:gdLst>
                <a:gd name="T0" fmla="*/ 17 w 33"/>
                <a:gd name="T1" fmla="*/ 32 h 32"/>
                <a:gd name="T2" fmla="*/ 33 w 33"/>
                <a:gd name="T3" fmla="*/ 16 h 32"/>
                <a:gd name="T4" fmla="*/ 16 w 33"/>
                <a:gd name="T5" fmla="*/ 0 h 32"/>
                <a:gd name="T6" fmla="*/ 0 w 33"/>
                <a:gd name="T7" fmla="*/ 16 h 32"/>
                <a:gd name="T8" fmla="*/ 17 w 33"/>
                <a:gd name="T9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32">
                  <a:moveTo>
                    <a:pt x="17" y="32"/>
                  </a:moveTo>
                  <a:cubicBezTo>
                    <a:pt x="26" y="32"/>
                    <a:pt x="33" y="25"/>
                    <a:pt x="33" y="16"/>
                  </a:cubicBezTo>
                  <a:cubicBezTo>
                    <a:pt x="33" y="7"/>
                    <a:pt x="2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7" y="32"/>
                    <a:pt x="17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Oval 21"/>
            <p:cNvSpPr>
              <a:spLocks noChangeArrowheads="1"/>
            </p:cNvSpPr>
            <p:nvPr/>
          </p:nvSpPr>
          <p:spPr bwMode="auto">
            <a:xfrm>
              <a:off x="5508" y="1333"/>
              <a:ext cx="56" cy="5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22"/>
            <p:cNvSpPr/>
            <p:nvPr/>
          </p:nvSpPr>
          <p:spPr bwMode="auto">
            <a:xfrm>
              <a:off x="3640" y="389"/>
              <a:ext cx="1092" cy="301"/>
            </a:xfrm>
            <a:custGeom>
              <a:avLst/>
              <a:gdLst>
                <a:gd name="T0" fmla="*/ 17 w 646"/>
                <a:gd name="T1" fmla="*/ 33 h 178"/>
                <a:gd name="T2" fmla="*/ 24 w 646"/>
                <a:gd name="T3" fmla="*/ 31 h 178"/>
                <a:gd name="T4" fmla="*/ 174 w 646"/>
                <a:gd name="T5" fmla="*/ 178 h 178"/>
                <a:gd name="T6" fmla="*/ 646 w 646"/>
                <a:gd name="T7" fmla="*/ 178 h 178"/>
                <a:gd name="T8" fmla="*/ 646 w 646"/>
                <a:gd name="T9" fmla="*/ 168 h 178"/>
                <a:gd name="T10" fmla="*/ 452 w 646"/>
                <a:gd name="T11" fmla="*/ 168 h 178"/>
                <a:gd name="T12" fmla="*/ 366 w 646"/>
                <a:gd name="T13" fmla="*/ 83 h 178"/>
                <a:gd name="T14" fmla="*/ 212 w 646"/>
                <a:gd name="T15" fmla="*/ 83 h 178"/>
                <a:gd name="T16" fmla="*/ 212 w 646"/>
                <a:gd name="T17" fmla="*/ 94 h 178"/>
                <a:gd name="T18" fmla="*/ 362 w 646"/>
                <a:gd name="T19" fmla="*/ 94 h 178"/>
                <a:gd name="T20" fmla="*/ 437 w 646"/>
                <a:gd name="T21" fmla="*/ 168 h 178"/>
                <a:gd name="T22" fmla="*/ 178 w 646"/>
                <a:gd name="T23" fmla="*/ 168 h 178"/>
                <a:gd name="T24" fmla="*/ 32 w 646"/>
                <a:gd name="T25" fmla="*/ 24 h 178"/>
                <a:gd name="T26" fmla="*/ 33 w 646"/>
                <a:gd name="T27" fmla="*/ 16 h 178"/>
                <a:gd name="T28" fmla="*/ 17 w 646"/>
                <a:gd name="T29" fmla="*/ 0 h 178"/>
                <a:gd name="T30" fmla="*/ 0 w 646"/>
                <a:gd name="T31" fmla="*/ 16 h 178"/>
                <a:gd name="T32" fmla="*/ 17 w 646"/>
                <a:gd name="T33" fmla="*/ 3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46" h="178">
                  <a:moveTo>
                    <a:pt x="17" y="33"/>
                  </a:moveTo>
                  <a:cubicBezTo>
                    <a:pt x="20" y="33"/>
                    <a:pt x="22" y="32"/>
                    <a:pt x="24" y="31"/>
                  </a:cubicBezTo>
                  <a:cubicBezTo>
                    <a:pt x="174" y="178"/>
                    <a:pt x="174" y="178"/>
                    <a:pt x="174" y="178"/>
                  </a:cubicBezTo>
                  <a:cubicBezTo>
                    <a:pt x="646" y="178"/>
                    <a:pt x="646" y="178"/>
                    <a:pt x="646" y="178"/>
                  </a:cubicBezTo>
                  <a:cubicBezTo>
                    <a:pt x="646" y="168"/>
                    <a:pt x="646" y="168"/>
                    <a:pt x="646" y="168"/>
                  </a:cubicBezTo>
                  <a:cubicBezTo>
                    <a:pt x="452" y="168"/>
                    <a:pt x="452" y="168"/>
                    <a:pt x="452" y="168"/>
                  </a:cubicBezTo>
                  <a:cubicBezTo>
                    <a:pt x="366" y="83"/>
                    <a:pt x="366" y="83"/>
                    <a:pt x="366" y="83"/>
                  </a:cubicBezTo>
                  <a:cubicBezTo>
                    <a:pt x="212" y="83"/>
                    <a:pt x="212" y="83"/>
                    <a:pt x="212" y="83"/>
                  </a:cubicBezTo>
                  <a:cubicBezTo>
                    <a:pt x="212" y="94"/>
                    <a:pt x="212" y="94"/>
                    <a:pt x="212" y="94"/>
                  </a:cubicBezTo>
                  <a:cubicBezTo>
                    <a:pt x="362" y="94"/>
                    <a:pt x="362" y="94"/>
                    <a:pt x="362" y="94"/>
                  </a:cubicBezTo>
                  <a:cubicBezTo>
                    <a:pt x="437" y="168"/>
                    <a:pt x="437" y="168"/>
                    <a:pt x="437" y="168"/>
                  </a:cubicBezTo>
                  <a:cubicBezTo>
                    <a:pt x="178" y="168"/>
                    <a:pt x="178" y="168"/>
                    <a:pt x="178" y="168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3" y="21"/>
                    <a:pt x="33" y="19"/>
                    <a:pt x="33" y="16"/>
                  </a:cubicBezTo>
                  <a:cubicBezTo>
                    <a:pt x="33" y="7"/>
                    <a:pt x="26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25"/>
                    <a:pt x="8" y="33"/>
                    <a:pt x="17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23"/>
            <p:cNvSpPr/>
            <p:nvPr/>
          </p:nvSpPr>
          <p:spPr bwMode="auto">
            <a:xfrm>
              <a:off x="5686" y="2196"/>
              <a:ext cx="391" cy="386"/>
            </a:xfrm>
            <a:custGeom>
              <a:avLst/>
              <a:gdLst>
                <a:gd name="T0" fmla="*/ 214 w 231"/>
                <a:gd name="T1" fmla="*/ 195 h 228"/>
                <a:gd name="T2" fmla="*/ 207 w 231"/>
                <a:gd name="T3" fmla="*/ 197 h 228"/>
                <a:gd name="T4" fmla="*/ 8 w 231"/>
                <a:gd name="T5" fmla="*/ 0 h 228"/>
                <a:gd name="T6" fmla="*/ 0 w 231"/>
                <a:gd name="T7" fmla="*/ 7 h 228"/>
                <a:gd name="T8" fmla="*/ 199 w 231"/>
                <a:gd name="T9" fmla="*/ 203 h 228"/>
                <a:gd name="T10" fmla="*/ 197 w 231"/>
                <a:gd name="T11" fmla="*/ 211 h 228"/>
                <a:gd name="T12" fmla="*/ 214 w 231"/>
                <a:gd name="T13" fmla="*/ 228 h 228"/>
                <a:gd name="T14" fmla="*/ 231 w 231"/>
                <a:gd name="T15" fmla="*/ 211 h 228"/>
                <a:gd name="T16" fmla="*/ 214 w 231"/>
                <a:gd name="T17" fmla="*/ 195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1" h="228">
                  <a:moveTo>
                    <a:pt x="214" y="195"/>
                  </a:moveTo>
                  <a:cubicBezTo>
                    <a:pt x="211" y="195"/>
                    <a:pt x="209" y="196"/>
                    <a:pt x="207" y="197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99" y="203"/>
                    <a:pt x="199" y="203"/>
                    <a:pt x="199" y="203"/>
                  </a:cubicBezTo>
                  <a:cubicBezTo>
                    <a:pt x="198" y="206"/>
                    <a:pt x="197" y="209"/>
                    <a:pt x="197" y="211"/>
                  </a:cubicBezTo>
                  <a:cubicBezTo>
                    <a:pt x="197" y="220"/>
                    <a:pt x="205" y="228"/>
                    <a:pt x="214" y="228"/>
                  </a:cubicBezTo>
                  <a:cubicBezTo>
                    <a:pt x="223" y="228"/>
                    <a:pt x="231" y="220"/>
                    <a:pt x="231" y="211"/>
                  </a:cubicBezTo>
                  <a:cubicBezTo>
                    <a:pt x="231" y="202"/>
                    <a:pt x="223" y="195"/>
                    <a:pt x="214" y="1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25"/>
            <p:cNvSpPr/>
            <p:nvPr/>
          </p:nvSpPr>
          <p:spPr bwMode="auto">
            <a:xfrm>
              <a:off x="5304" y="2750"/>
              <a:ext cx="99" cy="86"/>
            </a:xfrm>
            <a:custGeom>
              <a:avLst/>
              <a:gdLst>
                <a:gd name="T0" fmla="*/ 23 w 99"/>
                <a:gd name="T1" fmla="*/ 44 h 86"/>
                <a:gd name="T2" fmla="*/ 47 w 99"/>
                <a:gd name="T3" fmla="*/ 86 h 86"/>
                <a:gd name="T4" fmla="*/ 72 w 99"/>
                <a:gd name="T5" fmla="*/ 44 h 86"/>
                <a:gd name="T6" fmla="*/ 99 w 99"/>
                <a:gd name="T7" fmla="*/ 3 h 86"/>
                <a:gd name="T8" fmla="*/ 49 w 99"/>
                <a:gd name="T9" fmla="*/ 1 h 86"/>
                <a:gd name="T10" fmla="*/ 0 w 99"/>
                <a:gd name="T11" fmla="*/ 0 h 86"/>
                <a:gd name="T12" fmla="*/ 23 w 99"/>
                <a:gd name="T13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23" y="44"/>
                  </a:moveTo>
                  <a:lnTo>
                    <a:pt x="47" y="86"/>
                  </a:lnTo>
                  <a:lnTo>
                    <a:pt x="72" y="44"/>
                  </a:lnTo>
                  <a:lnTo>
                    <a:pt x="99" y="3"/>
                  </a:lnTo>
                  <a:lnTo>
                    <a:pt x="49" y="1"/>
                  </a:lnTo>
                  <a:lnTo>
                    <a:pt x="0" y="0"/>
                  </a:lnTo>
                  <a:lnTo>
                    <a:pt x="23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26"/>
            <p:cNvSpPr/>
            <p:nvPr/>
          </p:nvSpPr>
          <p:spPr bwMode="auto">
            <a:xfrm>
              <a:off x="2808" y="633"/>
              <a:ext cx="86" cy="98"/>
            </a:xfrm>
            <a:custGeom>
              <a:avLst/>
              <a:gdLst>
                <a:gd name="T0" fmla="*/ 0 w 86"/>
                <a:gd name="T1" fmla="*/ 47 h 98"/>
                <a:gd name="T2" fmla="*/ 42 w 86"/>
                <a:gd name="T3" fmla="*/ 73 h 98"/>
                <a:gd name="T4" fmla="*/ 84 w 86"/>
                <a:gd name="T5" fmla="*/ 98 h 98"/>
                <a:gd name="T6" fmla="*/ 84 w 86"/>
                <a:gd name="T7" fmla="*/ 49 h 98"/>
                <a:gd name="T8" fmla="*/ 86 w 86"/>
                <a:gd name="T9" fmla="*/ 0 h 98"/>
                <a:gd name="T10" fmla="*/ 42 w 86"/>
                <a:gd name="T11" fmla="*/ 24 h 98"/>
                <a:gd name="T12" fmla="*/ 0 w 86"/>
                <a:gd name="T13" fmla="*/ 47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8">
                  <a:moveTo>
                    <a:pt x="0" y="47"/>
                  </a:moveTo>
                  <a:lnTo>
                    <a:pt x="42" y="73"/>
                  </a:lnTo>
                  <a:lnTo>
                    <a:pt x="84" y="98"/>
                  </a:lnTo>
                  <a:lnTo>
                    <a:pt x="84" y="49"/>
                  </a:lnTo>
                  <a:lnTo>
                    <a:pt x="86" y="0"/>
                  </a:lnTo>
                  <a:lnTo>
                    <a:pt x="42" y="24"/>
                  </a:lnTo>
                  <a:lnTo>
                    <a:pt x="0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27"/>
            <p:cNvSpPr/>
            <p:nvPr/>
          </p:nvSpPr>
          <p:spPr bwMode="auto">
            <a:xfrm>
              <a:off x="4199" y="1570"/>
              <a:ext cx="88" cy="98"/>
            </a:xfrm>
            <a:custGeom>
              <a:avLst/>
              <a:gdLst>
                <a:gd name="T0" fmla="*/ 0 w 88"/>
                <a:gd name="T1" fmla="*/ 48 h 98"/>
                <a:gd name="T2" fmla="*/ 43 w 88"/>
                <a:gd name="T3" fmla="*/ 73 h 98"/>
                <a:gd name="T4" fmla="*/ 87 w 88"/>
                <a:gd name="T5" fmla="*/ 98 h 98"/>
                <a:gd name="T6" fmla="*/ 87 w 88"/>
                <a:gd name="T7" fmla="*/ 49 h 98"/>
                <a:gd name="T8" fmla="*/ 88 w 88"/>
                <a:gd name="T9" fmla="*/ 0 h 98"/>
                <a:gd name="T10" fmla="*/ 44 w 88"/>
                <a:gd name="T11" fmla="*/ 24 h 98"/>
                <a:gd name="T12" fmla="*/ 0 w 88"/>
                <a:gd name="T13" fmla="*/ 4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98">
                  <a:moveTo>
                    <a:pt x="0" y="48"/>
                  </a:moveTo>
                  <a:lnTo>
                    <a:pt x="43" y="73"/>
                  </a:lnTo>
                  <a:lnTo>
                    <a:pt x="87" y="98"/>
                  </a:lnTo>
                  <a:lnTo>
                    <a:pt x="87" y="49"/>
                  </a:lnTo>
                  <a:lnTo>
                    <a:pt x="88" y="0"/>
                  </a:lnTo>
                  <a:lnTo>
                    <a:pt x="44" y="24"/>
                  </a:lnTo>
                  <a:lnTo>
                    <a:pt x="0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28"/>
            <p:cNvSpPr/>
            <p:nvPr/>
          </p:nvSpPr>
          <p:spPr bwMode="auto">
            <a:xfrm>
              <a:off x="5840" y="1514"/>
              <a:ext cx="86" cy="99"/>
            </a:xfrm>
            <a:custGeom>
              <a:avLst/>
              <a:gdLst>
                <a:gd name="T0" fmla="*/ 1 w 86"/>
                <a:gd name="T1" fmla="*/ 0 h 99"/>
                <a:gd name="T2" fmla="*/ 1 w 86"/>
                <a:gd name="T3" fmla="*/ 50 h 99"/>
                <a:gd name="T4" fmla="*/ 0 w 86"/>
                <a:gd name="T5" fmla="*/ 99 h 99"/>
                <a:gd name="T6" fmla="*/ 44 w 86"/>
                <a:gd name="T7" fmla="*/ 75 h 99"/>
                <a:gd name="T8" fmla="*/ 86 w 86"/>
                <a:gd name="T9" fmla="*/ 51 h 99"/>
                <a:gd name="T10" fmla="*/ 44 w 86"/>
                <a:gd name="T11" fmla="*/ 26 h 99"/>
                <a:gd name="T12" fmla="*/ 1 w 86"/>
                <a:gd name="T13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9">
                  <a:moveTo>
                    <a:pt x="1" y="0"/>
                  </a:moveTo>
                  <a:lnTo>
                    <a:pt x="1" y="50"/>
                  </a:lnTo>
                  <a:lnTo>
                    <a:pt x="0" y="99"/>
                  </a:lnTo>
                  <a:lnTo>
                    <a:pt x="44" y="75"/>
                  </a:lnTo>
                  <a:lnTo>
                    <a:pt x="86" y="51"/>
                  </a:lnTo>
                  <a:lnTo>
                    <a:pt x="44" y="26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29"/>
            <p:cNvSpPr/>
            <p:nvPr/>
          </p:nvSpPr>
          <p:spPr bwMode="auto">
            <a:xfrm>
              <a:off x="4766" y="1198"/>
              <a:ext cx="98" cy="86"/>
            </a:xfrm>
            <a:custGeom>
              <a:avLst/>
              <a:gdLst>
                <a:gd name="T0" fmla="*/ 47 w 98"/>
                <a:gd name="T1" fmla="*/ 86 h 86"/>
                <a:gd name="T2" fmla="*/ 73 w 98"/>
                <a:gd name="T3" fmla="*/ 44 h 86"/>
                <a:gd name="T4" fmla="*/ 98 w 98"/>
                <a:gd name="T5" fmla="*/ 2 h 86"/>
                <a:gd name="T6" fmla="*/ 49 w 98"/>
                <a:gd name="T7" fmla="*/ 2 h 86"/>
                <a:gd name="T8" fmla="*/ 0 w 98"/>
                <a:gd name="T9" fmla="*/ 0 h 86"/>
                <a:gd name="T10" fmla="*/ 24 w 98"/>
                <a:gd name="T11" fmla="*/ 42 h 86"/>
                <a:gd name="T12" fmla="*/ 47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47" y="86"/>
                  </a:moveTo>
                  <a:lnTo>
                    <a:pt x="73" y="44"/>
                  </a:lnTo>
                  <a:lnTo>
                    <a:pt x="98" y="2"/>
                  </a:lnTo>
                  <a:lnTo>
                    <a:pt x="49" y="2"/>
                  </a:lnTo>
                  <a:lnTo>
                    <a:pt x="0" y="0"/>
                  </a:lnTo>
                  <a:lnTo>
                    <a:pt x="24" y="42"/>
                  </a:lnTo>
                  <a:lnTo>
                    <a:pt x="47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32"/>
            <p:cNvSpPr/>
            <p:nvPr/>
          </p:nvSpPr>
          <p:spPr bwMode="auto">
            <a:xfrm>
              <a:off x="5304" y="2633"/>
              <a:ext cx="99" cy="86"/>
            </a:xfrm>
            <a:custGeom>
              <a:avLst/>
              <a:gdLst>
                <a:gd name="T0" fmla="*/ 72 w 99"/>
                <a:gd name="T1" fmla="*/ 44 h 86"/>
                <a:gd name="T2" fmla="*/ 99 w 99"/>
                <a:gd name="T3" fmla="*/ 2 h 86"/>
                <a:gd name="T4" fmla="*/ 49 w 99"/>
                <a:gd name="T5" fmla="*/ 2 h 86"/>
                <a:gd name="T6" fmla="*/ 0 w 99"/>
                <a:gd name="T7" fmla="*/ 0 h 86"/>
                <a:gd name="T8" fmla="*/ 23 w 99"/>
                <a:gd name="T9" fmla="*/ 42 h 86"/>
                <a:gd name="T10" fmla="*/ 47 w 99"/>
                <a:gd name="T11" fmla="*/ 86 h 86"/>
                <a:gd name="T12" fmla="*/ 72 w 99"/>
                <a:gd name="T13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72" y="44"/>
                  </a:moveTo>
                  <a:lnTo>
                    <a:pt x="99" y="2"/>
                  </a:lnTo>
                  <a:lnTo>
                    <a:pt x="49" y="2"/>
                  </a:lnTo>
                  <a:lnTo>
                    <a:pt x="0" y="0"/>
                  </a:lnTo>
                  <a:lnTo>
                    <a:pt x="23" y="42"/>
                  </a:lnTo>
                  <a:lnTo>
                    <a:pt x="47" y="86"/>
                  </a:lnTo>
                  <a:lnTo>
                    <a:pt x="72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34"/>
            <p:cNvSpPr>
              <a:spLocks noEditPoints="1"/>
            </p:cNvSpPr>
            <p:nvPr/>
          </p:nvSpPr>
          <p:spPr bwMode="auto">
            <a:xfrm>
              <a:off x="4259" y="1127"/>
              <a:ext cx="346" cy="396"/>
            </a:xfrm>
            <a:custGeom>
              <a:avLst/>
              <a:gdLst>
                <a:gd name="T0" fmla="*/ 1 w 346"/>
                <a:gd name="T1" fmla="*/ 98 h 396"/>
                <a:gd name="T2" fmla="*/ 0 w 346"/>
                <a:gd name="T3" fmla="*/ 100 h 396"/>
                <a:gd name="T4" fmla="*/ 0 w 346"/>
                <a:gd name="T5" fmla="*/ 298 h 396"/>
                <a:gd name="T6" fmla="*/ 174 w 346"/>
                <a:gd name="T7" fmla="*/ 396 h 396"/>
                <a:gd name="T8" fmla="*/ 345 w 346"/>
                <a:gd name="T9" fmla="*/ 298 h 396"/>
                <a:gd name="T10" fmla="*/ 346 w 346"/>
                <a:gd name="T11" fmla="*/ 298 h 396"/>
                <a:gd name="T12" fmla="*/ 346 w 346"/>
                <a:gd name="T13" fmla="*/ 100 h 396"/>
                <a:gd name="T14" fmla="*/ 174 w 346"/>
                <a:gd name="T15" fmla="*/ 0 h 396"/>
                <a:gd name="T16" fmla="*/ 1 w 346"/>
                <a:gd name="T17" fmla="*/ 98 h 396"/>
                <a:gd name="T18" fmla="*/ 339 w 346"/>
                <a:gd name="T19" fmla="*/ 293 h 396"/>
                <a:gd name="T20" fmla="*/ 174 w 346"/>
                <a:gd name="T21" fmla="*/ 387 h 396"/>
                <a:gd name="T22" fmla="*/ 6 w 346"/>
                <a:gd name="T23" fmla="*/ 293 h 396"/>
                <a:gd name="T24" fmla="*/ 6 w 346"/>
                <a:gd name="T25" fmla="*/ 103 h 396"/>
                <a:gd name="T26" fmla="*/ 174 w 346"/>
                <a:gd name="T27" fmla="*/ 8 h 396"/>
                <a:gd name="T28" fmla="*/ 339 w 346"/>
                <a:gd name="T29" fmla="*/ 103 h 396"/>
                <a:gd name="T30" fmla="*/ 339 w 346"/>
                <a:gd name="T31" fmla="*/ 293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46" h="396">
                  <a:moveTo>
                    <a:pt x="1" y="98"/>
                  </a:moveTo>
                  <a:lnTo>
                    <a:pt x="0" y="100"/>
                  </a:lnTo>
                  <a:lnTo>
                    <a:pt x="0" y="298"/>
                  </a:lnTo>
                  <a:lnTo>
                    <a:pt x="174" y="396"/>
                  </a:lnTo>
                  <a:lnTo>
                    <a:pt x="345" y="298"/>
                  </a:lnTo>
                  <a:lnTo>
                    <a:pt x="346" y="298"/>
                  </a:lnTo>
                  <a:lnTo>
                    <a:pt x="346" y="100"/>
                  </a:lnTo>
                  <a:lnTo>
                    <a:pt x="174" y="0"/>
                  </a:lnTo>
                  <a:lnTo>
                    <a:pt x="1" y="98"/>
                  </a:lnTo>
                  <a:close/>
                  <a:moveTo>
                    <a:pt x="339" y="293"/>
                  </a:moveTo>
                  <a:lnTo>
                    <a:pt x="174" y="387"/>
                  </a:lnTo>
                  <a:lnTo>
                    <a:pt x="6" y="293"/>
                  </a:lnTo>
                  <a:lnTo>
                    <a:pt x="6" y="103"/>
                  </a:lnTo>
                  <a:lnTo>
                    <a:pt x="174" y="8"/>
                  </a:lnTo>
                  <a:lnTo>
                    <a:pt x="339" y="103"/>
                  </a:lnTo>
                  <a:lnTo>
                    <a:pt x="339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35"/>
            <p:cNvSpPr/>
            <p:nvPr/>
          </p:nvSpPr>
          <p:spPr bwMode="auto">
            <a:xfrm>
              <a:off x="4896" y="178"/>
              <a:ext cx="127" cy="144"/>
            </a:xfrm>
            <a:custGeom>
              <a:avLst/>
              <a:gdLst>
                <a:gd name="T0" fmla="*/ 127 w 127"/>
                <a:gd name="T1" fmla="*/ 108 h 144"/>
                <a:gd name="T2" fmla="*/ 127 w 127"/>
                <a:gd name="T3" fmla="*/ 35 h 144"/>
                <a:gd name="T4" fmla="*/ 64 w 127"/>
                <a:gd name="T5" fmla="*/ 0 h 144"/>
                <a:gd name="T6" fmla="*/ 0 w 127"/>
                <a:gd name="T7" fmla="*/ 35 h 144"/>
                <a:gd name="T8" fmla="*/ 0 w 127"/>
                <a:gd name="T9" fmla="*/ 108 h 144"/>
                <a:gd name="T10" fmla="*/ 64 w 127"/>
                <a:gd name="T11" fmla="*/ 144 h 144"/>
                <a:gd name="T12" fmla="*/ 127 w 127"/>
                <a:gd name="T13" fmla="*/ 108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44">
                  <a:moveTo>
                    <a:pt x="127" y="108"/>
                  </a:moveTo>
                  <a:lnTo>
                    <a:pt x="127" y="35"/>
                  </a:lnTo>
                  <a:lnTo>
                    <a:pt x="64" y="0"/>
                  </a:lnTo>
                  <a:lnTo>
                    <a:pt x="0" y="35"/>
                  </a:lnTo>
                  <a:lnTo>
                    <a:pt x="0" y="108"/>
                  </a:lnTo>
                  <a:lnTo>
                    <a:pt x="64" y="144"/>
                  </a:lnTo>
                  <a:lnTo>
                    <a:pt x="127" y="1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36"/>
            <p:cNvSpPr/>
            <p:nvPr/>
          </p:nvSpPr>
          <p:spPr bwMode="auto">
            <a:xfrm>
              <a:off x="4467" y="1790"/>
              <a:ext cx="79" cy="90"/>
            </a:xfrm>
            <a:custGeom>
              <a:avLst/>
              <a:gdLst>
                <a:gd name="T0" fmla="*/ 0 w 79"/>
                <a:gd name="T1" fmla="*/ 22 h 90"/>
                <a:gd name="T2" fmla="*/ 0 w 79"/>
                <a:gd name="T3" fmla="*/ 68 h 90"/>
                <a:gd name="T4" fmla="*/ 38 w 79"/>
                <a:gd name="T5" fmla="*/ 90 h 90"/>
                <a:gd name="T6" fmla="*/ 79 w 79"/>
                <a:gd name="T7" fmla="*/ 68 h 90"/>
                <a:gd name="T8" fmla="*/ 79 w 79"/>
                <a:gd name="T9" fmla="*/ 22 h 90"/>
                <a:gd name="T10" fmla="*/ 38 w 79"/>
                <a:gd name="T11" fmla="*/ 0 h 90"/>
                <a:gd name="T12" fmla="*/ 0 w 79"/>
                <a:gd name="T13" fmla="*/ 2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90">
                  <a:moveTo>
                    <a:pt x="0" y="22"/>
                  </a:moveTo>
                  <a:lnTo>
                    <a:pt x="0" y="68"/>
                  </a:lnTo>
                  <a:lnTo>
                    <a:pt x="38" y="90"/>
                  </a:lnTo>
                  <a:lnTo>
                    <a:pt x="79" y="68"/>
                  </a:lnTo>
                  <a:lnTo>
                    <a:pt x="79" y="22"/>
                  </a:lnTo>
                  <a:lnTo>
                    <a:pt x="38" y="0"/>
                  </a:lnTo>
                  <a:lnTo>
                    <a:pt x="0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37"/>
            <p:cNvSpPr/>
            <p:nvPr/>
          </p:nvSpPr>
          <p:spPr bwMode="auto">
            <a:xfrm>
              <a:off x="3129" y="865"/>
              <a:ext cx="110" cy="123"/>
            </a:xfrm>
            <a:custGeom>
              <a:avLst/>
              <a:gdLst>
                <a:gd name="T0" fmla="*/ 0 w 110"/>
                <a:gd name="T1" fmla="*/ 30 h 123"/>
                <a:gd name="T2" fmla="*/ 0 w 110"/>
                <a:gd name="T3" fmla="*/ 93 h 123"/>
                <a:gd name="T4" fmla="*/ 56 w 110"/>
                <a:gd name="T5" fmla="*/ 123 h 123"/>
                <a:gd name="T6" fmla="*/ 110 w 110"/>
                <a:gd name="T7" fmla="*/ 93 h 123"/>
                <a:gd name="T8" fmla="*/ 110 w 110"/>
                <a:gd name="T9" fmla="*/ 30 h 123"/>
                <a:gd name="T10" fmla="*/ 56 w 110"/>
                <a:gd name="T11" fmla="*/ 0 h 123"/>
                <a:gd name="T12" fmla="*/ 0 w 110"/>
                <a:gd name="T13" fmla="*/ 3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0" h="123">
                  <a:moveTo>
                    <a:pt x="0" y="30"/>
                  </a:moveTo>
                  <a:lnTo>
                    <a:pt x="0" y="93"/>
                  </a:lnTo>
                  <a:lnTo>
                    <a:pt x="56" y="123"/>
                  </a:lnTo>
                  <a:lnTo>
                    <a:pt x="110" y="93"/>
                  </a:lnTo>
                  <a:lnTo>
                    <a:pt x="110" y="30"/>
                  </a:lnTo>
                  <a:lnTo>
                    <a:pt x="56" y="0"/>
                  </a:lnTo>
                  <a:lnTo>
                    <a:pt x="0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38"/>
            <p:cNvSpPr>
              <a:spLocks noEditPoints="1"/>
            </p:cNvSpPr>
            <p:nvPr/>
          </p:nvSpPr>
          <p:spPr bwMode="auto">
            <a:xfrm>
              <a:off x="5082" y="1347"/>
              <a:ext cx="223" cy="254"/>
            </a:xfrm>
            <a:custGeom>
              <a:avLst/>
              <a:gdLst>
                <a:gd name="T0" fmla="*/ 0 w 223"/>
                <a:gd name="T1" fmla="*/ 191 h 254"/>
                <a:gd name="T2" fmla="*/ 112 w 223"/>
                <a:gd name="T3" fmla="*/ 254 h 254"/>
                <a:gd name="T4" fmla="*/ 223 w 223"/>
                <a:gd name="T5" fmla="*/ 191 h 254"/>
                <a:gd name="T6" fmla="*/ 223 w 223"/>
                <a:gd name="T7" fmla="*/ 63 h 254"/>
                <a:gd name="T8" fmla="*/ 112 w 223"/>
                <a:gd name="T9" fmla="*/ 0 h 254"/>
                <a:gd name="T10" fmla="*/ 0 w 223"/>
                <a:gd name="T11" fmla="*/ 63 h 254"/>
                <a:gd name="T12" fmla="*/ 0 w 223"/>
                <a:gd name="T13" fmla="*/ 191 h 254"/>
                <a:gd name="T14" fmla="*/ 7 w 223"/>
                <a:gd name="T15" fmla="*/ 68 h 254"/>
                <a:gd name="T16" fmla="*/ 112 w 223"/>
                <a:gd name="T17" fmla="*/ 8 h 254"/>
                <a:gd name="T18" fmla="*/ 217 w 223"/>
                <a:gd name="T19" fmla="*/ 68 h 254"/>
                <a:gd name="T20" fmla="*/ 217 w 223"/>
                <a:gd name="T21" fmla="*/ 186 h 254"/>
                <a:gd name="T22" fmla="*/ 112 w 223"/>
                <a:gd name="T23" fmla="*/ 245 h 254"/>
                <a:gd name="T24" fmla="*/ 7 w 223"/>
                <a:gd name="T25" fmla="*/ 186 h 254"/>
                <a:gd name="T26" fmla="*/ 7 w 223"/>
                <a:gd name="T27" fmla="*/ 68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3" h="254">
                  <a:moveTo>
                    <a:pt x="0" y="191"/>
                  </a:moveTo>
                  <a:lnTo>
                    <a:pt x="112" y="254"/>
                  </a:lnTo>
                  <a:lnTo>
                    <a:pt x="223" y="191"/>
                  </a:lnTo>
                  <a:lnTo>
                    <a:pt x="223" y="63"/>
                  </a:lnTo>
                  <a:lnTo>
                    <a:pt x="112" y="0"/>
                  </a:lnTo>
                  <a:lnTo>
                    <a:pt x="0" y="63"/>
                  </a:lnTo>
                  <a:lnTo>
                    <a:pt x="0" y="191"/>
                  </a:lnTo>
                  <a:close/>
                  <a:moveTo>
                    <a:pt x="7" y="68"/>
                  </a:moveTo>
                  <a:lnTo>
                    <a:pt x="112" y="8"/>
                  </a:lnTo>
                  <a:lnTo>
                    <a:pt x="217" y="68"/>
                  </a:lnTo>
                  <a:lnTo>
                    <a:pt x="217" y="186"/>
                  </a:lnTo>
                  <a:lnTo>
                    <a:pt x="112" y="245"/>
                  </a:lnTo>
                  <a:lnTo>
                    <a:pt x="7" y="186"/>
                  </a:lnTo>
                  <a:lnTo>
                    <a:pt x="7" y="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39"/>
            <p:cNvSpPr/>
            <p:nvPr/>
          </p:nvSpPr>
          <p:spPr bwMode="auto">
            <a:xfrm>
              <a:off x="4888" y="1758"/>
              <a:ext cx="57" cy="839"/>
            </a:xfrm>
            <a:custGeom>
              <a:avLst/>
              <a:gdLst>
                <a:gd name="T0" fmla="*/ 12 w 34"/>
                <a:gd name="T1" fmla="*/ 0 h 496"/>
                <a:gd name="T2" fmla="*/ 12 w 34"/>
                <a:gd name="T3" fmla="*/ 464 h 496"/>
                <a:gd name="T4" fmla="*/ 0 w 34"/>
                <a:gd name="T5" fmla="*/ 480 h 496"/>
                <a:gd name="T6" fmla="*/ 17 w 34"/>
                <a:gd name="T7" fmla="*/ 496 h 496"/>
                <a:gd name="T8" fmla="*/ 34 w 34"/>
                <a:gd name="T9" fmla="*/ 480 h 496"/>
                <a:gd name="T10" fmla="*/ 22 w 34"/>
                <a:gd name="T11" fmla="*/ 464 h 496"/>
                <a:gd name="T12" fmla="*/ 22 w 34"/>
                <a:gd name="T13" fmla="*/ 0 h 496"/>
                <a:gd name="T14" fmla="*/ 12 w 34"/>
                <a:gd name="T15" fmla="*/ 0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" h="496">
                  <a:moveTo>
                    <a:pt x="12" y="0"/>
                  </a:moveTo>
                  <a:cubicBezTo>
                    <a:pt x="12" y="464"/>
                    <a:pt x="12" y="464"/>
                    <a:pt x="12" y="464"/>
                  </a:cubicBezTo>
                  <a:cubicBezTo>
                    <a:pt x="5" y="467"/>
                    <a:pt x="0" y="473"/>
                    <a:pt x="0" y="480"/>
                  </a:cubicBezTo>
                  <a:cubicBezTo>
                    <a:pt x="0" y="489"/>
                    <a:pt x="8" y="496"/>
                    <a:pt x="17" y="496"/>
                  </a:cubicBezTo>
                  <a:cubicBezTo>
                    <a:pt x="26" y="496"/>
                    <a:pt x="34" y="489"/>
                    <a:pt x="34" y="480"/>
                  </a:cubicBezTo>
                  <a:cubicBezTo>
                    <a:pt x="34" y="473"/>
                    <a:pt x="29" y="467"/>
                    <a:pt x="22" y="464"/>
                  </a:cubicBezTo>
                  <a:cubicBezTo>
                    <a:pt x="22" y="0"/>
                    <a:pt x="22" y="0"/>
                    <a:pt x="22" y="0"/>
                  </a:cubicBez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40"/>
            <p:cNvSpPr/>
            <p:nvPr/>
          </p:nvSpPr>
          <p:spPr bwMode="auto">
            <a:xfrm>
              <a:off x="2403" y="548"/>
              <a:ext cx="76" cy="87"/>
            </a:xfrm>
            <a:custGeom>
              <a:avLst/>
              <a:gdLst>
                <a:gd name="T0" fmla="*/ 0 w 76"/>
                <a:gd name="T1" fmla="*/ 44 h 87"/>
                <a:gd name="T2" fmla="*/ 38 w 76"/>
                <a:gd name="T3" fmla="*/ 65 h 87"/>
                <a:gd name="T4" fmla="*/ 76 w 76"/>
                <a:gd name="T5" fmla="*/ 87 h 87"/>
                <a:gd name="T6" fmla="*/ 76 w 76"/>
                <a:gd name="T7" fmla="*/ 44 h 87"/>
                <a:gd name="T8" fmla="*/ 76 w 76"/>
                <a:gd name="T9" fmla="*/ 0 h 87"/>
                <a:gd name="T10" fmla="*/ 38 w 76"/>
                <a:gd name="T11" fmla="*/ 22 h 87"/>
                <a:gd name="T12" fmla="*/ 0 w 76"/>
                <a:gd name="T13" fmla="*/ 44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" h="87">
                  <a:moveTo>
                    <a:pt x="0" y="44"/>
                  </a:moveTo>
                  <a:lnTo>
                    <a:pt x="38" y="65"/>
                  </a:lnTo>
                  <a:lnTo>
                    <a:pt x="76" y="87"/>
                  </a:lnTo>
                  <a:lnTo>
                    <a:pt x="76" y="44"/>
                  </a:lnTo>
                  <a:lnTo>
                    <a:pt x="76" y="0"/>
                  </a:lnTo>
                  <a:lnTo>
                    <a:pt x="38" y="22"/>
                  </a:lnTo>
                  <a:lnTo>
                    <a:pt x="0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41"/>
            <p:cNvSpPr/>
            <p:nvPr/>
          </p:nvSpPr>
          <p:spPr bwMode="auto">
            <a:xfrm>
              <a:off x="5282" y="1689"/>
              <a:ext cx="722" cy="716"/>
            </a:xfrm>
            <a:custGeom>
              <a:avLst/>
              <a:gdLst>
                <a:gd name="T0" fmla="*/ 0 w 427"/>
                <a:gd name="T1" fmla="*/ 8 h 423"/>
                <a:gd name="T2" fmla="*/ 396 w 427"/>
                <a:gd name="T3" fmla="*/ 398 h 423"/>
                <a:gd name="T4" fmla="*/ 394 w 427"/>
                <a:gd name="T5" fmla="*/ 407 h 423"/>
                <a:gd name="T6" fmla="*/ 410 w 427"/>
                <a:gd name="T7" fmla="*/ 423 h 423"/>
                <a:gd name="T8" fmla="*/ 427 w 427"/>
                <a:gd name="T9" fmla="*/ 407 h 423"/>
                <a:gd name="T10" fmla="*/ 410 w 427"/>
                <a:gd name="T11" fmla="*/ 391 h 423"/>
                <a:gd name="T12" fmla="*/ 404 w 427"/>
                <a:gd name="T13" fmla="*/ 392 h 423"/>
                <a:gd name="T14" fmla="*/ 105 w 427"/>
                <a:gd name="T15" fmla="*/ 97 h 423"/>
                <a:gd name="T16" fmla="*/ 208 w 427"/>
                <a:gd name="T17" fmla="*/ 97 h 423"/>
                <a:gd name="T18" fmla="*/ 284 w 427"/>
                <a:gd name="T19" fmla="*/ 171 h 423"/>
                <a:gd name="T20" fmla="*/ 292 w 427"/>
                <a:gd name="T21" fmla="*/ 164 h 423"/>
                <a:gd name="T22" fmla="*/ 213 w 427"/>
                <a:gd name="T23" fmla="*/ 86 h 423"/>
                <a:gd name="T24" fmla="*/ 95 w 427"/>
                <a:gd name="T25" fmla="*/ 86 h 423"/>
                <a:gd name="T26" fmla="*/ 7 w 427"/>
                <a:gd name="T27" fmla="*/ 0 h 423"/>
                <a:gd name="T28" fmla="*/ 0 w 427"/>
                <a:gd name="T29" fmla="*/ 8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27" h="423">
                  <a:moveTo>
                    <a:pt x="0" y="8"/>
                  </a:moveTo>
                  <a:cubicBezTo>
                    <a:pt x="396" y="398"/>
                    <a:pt x="396" y="398"/>
                    <a:pt x="396" y="398"/>
                  </a:cubicBezTo>
                  <a:cubicBezTo>
                    <a:pt x="394" y="401"/>
                    <a:pt x="394" y="404"/>
                    <a:pt x="394" y="407"/>
                  </a:cubicBezTo>
                  <a:cubicBezTo>
                    <a:pt x="394" y="416"/>
                    <a:pt x="401" y="423"/>
                    <a:pt x="410" y="423"/>
                  </a:cubicBezTo>
                  <a:cubicBezTo>
                    <a:pt x="419" y="423"/>
                    <a:pt x="427" y="416"/>
                    <a:pt x="427" y="407"/>
                  </a:cubicBezTo>
                  <a:cubicBezTo>
                    <a:pt x="427" y="398"/>
                    <a:pt x="419" y="391"/>
                    <a:pt x="410" y="391"/>
                  </a:cubicBezTo>
                  <a:cubicBezTo>
                    <a:pt x="408" y="391"/>
                    <a:pt x="406" y="391"/>
                    <a:pt x="404" y="392"/>
                  </a:cubicBezTo>
                  <a:cubicBezTo>
                    <a:pt x="105" y="97"/>
                    <a:pt x="105" y="97"/>
                    <a:pt x="105" y="97"/>
                  </a:cubicBezTo>
                  <a:cubicBezTo>
                    <a:pt x="208" y="97"/>
                    <a:pt x="208" y="97"/>
                    <a:pt x="208" y="97"/>
                  </a:cubicBezTo>
                  <a:cubicBezTo>
                    <a:pt x="284" y="171"/>
                    <a:pt x="284" y="171"/>
                    <a:pt x="284" y="171"/>
                  </a:cubicBezTo>
                  <a:cubicBezTo>
                    <a:pt x="292" y="164"/>
                    <a:pt x="292" y="164"/>
                    <a:pt x="292" y="164"/>
                  </a:cubicBezTo>
                  <a:cubicBezTo>
                    <a:pt x="213" y="86"/>
                    <a:pt x="213" y="86"/>
                    <a:pt x="213" y="86"/>
                  </a:cubicBezTo>
                  <a:cubicBezTo>
                    <a:pt x="95" y="86"/>
                    <a:pt x="95" y="86"/>
                    <a:pt x="95" y="86"/>
                  </a:cubicBezTo>
                  <a:cubicBezTo>
                    <a:pt x="7" y="0"/>
                    <a:pt x="7" y="0"/>
                    <a:pt x="7" y="0"/>
                  </a:cubicBez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42"/>
            <p:cNvSpPr/>
            <p:nvPr/>
          </p:nvSpPr>
          <p:spPr bwMode="auto">
            <a:xfrm>
              <a:off x="4505" y="455"/>
              <a:ext cx="88" cy="98"/>
            </a:xfrm>
            <a:custGeom>
              <a:avLst/>
              <a:gdLst>
                <a:gd name="T0" fmla="*/ 87 w 88"/>
                <a:gd name="T1" fmla="*/ 49 h 98"/>
                <a:gd name="T2" fmla="*/ 88 w 88"/>
                <a:gd name="T3" fmla="*/ 0 h 98"/>
                <a:gd name="T4" fmla="*/ 44 w 88"/>
                <a:gd name="T5" fmla="*/ 24 h 98"/>
                <a:gd name="T6" fmla="*/ 0 w 88"/>
                <a:gd name="T7" fmla="*/ 48 h 98"/>
                <a:gd name="T8" fmla="*/ 43 w 88"/>
                <a:gd name="T9" fmla="*/ 73 h 98"/>
                <a:gd name="T10" fmla="*/ 87 w 88"/>
                <a:gd name="T11" fmla="*/ 98 h 98"/>
                <a:gd name="T12" fmla="*/ 87 w 88"/>
                <a:gd name="T13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98">
                  <a:moveTo>
                    <a:pt x="87" y="49"/>
                  </a:moveTo>
                  <a:lnTo>
                    <a:pt x="88" y="0"/>
                  </a:lnTo>
                  <a:lnTo>
                    <a:pt x="44" y="24"/>
                  </a:lnTo>
                  <a:lnTo>
                    <a:pt x="0" y="48"/>
                  </a:lnTo>
                  <a:lnTo>
                    <a:pt x="43" y="73"/>
                  </a:lnTo>
                  <a:lnTo>
                    <a:pt x="87" y="98"/>
                  </a:lnTo>
                  <a:lnTo>
                    <a:pt x="87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43"/>
            <p:cNvSpPr/>
            <p:nvPr/>
          </p:nvSpPr>
          <p:spPr bwMode="auto">
            <a:xfrm>
              <a:off x="4626" y="455"/>
              <a:ext cx="86" cy="98"/>
            </a:xfrm>
            <a:custGeom>
              <a:avLst/>
              <a:gdLst>
                <a:gd name="T0" fmla="*/ 84 w 86"/>
                <a:gd name="T1" fmla="*/ 49 h 98"/>
                <a:gd name="T2" fmla="*/ 86 w 86"/>
                <a:gd name="T3" fmla="*/ 0 h 98"/>
                <a:gd name="T4" fmla="*/ 42 w 86"/>
                <a:gd name="T5" fmla="*/ 24 h 98"/>
                <a:gd name="T6" fmla="*/ 0 w 86"/>
                <a:gd name="T7" fmla="*/ 48 h 98"/>
                <a:gd name="T8" fmla="*/ 42 w 86"/>
                <a:gd name="T9" fmla="*/ 73 h 98"/>
                <a:gd name="T10" fmla="*/ 84 w 86"/>
                <a:gd name="T11" fmla="*/ 98 h 98"/>
                <a:gd name="T12" fmla="*/ 84 w 86"/>
                <a:gd name="T13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8">
                  <a:moveTo>
                    <a:pt x="84" y="49"/>
                  </a:moveTo>
                  <a:lnTo>
                    <a:pt x="86" y="0"/>
                  </a:lnTo>
                  <a:lnTo>
                    <a:pt x="42" y="24"/>
                  </a:lnTo>
                  <a:lnTo>
                    <a:pt x="0" y="48"/>
                  </a:lnTo>
                  <a:lnTo>
                    <a:pt x="42" y="73"/>
                  </a:lnTo>
                  <a:lnTo>
                    <a:pt x="84" y="98"/>
                  </a:lnTo>
                  <a:lnTo>
                    <a:pt x="84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Freeform 44"/>
            <p:cNvSpPr/>
            <p:nvPr/>
          </p:nvSpPr>
          <p:spPr bwMode="auto">
            <a:xfrm>
              <a:off x="5469" y="17"/>
              <a:ext cx="98" cy="86"/>
            </a:xfrm>
            <a:custGeom>
              <a:avLst/>
              <a:gdLst>
                <a:gd name="T0" fmla="*/ 98 w 98"/>
                <a:gd name="T1" fmla="*/ 86 h 86"/>
                <a:gd name="T2" fmla="*/ 75 w 98"/>
                <a:gd name="T3" fmla="*/ 42 h 86"/>
                <a:gd name="T4" fmla="*/ 51 w 98"/>
                <a:gd name="T5" fmla="*/ 0 h 86"/>
                <a:gd name="T6" fmla="*/ 26 w 98"/>
                <a:gd name="T7" fmla="*/ 41 h 86"/>
                <a:gd name="T8" fmla="*/ 0 w 98"/>
                <a:gd name="T9" fmla="*/ 83 h 86"/>
                <a:gd name="T10" fmla="*/ 49 w 98"/>
                <a:gd name="T11" fmla="*/ 85 h 86"/>
                <a:gd name="T12" fmla="*/ 98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98" y="86"/>
                  </a:moveTo>
                  <a:lnTo>
                    <a:pt x="75" y="42"/>
                  </a:lnTo>
                  <a:lnTo>
                    <a:pt x="51" y="0"/>
                  </a:lnTo>
                  <a:lnTo>
                    <a:pt x="26" y="41"/>
                  </a:lnTo>
                  <a:lnTo>
                    <a:pt x="0" y="83"/>
                  </a:lnTo>
                  <a:lnTo>
                    <a:pt x="49" y="85"/>
                  </a:lnTo>
                  <a:lnTo>
                    <a:pt x="98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45"/>
            <p:cNvSpPr/>
            <p:nvPr/>
          </p:nvSpPr>
          <p:spPr bwMode="auto">
            <a:xfrm>
              <a:off x="5469" y="134"/>
              <a:ext cx="98" cy="86"/>
            </a:xfrm>
            <a:custGeom>
              <a:avLst/>
              <a:gdLst>
                <a:gd name="T0" fmla="*/ 98 w 98"/>
                <a:gd name="T1" fmla="*/ 86 h 86"/>
                <a:gd name="T2" fmla="*/ 75 w 98"/>
                <a:gd name="T3" fmla="*/ 44 h 86"/>
                <a:gd name="T4" fmla="*/ 51 w 98"/>
                <a:gd name="T5" fmla="*/ 0 h 86"/>
                <a:gd name="T6" fmla="*/ 26 w 98"/>
                <a:gd name="T7" fmla="*/ 42 h 86"/>
                <a:gd name="T8" fmla="*/ 0 w 98"/>
                <a:gd name="T9" fmla="*/ 84 h 86"/>
                <a:gd name="T10" fmla="*/ 49 w 98"/>
                <a:gd name="T11" fmla="*/ 86 h 86"/>
                <a:gd name="T12" fmla="*/ 98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98" y="86"/>
                  </a:moveTo>
                  <a:lnTo>
                    <a:pt x="75" y="44"/>
                  </a:lnTo>
                  <a:lnTo>
                    <a:pt x="51" y="0"/>
                  </a:lnTo>
                  <a:lnTo>
                    <a:pt x="26" y="42"/>
                  </a:lnTo>
                  <a:lnTo>
                    <a:pt x="0" y="84"/>
                  </a:lnTo>
                  <a:lnTo>
                    <a:pt x="49" y="86"/>
                  </a:lnTo>
                  <a:lnTo>
                    <a:pt x="98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48"/>
            <p:cNvSpPr>
              <a:spLocks noEditPoints="1"/>
            </p:cNvSpPr>
            <p:nvPr/>
          </p:nvSpPr>
          <p:spPr bwMode="auto">
            <a:xfrm>
              <a:off x="5441" y="1267"/>
              <a:ext cx="715" cy="187"/>
            </a:xfrm>
            <a:custGeom>
              <a:avLst/>
              <a:gdLst>
                <a:gd name="T0" fmla="*/ 112 w 423"/>
                <a:gd name="T1" fmla="*/ 50 h 110"/>
                <a:gd name="T2" fmla="*/ 56 w 423"/>
                <a:gd name="T3" fmla="*/ 0 h 110"/>
                <a:gd name="T4" fmla="*/ 0 w 423"/>
                <a:gd name="T5" fmla="*/ 55 h 110"/>
                <a:gd name="T6" fmla="*/ 56 w 423"/>
                <a:gd name="T7" fmla="*/ 110 h 110"/>
                <a:gd name="T8" fmla="*/ 112 w 423"/>
                <a:gd name="T9" fmla="*/ 60 h 110"/>
                <a:gd name="T10" fmla="*/ 391 w 423"/>
                <a:gd name="T11" fmla="*/ 60 h 110"/>
                <a:gd name="T12" fmla="*/ 406 w 423"/>
                <a:gd name="T13" fmla="*/ 71 h 110"/>
                <a:gd name="T14" fmla="*/ 423 w 423"/>
                <a:gd name="T15" fmla="*/ 55 h 110"/>
                <a:gd name="T16" fmla="*/ 406 w 423"/>
                <a:gd name="T17" fmla="*/ 38 h 110"/>
                <a:gd name="T18" fmla="*/ 390 w 423"/>
                <a:gd name="T19" fmla="*/ 50 h 110"/>
                <a:gd name="T20" fmla="*/ 112 w 423"/>
                <a:gd name="T21" fmla="*/ 50 h 110"/>
                <a:gd name="T22" fmla="*/ 56 w 423"/>
                <a:gd name="T23" fmla="*/ 100 h 110"/>
                <a:gd name="T24" fmla="*/ 11 w 423"/>
                <a:gd name="T25" fmla="*/ 55 h 110"/>
                <a:gd name="T26" fmla="*/ 56 w 423"/>
                <a:gd name="T27" fmla="*/ 10 h 110"/>
                <a:gd name="T28" fmla="*/ 102 w 423"/>
                <a:gd name="T29" fmla="*/ 55 h 110"/>
                <a:gd name="T30" fmla="*/ 56 w 423"/>
                <a:gd name="T31" fmla="*/ 10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23" h="110">
                  <a:moveTo>
                    <a:pt x="112" y="50"/>
                  </a:moveTo>
                  <a:cubicBezTo>
                    <a:pt x="109" y="22"/>
                    <a:pt x="85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6"/>
                    <a:pt x="25" y="110"/>
                    <a:pt x="56" y="110"/>
                  </a:cubicBezTo>
                  <a:cubicBezTo>
                    <a:pt x="85" y="110"/>
                    <a:pt x="109" y="88"/>
                    <a:pt x="112" y="60"/>
                  </a:cubicBezTo>
                  <a:cubicBezTo>
                    <a:pt x="391" y="60"/>
                    <a:pt x="391" y="60"/>
                    <a:pt x="391" y="60"/>
                  </a:cubicBezTo>
                  <a:cubicBezTo>
                    <a:pt x="393" y="67"/>
                    <a:pt x="399" y="71"/>
                    <a:pt x="406" y="71"/>
                  </a:cubicBezTo>
                  <a:cubicBezTo>
                    <a:pt x="415" y="71"/>
                    <a:pt x="423" y="64"/>
                    <a:pt x="423" y="55"/>
                  </a:cubicBezTo>
                  <a:cubicBezTo>
                    <a:pt x="423" y="46"/>
                    <a:pt x="415" y="38"/>
                    <a:pt x="406" y="38"/>
                  </a:cubicBezTo>
                  <a:cubicBezTo>
                    <a:pt x="399" y="38"/>
                    <a:pt x="392" y="43"/>
                    <a:pt x="390" y="50"/>
                  </a:cubicBezTo>
                  <a:lnTo>
                    <a:pt x="112" y="50"/>
                  </a:lnTo>
                  <a:close/>
                  <a:moveTo>
                    <a:pt x="56" y="100"/>
                  </a:moveTo>
                  <a:cubicBezTo>
                    <a:pt x="31" y="100"/>
                    <a:pt x="11" y="80"/>
                    <a:pt x="11" y="55"/>
                  </a:cubicBezTo>
                  <a:cubicBezTo>
                    <a:pt x="11" y="30"/>
                    <a:pt x="31" y="10"/>
                    <a:pt x="56" y="10"/>
                  </a:cubicBezTo>
                  <a:cubicBezTo>
                    <a:pt x="81" y="10"/>
                    <a:pt x="102" y="30"/>
                    <a:pt x="102" y="55"/>
                  </a:cubicBezTo>
                  <a:cubicBezTo>
                    <a:pt x="102" y="80"/>
                    <a:pt x="81" y="100"/>
                    <a:pt x="56" y="1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49"/>
            <p:cNvSpPr/>
            <p:nvPr/>
          </p:nvSpPr>
          <p:spPr bwMode="auto">
            <a:xfrm>
              <a:off x="5009" y="2178"/>
              <a:ext cx="127" cy="144"/>
            </a:xfrm>
            <a:custGeom>
              <a:avLst/>
              <a:gdLst>
                <a:gd name="T0" fmla="*/ 0 w 127"/>
                <a:gd name="T1" fmla="*/ 35 h 144"/>
                <a:gd name="T2" fmla="*/ 0 w 127"/>
                <a:gd name="T3" fmla="*/ 108 h 144"/>
                <a:gd name="T4" fmla="*/ 65 w 127"/>
                <a:gd name="T5" fmla="*/ 144 h 144"/>
                <a:gd name="T6" fmla="*/ 127 w 127"/>
                <a:gd name="T7" fmla="*/ 108 h 144"/>
                <a:gd name="T8" fmla="*/ 127 w 127"/>
                <a:gd name="T9" fmla="*/ 35 h 144"/>
                <a:gd name="T10" fmla="*/ 65 w 127"/>
                <a:gd name="T11" fmla="*/ 0 h 144"/>
                <a:gd name="T12" fmla="*/ 0 w 127"/>
                <a:gd name="T13" fmla="*/ 35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44">
                  <a:moveTo>
                    <a:pt x="0" y="35"/>
                  </a:moveTo>
                  <a:lnTo>
                    <a:pt x="0" y="108"/>
                  </a:lnTo>
                  <a:lnTo>
                    <a:pt x="65" y="144"/>
                  </a:lnTo>
                  <a:lnTo>
                    <a:pt x="127" y="108"/>
                  </a:lnTo>
                  <a:lnTo>
                    <a:pt x="127" y="35"/>
                  </a:lnTo>
                  <a:lnTo>
                    <a:pt x="65" y="0"/>
                  </a:lnTo>
                  <a:lnTo>
                    <a:pt x="0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Freeform 50"/>
            <p:cNvSpPr/>
            <p:nvPr/>
          </p:nvSpPr>
          <p:spPr bwMode="auto">
            <a:xfrm>
              <a:off x="2999" y="252"/>
              <a:ext cx="126" cy="144"/>
            </a:xfrm>
            <a:custGeom>
              <a:avLst/>
              <a:gdLst>
                <a:gd name="T0" fmla="*/ 62 w 126"/>
                <a:gd name="T1" fmla="*/ 144 h 144"/>
                <a:gd name="T2" fmla="*/ 126 w 126"/>
                <a:gd name="T3" fmla="*/ 108 h 144"/>
                <a:gd name="T4" fmla="*/ 126 w 126"/>
                <a:gd name="T5" fmla="*/ 36 h 144"/>
                <a:gd name="T6" fmla="*/ 62 w 126"/>
                <a:gd name="T7" fmla="*/ 0 h 144"/>
                <a:gd name="T8" fmla="*/ 0 w 126"/>
                <a:gd name="T9" fmla="*/ 36 h 144"/>
                <a:gd name="T10" fmla="*/ 0 w 126"/>
                <a:gd name="T11" fmla="*/ 108 h 144"/>
                <a:gd name="T12" fmla="*/ 62 w 126"/>
                <a:gd name="T13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6" h="144">
                  <a:moveTo>
                    <a:pt x="62" y="144"/>
                  </a:moveTo>
                  <a:lnTo>
                    <a:pt x="126" y="108"/>
                  </a:lnTo>
                  <a:lnTo>
                    <a:pt x="126" y="36"/>
                  </a:lnTo>
                  <a:lnTo>
                    <a:pt x="62" y="0"/>
                  </a:lnTo>
                  <a:lnTo>
                    <a:pt x="0" y="36"/>
                  </a:lnTo>
                  <a:lnTo>
                    <a:pt x="0" y="108"/>
                  </a:lnTo>
                  <a:lnTo>
                    <a:pt x="62" y="1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Freeform 51"/>
            <p:cNvSpPr>
              <a:spLocks noEditPoints="1"/>
            </p:cNvSpPr>
            <p:nvPr/>
          </p:nvSpPr>
          <p:spPr bwMode="auto">
            <a:xfrm>
              <a:off x="3386" y="714"/>
              <a:ext cx="291" cy="332"/>
            </a:xfrm>
            <a:custGeom>
              <a:avLst/>
              <a:gdLst>
                <a:gd name="T0" fmla="*/ 291 w 291"/>
                <a:gd name="T1" fmla="*/ 332 h 332"/>
                <a:gd name="T2" fmla="*/ 291 w 291"/>
                <a:gd name="T3" fmla="*/ 0 h 332"/>
                <a:gd name="T4" fmla="*/ 0 w 291"/>
                <a:gd name="T5" fmla="*/ 166 h 332"/>
                <a:gd name="T6" fmla="*/ 291 w 291"/>
                <a:gd name="T7" fmla="*/ 332 h 332"/>
                <a:gd name="T8" fmla="*/ 274 w 291"/>
                <a:gd name="T9" fmla="*/ 166 h 332"/>
                <a:gd name="T10" fmla="*/ 274 w 291"/>
                <a:gd name="T11" fmla="*/ 301 h 332"/>
                <a:gd name="T12" fmla="*/ 35 w 291"/>
                <a:gd name="T13" fmla="*/ 166 h 332"/>
                <a:gd name="T14" fmla="*/ 274 w 291"/>
                <a:gd name="T15" fmla="*/ 31 h 332"/>
                <a:gd name="T16" fmla="*/ 274 w 291"/>
                <a:gd name="T17" fmla="*/ 166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1" h="332">
                  <a:moveTo>
                    <a:pt x="291" y="332"/>
                  </a:moveTo>
                  <a:lnTo>
                    <a:pt x="291" y="0"/>
                  </a:lnTo>
                  <a:lnTo>
                    <a:pt x="0" y="166"/>
                  </a:lnTo>
                  <a:lnTo>
                    <a:pt x="291" y="332"/>
                  </a:lnTo>
                  <a:close/>
                  <a:moveTo>
                    <a:pt x="274" y="166"/>
                  </a:moveTo>
                  <a:lnTo>
                    <a:pt x="274" y="301"/>
                  </a:lnTo>
                  <a:lnTo>
                    <a:pt x="35" y="166"/>
                  </a:lnTo>
                  <a:lnTo>
                    <a:pt x="274" y="31"/>
                  </a:lnTo>
                  <a:lnTo>
                    <a:pt x="274" y="1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Freeform 52"/>
            <p:cNvSpPr>
              <a:spLocks noEditPoints="1"/>
            </p:cNvSpPr>
            <p:nvPr/>
          </p:nvSpPr>
          <p:spPr bwMode="auto">
            <a:xfrm>
              <a:off x="4771" y="2652"/>
              <a:ext cx="291" cy="248"/>
            </a:xfrm>
            <a:custGeom>
              <a:avLst/>
              <a:gdLst>
                <a:gd name="T0" fmla="*/ 145 w 291"/>
                <a:gd name="T1" fmla="*/ 248 h 248"/>
                <a:gd name="T2" fmla="*/ 291 w 291"/>
                <a:gd name="T3" fmla="*/ 0 h 248"/>
                <a:gd name="T4" fmla="*/ 0 w 291"/>
                <a:gd name="T5" fmla="*/ 0 h 248"/>
                <a:gd name="T6" fmla="*/ 145 w 291"/>
                <a:gd name="T7" fmla="*/ 248 h 248"/>
                <a:gd name="T8" fmla="*/ 145 w 291"/>
                <a:gd name="T9" fmla="*/ 214 h 248"/>
                <a:gd name="T10" fmla="*/ 30 w 291"/>
                <a:gd name="T11" fmla="*/ 18 h 248"/>
                <a:gd name="T12" fmla="*/ 260 w 291"/>
                <a:gd name="T13" fmla="*/ 18 h 248"/>
                <a:gd name="T14" fmla="*/ 145 w 291"/>
                <a:gd name="T15" fmla="*/ 214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1" h="248">
                  <a:moveTo>
                    <a:pt x="145" y="248"/>
                  </a:moveTo>
                  <a:lnTo>
                    <a:pt x="291" y="0"/>
                  </a:lnTo>
                  <a:lnTo>
                    <a:pt x="0" y="0"/>
                  </a:lnTo>
                  <a:lnTo>
                    <a:pt x="145" y="248"/>
                  </a:lnTo>
                  <a:close/>
                  <a:moveTo>
                    <a:pt x="145" y="214"/>
                  </a:moveTo>
                  <a:lnTo>
                    <a:pt x="30" y="18"/>
                  </a:lnTo>
                  <a:lnTo>
                    <a:pt x="260" y="18"/>
                  </a:lnTo>
                  <a:lnTo>
                    <a:pt x="145" y="2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Oval 53"/>
            <p:cNvSpPr>
              <a:spLocks noChangeArrowheads="1"/>
            </p:cNvSpPr>
            <p:nvPr/>
          </p:nvSpPr>
          <p:spPr bwMode="auto">
            <a:xfrm>
              <a:off x="3234" y="474"/>
              <a:ext cx="135" cy="13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Oval 54"/>
            <p:cNvSpPr>
              <a:spLocks noChangeArrowheads="1"/>
            </p:cNvSpPr>
            <p:nvPr/>
          </p:nvSpPr>
          <p:spPr bwMode="auto">
            <a:xfrm>
              <a:off x="5075" y="646"/>
              <a:ext cx="237" cy="23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Freeform 56"/>
            <p:cNvSpPr/>
            <p:nvPr/>
          </p:nvSpPr>
          <p:spPr bwMode="auto">
            <a:xfrm>
              <a:off x="4333" y="1212"/>
              <a:ext cx="198" cy="226"/>
            </a:xfrm>
            <a:custGeom>
              <a:avLst/>
              <a:gdLst>
                <a:gd name="T0" fmla="*/ 0 w 198"/>
                <a:gd name="T1" fmla="*/ 57 h 226"/>
                <a:gd name="T2" fmla="*/ 100 w 198"/>
                <a:gd name="T3" fmla="*/ 0 h 226"/>
                <a:gd name="T4" fmla="*/ 198 w 198"/>
                <a:gd name="T5" fmla="*/ 57 h 226"/>
                <a:gd name="T6" fmla="*/ 198 w 198"/>
                <a:gd name="T7" fmla="*/ 170 h 226"/>
                <a:gd name="T8" fmla="*/ 100 w 198"/>
                <a:gd name="T9" fmla="*/ 226 h 226"/>
                <a:gd name="T10" fmla="*/ 0 w 198"/>
                <a:gd name="T11" fmla="*/ 170 h 226"/>
                <a:gd name="T12" fmla="*/ 0 w 198"/>
                <a:gd name="T13" fmla="*/ 57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8" h="226">
                  <a:moveTo>
                    <a:pt x="0" y="57"/>
                  </a:moveTo>
                  <a:lnTo>
                    <a:pt x="100" y="0"/>
                  </a:lnTo>
                  <a:lnTo>
                    <a:pt x="198" y="57"/>
                  </a:lnTo>
                  <a:lnTo>
                    <a:pt x="198" y="170"/>
                  </a:lnTo>
                  <a:lnTo>
                    <a:pt x="100" y="226"/>
                  </a:lnTo>
                  <a:lnTo>
                    <a:pt x="0" y="17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Freeform 57"/>
            <p:cNvSpPr/>
            <p:nvPr/>
          </p:nvSpPr>
          <p:spPr bwMode="auto">
            <a:xfrm>
              <a:off x="5145" y="1418"/>
              <a:ext cx="98" cy="112"/>
            </a:xfrm>
            <a:custGeom>
              <a:avLst/>
              <a:gdLst>
                <a:gd name="T0" fmla="*/ 0 w 98"/>
                <a:gd name="T1" fmla="*/ 29 h 112"/>
                <a:gd name="T2" fmla="*/ 49 w 98"/>
                <a:gd name="T3" fmla="*/ 0 h 112"/>
                <a:gd name="T4" fmla="*/ 98 w 98"/>
                <a:gd name="T5" fmla="*/ 29 h 112"/>
                <a:gd name="T6" fmla="*/ 98 w 98"/>
                <a:gd name="T7" fmla="*/ 83 h 112"/>
                <a:gd name="T8" fmla="*/ 49 w 98"/>
                <a:gd name="T9" fmla="*/ 112 h 112"/>
                <a:gd name="T10" fmla="*/ 0 w 98"/>
                <a:gd name="T11" fmla="*/ 83 h 112"/>
                <a:gd name="T12" fmla="*/ 0 w 98"/>
                <a:gd name="T13" fmla="*/ 29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112">
                  <a:moveTo>
                    <a:pt x="0" y="29"/>
                  </a:moveTo>
                  <a:lnTo>
                    <a:pt x="49" y="0"/>
                  </a:lnTo>
                  <a:lnTo>
                    <a:pt x="98" y="29"/>
                  </a:lnTo>
                  <a:lnTo>
                    <a:pt x="98" y="83"/>
                  </a:lnTo>
                  <a:lnTo>
                    <a:pt x="49" y="112"/>
                  </a:lnTo>
                  <a:lnTo>
                    <a:pt x="0" y="83"/>
                  </a:lnTo>
                  <a:lnTo>
                    <a:pt x="0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Freeform 58"/>
            <p:cNvSpPr/>
            <p:nvPr/>
          </p:nvSpPr>
          <p:spPr bwMode="auto">
            <a:xfrm>
              <a:off x="3525" y="829"/>
              <a:ext cx="89" cy="102"/>
            </a:xfrm>
            <a:custGeom>
              <a:avLst/>
              <a:gdLst>
                <a:gd name="T0" fmla="*/ 0 w 89"/>
                <a:gd name="T1" fmla="*/ 51 h 102"/>
                <a:gd name="T2" fmla="*/ 45 w 89"/>
                <a:gd name="T3" fmla="*/ 26 h 102"/>
                <a:gd name="T4" fmla="*/ 89 w 89"/>
                <a:gd name="T5" fmla="*/ 0 h 102"/>
                <a:gd name="T6" fmla="*/ 89 w 89"/>
                <a:gd name="T7" fmla="*/ 51 h 102"/>
                <a:gd name="T8" fmla="*/ 89 w 89"/>
                <a:gd name="T9" fmla="*/ 102 h 102"/>
                <a:gd name="T10" fmla="*/ 45 w 89"/>
                <a:gd name="T11" fmla="*/ 76 h 102"/>
                <a:gd name="T12" fmla="*/ 0 w 89"/>
                <a:gd name="T13" fmla="*/ 51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" h="102">
                  <a:moveTo>
                    <a:pt x="0" y="51"/>
                  </a:moveTo>
                  <a:lnTo>
                    <a:pt x="45" y="26"/>
                  </a:lnTo>
                  <a:lnTo>
                    <a:pt x="89" y="0"/>
                  </a:lnTo>
                  <a:lnTo>
                    <a:pt x="89" y="51"/>
                  </a:lnTo>
                  <a:lnTo>
                    <a:pt x="89" y="102"/>
                  </a:lnTo>
                  <a:lnTo>
                    <a:pt x="45" y="76"/>
                  </a:lnTo>
                  <a:lnTo>
                    <a:pt x="0" y="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" name="Freeform 59"/>
            <p:cNvSpPr/>
            <p:nvPr/>
          </p:nvSpPr>
          <p:spPr bwMode="auto">
            <a:xfrm>
              <a:off x="4872" y="2706"/>
              <a:ext cx="88" cy="76"/>
            </a:xfrm>
            <a:custGeom>
              <a:avLst/>
              <a:gdLst>
                <a:gd name="T0" fmla="*/ 44 w 88"/>
                <a:gd name="T1" fmla="*/ 76 h 76"/>
                <a:gd name="T2" fmla="*/ 22 w 88"/>
                <a:gd name="T3" fmla="*/ 37 h 76"/>
                <a:gd name="T4" fmla="*/ 0 w 88"/>
                <a:gd name="T5" fmla="*/ 0 h 76"/>
                <a:gd name="T6" fmla="*/ 44 w 88"/>
                <a:gd name="T7" fmla="*/ 0 h 76"/>
                <a:gd name="T8" fmla="*/ 88 w 88"/>
                <a:gd name="T9" fmla="*/ 0 h 76"/>
                <a:gd name="T10" fmla="*/ 66 w 88"/>
                <a:gd name="T11" fmla="*/ 37 h 76"/>
                <a:gd name="T12" fmla="*/ 44 w 88"/>
                <a:gd name="T13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76">
                  <a:moveTo>
                    <a:pt x="44" y="76"/>
                  </a:moveTo>
                  <a:lnTo>
                    <a:pt x="22" y="37"/>
                  </a:lnTo>
                  <a:lnTo>
                    <a:pt x="0" y="0"/>
                  </a:lnTo>
                  <a:lnTo>
                    <a:pt x="44" y="0"/>
                  </a:lnTo>
                  <a:lnTo>
                    <a:pt x="88" y="0"/>
                  </a:lnTo>
                  <a:lnTo>
                    <a:pt x="66" y="37"/>
                  </a:lnTo>
                  <a:lnTo>
                    <a:pt x="44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59" name="组合 58"/>
          <p:cNvGrpSpPr/>
          <p:nvPr userDrawn="1"/>
        </p:nvGrpSpPr>
        <p:grpSpPr>
          <a:xfrm>
            <a:off x="-5324" y="31817"/>
            <a:ext cx="730155" cy="743122"/>
            <a:chOff x="-5326" y="31810"/>
            <a:chExt cx="730250" cy="742950"/>
          </a:xfrm>
          <a:solidFill>
            <a:schemeClr val="bg1"/>
          </a:solidFill>
        </p:grpSpPr>
        <p:sp>
          <p:nvSpPr>
            <p:cNvPr id="60" name="Freeform 40"/>
            <p:cNvSpPr/>
            <p:nvPr/>
          </p:nvSpPr>
          <p:spPr bwMode="auto">
            <a:xfrm>
              <a:off x="-5326" y="79435"/>
              <a:ext cx="682625" cy="695325"/>
            </a:xfrm>
            <a:custGeom>
              <a:avLst/>
              <a:gdLst>
                <a:gd name="T0" fmla="*/ 0 w 430"/>
                <a:gd name="T1" fmla="*/ 419 h 438"/>
                <a:gd name="T2" fmla="*/ 421 w 430"/>
                <a:gd name="T3" fmla="*/ 0 h 438"/>
                <a:gd name="T4" fmla="*/ 430 w 430"/>
                <a:gd name="T5" fmla="*/ 8 h 438"/>
                <a:gd name="T6" fmla="*/ 0 w 430"/>
                <a:gd name="T7" fmla="*/ 438 h 438"/>
                <a:gd name="T8" fmla="*/ 0 w 430"/>
                <a:gd name="T9" fmla="*/ 419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0" h="438">
                  <a:moveTo>
                    <a:pt x="0" y="419"/>
                  </a:moveTo>
                  <a:lnTo>
                    <a:pt x="421" y="0"/>
                  </a:lnTo>
                  <a:lnTo>
                    <a:pt x="430" y="8"/>
                  </a:lnTo>
                  <a:lnTo>
                    <a:pt x="0" y="438"/>
                  </a:lnTo>
                  <a:lnTo>
                    <a:pt x="0" y="4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1" name="Freeform 41"/>
            <p:cNvSpPr/>
            <p:nvPr/>
          </p:nvSpPr>
          <p:spPr bwMode="auto">
            <a:xfrm>
              <a:off x="613799" y="31810"/>
              <a:ext cx="111125" cy="111125"/>
            </a:xfrm>
            <a:custGeom>
              <a:avLst/>
              <a:gdLst>
                <a:gd name="T0" fmla="*/ 21 w 40"/>
                <a:gd name="T1" fmla="*/ 0 h 40"/>
                <a:gd name="T2" fmla="*/ 40 w 40"/>
                <a:gd name="T3" fmla="*/ 20 h 40"/>
                <a:gd name="T4" fmla="*/ 21 w 40"/>
                <a:gd name="T5" fmla="*/ 40 h 40"/>
                <a:gd name="T6" fmla="*/ 0 w 40"/>
                <a:gd name="T7" fmla="*/ 20 h 40"/>
                <a:gd name="T8" fmla="*/ 21 w 40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0">
                  <a:moveTo>
                    <a:pt x="21" y="0"/>
                  </a:move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1" y="40"/>
                  </a:cubicBez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2" name="组合 61"/>
          <p:cNvGrpSpPr/>
          <p:nvPr userDrawn="1"/>
        </p:nvGrpSpPr>
        <p:grpSpPr>
          <a:xfrm>
            <a:off x="-5324" y="184254"/>
            <a:ext cx="1323803" cy="743123"/>
            <a:chOff x="-5326" y="184210"/>
            <a:chExt cx="1323975" cy="742951"/>
          </a:xfrm>
          <a:solidFill>
            <a:schemeClr val="bg1"/>
          </a:solidFill>
        </p:grpSpPr>
        <p:sp>
          <p:nvSpPr>
            <p:cNvPr id="63" name="Freeform 42"/>
            <p:cNvSpPr/>
            <p:nvPr/>
          </p:nvSpPr>
          <p:spPr bwMode="auto">
            <a:xfrm>
              <a:off x="-5326" y="230248"/>
              <a:ext cx="1268413" cy="696913"/>
            </a:xfrm>
            <a:custGeom>
              <a:avLst/>
              <a:gdLst>
                <a:gd name="T0" fmla="*/ 0 w 799"/>
                <a:gd name="T1" fmla="*/ 420 h 439"/>
                <a:gd name="T2" fmla="*/ 421 w 799"/>
                <a:gd name="T3" fmla="*/ 0 h 439"/>
                <a:gd name="T4" fmla="*/ 423 w 799"/>
                <a:gd name="T5" fmla="*/ 0 h 439"/>
                <a:gd name="T6" fmla="*/ 426 w 799"/>
                <a:gd name="T7" fmla="*/ 0 h 439"/>
                <a:gd name="T8" fmla="*/ 799 w 799"/>
                <a:gd name="T9" fmla="*/ 0 h 439"/>
                <a:gd name="T10" fmla="*/ 799 w 799"/>
                <a:gd name="T11" fmla="*/ 13 h 439"/>
                <a:gd name="T12" fmla="*/ 428 w 799"/>
                <a:gd name="T13" fmla="*/ 13 h 439"/>
                <a:gd name="T14" fmla="*/ 0 w 799"/>
                <a:gd name="T15" fmla="*/ 439 h 439"/>
                <a:gd name="T16" fmla="*/ 0 w 799"/>
                <a:gd name="T17" fmla="*/ 420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99" h="439">
                  <a:moveTo>
                    <a:pt x="0" y="420"/>
                  </a:moveTo>
                  <a:lnTo>
                    <a:pt x="421" y="0"/>
                  </a:lnTo>
                  <a:lnTo>
                    <a:pt x="423" y="0"/>
                  </a:lnTo>
                  <a:lnTo>
                    <a:pt x="426" y="0"/>
                  </a:lnTo>
                  <a:lnTo>
                    <a:pt x="799" y="0"/>
                  </a:lnTo>
                  <a:lnTo>
                    <a:pt x="799" y="13"/>
                  </a:lnTo>
                  <a:lnTo>
                    <a:pt x="428" y="13"/>
                  </a:lnTo>
                  <a:lnTo>
                    <a:pt x="0" y="439"/>
                  </a:lnTo>
                  <a:lnTo>
                    <a:pt x="0" y="4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4" name="Oval 43"/>
            <p:cNvSpPr>
              <a:spLocks noChangeArrowheads="1"/>
            </p:cNvSpPr>
            <p:nvPr/>
          </p:nvSpPr>
          <p:spPr bwMode="auto">
            <a:xfrm>
              <a:off x="1207524" y="184210"/>
              <a:ext cx="111125" cy="1095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5" name="组合 64"/>
          <p:cNvGrpSpPr/>
          <p:nvPr userDrawn="1"/>
        </p:nvGrpSpPr>
        <p:grpSpPr>
          <a:xfrm>
            <a:off x="-5324" y="371622"/>
            <a:ext cx="3166651" cy="733595"/>
            <a:chOff x="-5326" y="371535"/>
            <a:chExt cx="3167063" cy="733425"/>
          </a:xfrm>
          <a:solidFill>
            <a:schemeClr val="bg1"/>
          </a:solidFill>
        </p:grpSpPr>
        <p:sp>
          <p:nvSpPr>
            <p:cNvPr id="66" name="Freeform 44"/>
            <p:cNvSpPr/>
            <p:nvPr/>
          </p:nvSpPr>
          <p:spPr bwMode="auto">
            <a:xfrm>
              <a:off x="-5326" y="371535"/>
              <a:ext cx="3106738" cy="733425"/>
            </a:xfrm>
            <a:custGeom>
              <a:avLst/>
              <a:gdLst>
                <a:gd name="T0" fmla="*/ 0 w 1957"/>
                <a:gd name="T1" fmla="*/ 443 h 462"/>
                <a:gd name="T2" fmla="*/ 442 w 1957"/>
                <a:gd name="T3" fmla="*/ 0 h 462"/>
                <a:gd name="T4" fmla="*/ 444 w 1957"/>
                <a:gd name="T5" fmla="*/ 0 h 462"/>
                <a:gd name="T6" fmla="*/ 447 w 1957"/>
                <a:gd name="T7" fmla="*/ 0 h 462"/>
                <a:gd name="T8" fmla="*/ 1071 w 1957"/>
                <a:gd name="T9" fmla="*/ 0 h 462"/>
                <a:gd name="T10" fmla="*/ 1072 w 1957"/>
                <a:gd name="T11" fmla="*/ 0 h 462"/>
                <a:gd name="T12" fmla="*/ 1074 w 1957"/>
                <a:gd name="T13" fmla="*/ 0 h 462"/>
                <a:gd name="T14" fmla="*/ 1311 w 1957"/>
                <a:gd name="T15" fmla="*/ 138 h 462"/>
                <a:gd name="T16" fmla="*/ 1957 w 1957"/>
                <a:gd name="T17" fmla="*/ 138 h 462"/>
                <a:gd name="T18" fmla="*/ 1957 w 1957"/>
                <a:gd name="T19" fmla="*/ 152 h 462"/>
                <a:gd name="T20" fmla="*/ 1309 w 1957"/>
                <a:gd name="T21" fmla="*/ 152 h 462"/>
                <a:gd name="T22" fmla="*/ 1307 w 1957"/>
                <a:gd name="T23" fmla="*/ 152 h 462"/>
                <a:gd name="T24" fmla="*/ 1306 w 1957"/>
                <a:gd name="T25" fmla="*/ 150 h 462"/>
                <a:gd name="T26" fmla="*/ 1069 w 1957"/>
                <a:gd name="T27" fmla="*/ 12 h 462"/>
                <a:gd name="T28" fmla="*/ 449 w 1957"/>
                <a:gd name="T29" fmla="*/ 12 h 462"/>
                <a:gd name="T30" fmla="*/ 0 w 1957"/>
                <a:gd name="T31" fmla="*/ 462 h 462"/>
                <a:gd name="T32" fmla="*/ 0 w 1957"/>
                <a:gd name="T33" fmla="*/ 443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57" h="462">
                  <a:moveTo>
                    <a:pt x="0" y="443"/>
                  </a:moveTo>
                  <a:lnTo>
                    <a:pt x="442" y="0"/>
                  </a:lnTo>
                  <a:lnTo>
                    <a:pt x="444" y="0"/>
                  </a:lnTo>
                  <a:lnTo>
                    <a:pt x="447" y="0"/>
                  </a:lnTo>
                  <a:lnTo>
                    <a:pt x="1071" y="0"/>
                  </a:lnTo>
                  <a:lnTo>
                    <a:pt x="1072" y="0"/>
                  </a:lnTo>
                  <a:lnTo>
                    <a:pt x="1074" y="0"/>
                  </a:lnTo>
                  <a:lnTo>
                    <a:pt x="1311" y="138"/>
                  </a:lnTo>
                  <a:lnTo>
                    <a:pt x="1957" y="138"/>
                  </a:lnTo>
                  <a:lnTo>
                    <a:pt x="1957" y="152"/>
                  </a:lnTo>
                  <a:lnTo>
                    <a:pt x="1309" y="152"/>
                  </a:lnTo>
                  <a:lnTo>
                    <a:pt x="1307" y="152"/>
                  </a:lnTo>
                  <a:lnTo>
                    <a:pt x="1306" y="150"/>
                  </a:lnTo>
                  <a:lnTo>
                    <a:pt x="1069" y="12"/>
                  </a:lnTo>
                  <a:lnTo>
                    <a:pt x="449" y="12"/>
                  </a:lnTo>
                  <a:lnTo>
                    <a:pt x="0" y="462"/>
                  </a:lnTo>
                  <a:lnTo>
                    <a:pt x="0" y="4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7" name="Oval 45"/>
            <p:cNvSpPr>
              <a:spLocks noChangeArrowheads="1"/>
            </p:cNvSpPr>
            <p:nvPr/>
          </p:nvSpPr>
          <p:spPr bwMode="auto">
            <a:xfrm>
              <a:off x="3047437" y="546160"/>
              <a:ext cx="114300" cy="1111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8" name="组合 67"/>
          <p:cNvGrpSpPr/>
          <p:nvPr userDrawn="1"/>
        </p:nvGrpSpPr>
        <p:grpSpPr>
          <a:xfrm>
            <a:off x="-5324" y="482772"/>
            <a:ext cx="1679357" cy="809812"/>
            <a:chOff x="-5326" y="482660"/>
            <a:chExt cx="1679576" cy="809625"/>
          </a:xfrm>
          <a:solidFill>
            <a:schemeClr val="bg1"/>
          </a:solidFill>
        </p:grpSpPr>
        <p:sp>
          <p:nvSpPr>
            <p:cNvPr id="69" name="Freeform 46"/>
            <p:cNvSpPr/>
            <p:nvPr/>
          </p:nvSpPr>
          <p:spPr bwMode="auto">
            <a:xfrm>
              <a:off x="-5326" y="527110"/>
              <a:ext cx="1627188" cy="765175"/>
            </a:xfrm>
            <a:custGeom>
              <a:avLst/>
              <a:gdLst>
                <a:gd name="T0" fmla="*/ 0 w 1025"/>
                <a:gd name="T1" fmla="*/ 463 h 482"/>
                <a:gd name="T2" fmla="*/ 461 w 1025"/>
                <a:gd name="T3" fmla="*/ 3 h 482"/>
                <a:gd name="T4" fmla="*/ 463 w 1025"/>
                <a:gd name="T5" fmla="*/ 0 h 482"/>
                <a:gd name="T6" fmla="*/ 467 w 1025"/>
                <a:gd name="T7" fmla="*/ 0 h 482"/>
                <a:gd name="T8" fmla="*/ 1025 w 1025"/>
                <a:gd name="T9" fmla="*/ 0 h 482"/>
                <a:gd name="T10" fmla="*/ 1025 w 1025"/>
                <a:gd name="T11" fmla="*/ 14 h 482"/>
                <a:gd name="T12" fmla="*/ 468 w 1025"/>
                <a:gd name="T13" fmla="*/ 14 h 482"/>
                <a:gd name="T14" fmla="*/ 0 w 1025"/>
                <a:gd name="T15" fmla="*/ 482 h 482"/>
                <a:gd name="T16" fmla="*/ 0 w 1025"/>
                <a:gd name="T17" fmla="*/ 463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25" h="482">
                  <a:moveTo>
                    <a:pt x="0" y="463"/>
                  </a:moveTo>
                  <a:lnTo>
                    <a:pt x="461" y="3"/>
                  </a:lnTo>
                  <a:lnTo>
                    <a:pt x="463" y="0"/>
                  </a:lnTo>
                  <a:lnTo>
                    <a:pt x="467" y="0"/>
                  </a:lnTo>
                  <a:lnTo>
                    <a:pt x="1025" y="0"/>
                  </a:lnTo>
                  <a:lnTo>
                    <a:pt x="1025" y="14"/>
                  </a:lnTo>
                  <a:lnTo>
                    <a:pt x="468" y="14"/>
                  </a:lnTo>
                  <a:lnTo>
                    <a:pt x="0" y="482"/>
                  </a:lnTo>
                  <a:lnTo>
                    <a:pt x="0" y="4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0" name="Freeform 47"/>
            <p:cNvSpPr/>
            <p:nvPr/>
          </p:nvSpPr>
          <p:spPr bwMode="auto">
            <a:xfrm>
              <a:off x="1564712" y="482660"/>
              <a:ext cx="109538" cy="111125"/>
            </a:xfrm>
            <a:custGeom>
              <a:avLst/>
              <a:gdLst>
                <a:gd name="T0" fmla="*/ 21 w 40"/>
                <a:gd name="T1" fmla="*/ 0 h 40"/>
                <a:gd name="T2" fmla="*/ 40 w 40"/>
                <a:gd name="T3" fmla="*/ 20 h 40"/>
                <a:gd name="T4" fmla="*/ 21 w 40"/>
                <a:gd name="T5" fmla="*/ 40 h 40"/>
                <a:gd name="T6" fmla="*/ 0 w 40"/>
                <a:gd name="T7" fmla="*/ 20 h 40"/>
                <a:gd name="T8" fmla="*/ 21 w 40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0">
                  <a:moveTo>
                    <a:pt x="21" y="0"/>
                  </a:move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1" y="40"/>
                  </a:cubicBez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71" name="组合 70"/>
          <p:cNvGrpSpPr/>
          <p:nvPr userDrawn="1"/>
        </p:nvGrpSpPr>
        <p:grpSpPr>
          <a:xfrm>
            <a:off x="-5324" y="822577"/>
            <a:ext cx="646029" cy="660554"/>
            <a:chOff x="-5326" y="822385"/>
            <a:chExt cx="646113" cy="660401"/>
          </a:xfrm>
          <a:solidFill>
            <a:schemeClr val="bg1"/>
          </a:solidFill>
        </p:grpSpPr>
        <p:sp>
          <p:nvSpPr>
            <p:cNvPr id="72" name="Freeform 48"/>
            <p:cNvSpPr/>
            <p:nvPr/>
          </p:nvSpPr>
          <p:spPr bwMode="auto">
            <a:xfrm>
              <a:off x="-5326" y="871598"/>
              <a:ext cx="600075" cy="611188"/>
            </a:xfrm>
            <a:custGeom>
              <a:avLst/>
              <a:gdLst>
                <a:gd name="T0" fmla="*/ 0 w 378"/>
                <a:gd name="T1" fmla="*/ 368 h 385"/>
                <a:gd name="T2" fmla="*/ 367 w 378"/>
                <a:gd name="T3" fmla="*/ 0 h 385"/>
                <a:gd name="T4" fmla="*/ 378 w 378"/>
                <a:gd name="T5" fmla="*/ 9 h 385"/>
                <a:gd name="T6" fmla="*/ 0 w 378"/>
                <a:gd name="T7" fmla="*/ 385 h 385"/>
                <a:gd name="T8" fmla="*/ 0 w 378"/>
                <a:gd name="T9" fmla="*/ 368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8" h="385">
                  <a:moveTo>
                    <a:pt x="0" y="368"/>
                  </a:moveTo>
                  <a:lnTo>
                    <a:pt x="367" y="0"/>
                  </a:lnTo>
                  <a:lnTo>
                    <a:pt x="378" y="9"/>
                  </a:lnTo>
                  <a:lnTo>
                    <a:pt x="0" y="385"/>
                  </a:lnTo>
                  <a:lnTo>
                    <a:pt x="0" y="3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3" name="Oval 49"/>
            <p:cNvSpPr>
              <a:spLocks noChangeArrowheads="1"/>
            </p:cNvSpPr>
            <p:nvPr/>
          </p:nvSpPr>
          <p:spPr bwMode="auto">
            <a:xfrm>
              <a:off x="531249" y="822385"/>
              <a:ext cx="109538" cy="1143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2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2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hf sldNum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4035B-198E-4135-B73A-0A3C47135C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3A4B3-31E6-48D0-8F67-C2C0AF1301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hf sldNum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4035B-198E-4135-B73A-0A3C47135C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3A4B3-31E6-48D0-8F67-C2C0AF130121}" type="slidenum">
              <a:rPr lang="zh-CN" altLang="en-US" smtClean="0"/>
            </a:fld>
            <a:endParaRPr lang="zh-CN" altLang="en-US"/>
          </a:p>
        </p:txBody>
      </p:sp>
      <p:grpSp>
        <p:nvGrpSpPr>
          <p:cNvPr id="6" name="组合 5"/>
          <p:cNvGrpSpPr/>
          <p:nvPr userDrawn="1"/>
        </p:nvGrpSpPr>
        <p:grpSpPr>
          <a:xfrm>
            <a:off x="1" y="843158"/>
            <a:ext cx="3166651" cy="1451312"/>
            <a:chOff x="0" y="842963"/>
            <a:chExt cx="3167063" cy="1450976"/>
          </a:xfrm>
          <a:solidFill>
            <a:schemeClr val="bg1">
              <a:lumMod val="85000"/>
            </a:schemeClr>
          </a:solidFill>
        </p:grpSpPr>
        <p:sp>
          <p:nvSpPr>
            <p:cNvPr id="7" name="Freeform 40"/>
            <p:cNvSpPr/>
            <p:nvPr>
              <p:custDataLst>
                <p:tags r:id="rId2"/>
              </p:custDataLst>
            </p:nvPr>
          </p:nvSpPr>
          <p:spPr bwMode="auto">
            <a:xfrm>
              <a:off x="0" y="890588"/>
              <a:ext cx="682625" cy="695325"/>
            </a:xfrm>
            <a:custGeom>
              <a:avLst/>
              <a:gdLst>
                <a:gd name="T0" fmla="*/ 0 w 430"/>
                <a:gd name="T1" fmla="*/ 419 h 438"/>
                <a:gd name="T2" fmla="*/ 421 w 430"/>
                <a:gd name="T3" fmla="*/ 0 h 438"/>
                <a:gd name="T4" fmla="*/ 430 w 430"/>
                <a:gd name="T5" fmla="*/ 8 h 438"/>
                <a:gd name="T6" fmla="*/ 0 w 430"/>
                <a:gd name="T7" fmla="*/ 438 h 438"/>
                <a:gd name="T8" fmla="*/ 0 w 430"/>
                <a:gd name="T9" fmla="*/ 419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0" h="438">
                  <a:moveTo>
                    <a:pt x="0" y="419"/>
                  </a:moveTo>
                  <a:lnTo>
                    <a:pt x="421" y="0"/>
                  </a:lnTo>
                  <a:lnTo>
                    <a:pt x="430" y="8"/>
                  </a:lnTo>
                  <a:lnTo>
                    <a:pt x="0" y="438"/>
                  </a:lnTo>
                  <a:lnTo>
                    <a:pt x="0" y="419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8" name="Freeform 41"/>
            <p:cNvSpPr/>
            <p:nvPr>
              <p:custDataLst>
                <p:tags r:id="rId3"/>
              </p:custDataLst>
            </p:nvPr>
          </p:nvSpPr>
          <p:spPr bwMode="auto">
            <a:xfrm>
              <a:off x="619125" y="842963"/>
              <a:ext cx="111125" cy="111125"/>
            </a:xfrm>
            <a:custGeom>
              <a:avLst/>
              <a:gdLst>
                <a:gd name="T0" fmla="*/ 21 w 40"/>
                <a:gd name="T1" fmla="*/ 0 h 40"/>
                <a:gd name="T2" fmla="*/ 40 w 40"/>
                <a:gd name="T3" fmla="*/ 20 h 40"/>
                <a:gd name="T4" fmla="*/ 21 w 40"/>
                <a:gd name="T5" fmla="*/ 40 h 40"/>
                <a:gd name="T6" fmla="*/ 0 w 40"/>
                <a:gd name="T7" fmla="*/ 20 h 40"/>
                <a:gd name="T8" fmla="*/ 21 w 40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0">
                  <a:moveTo>
                    <a:pt x="21" y="0"/>
                  </a:move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1" y="40"/>
                  </a:cubicBez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1" y="0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9" name="Freeform 42"/>
            <p:cNvSpPr/>
            <p:nvPr>
              <p:custDataLst>
                <p:tags r:id="rId4"/>
              </p:custDataLst>
            </p:nvPr>
          </p:nvSpPr>
          <p:spPr bwMode="auto">
            <a:xfrm>
              <a:off x="0" y="1041401"/>
              <a:ext cx="1268413" cy="696913"/>
            </a:xfrm>
            <a:custGeom>
              <a:avLst/>
              <a:gdLst>
                <a:gd name="T0" fmla="*/ 0 w 799"/>
                <a:gd name="T1" fmla="*/ 420 h 439"/>
                <a:gd name="T2" fmla="*/ 421 w 799"/>
                <a:gd name="T3" fmla="*/ 0 h 439"/>
                <a:gd name="T4" fmla="*/ 423 w 799"/>
                <a:gd name="T5" fmla="*/ 0 h 439"/>
                <a:gd name="T6" fmla="*/ 426 w 799"/>
                <a:gd name="T7" fmla="*/ 0 h 439"/>
                <a:gd name="T8" fmla="*/ 799 w 799"/>
                <a:gd name="T9" fmla="*/ 0 h 439"/>
                <a:gd name="T10" fmla="*/ 799 w 799"/>
                <a:gd name="T11" fmla="*/ 13 h 439"/>
                <a:gd name="T12" fmla="*/ 428 w 799"/>
                <a:gd name="T13" fmla="*/ 13 h 439"/>
                <a:gd name="T14" fmla="*/ 0 w 799"/>
                <a:gd name="T15" fmla="*/ 439 h 439"/>
                <a:gd name="T16" fmla="*/ 0 w 799"/>
                <a:gd name="T17" fmla="*/ 420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99" h="439">
                  <a:moveTo>
                    <a:pt x="0" y="420"/>
                  </a:moveTo>
                  <a:lnTo>
                    <a:pt x="421" y="0"/>
                  </a:lnTo>
                  <a:lnTo>
                    <a:pt x="423" y="0"/>
                  </a:lnTo>
                  <a:lnTo>
                    <a:pt x="426" y="0"/>
                  </a:lnTo>
                  <a:lnTo>
                    <a:pt x="799" y="0"/>
                  </a:lnTo>
                  <a:lnTo>
                    <a:pt x="799" y="13"/>
                  </a:lnTo>
                  <a:lnTo>
                    <a:pt x="428" y="13"/>
                  </a:lnTo>
                  <a:lnTo>
                    <a:pt x="0" y="439"/>
                  </a:lnTo>
                  <a:lnTo>
                    <a:pt x="0" y="420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0" name="Oval 43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1212850" y="995363"/>
              <a:ext cx="111125" cy="109538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1" name="Freeform 44"/>
            <p:cNvSpPr/>
            <p:nvPr>
              <p:custDataLst>
                <p:tags r:id="rId6"/>
              </p:custDataLst>
            </p:nvPr>
          </p:nvSpPr>
          <p:spPr bwMode="auto">
            <a:xfrm>
              <a:off x="0" y="1182688"/>
              <a:ext cx="3106738" cy="733425"/>
            </a:xfrm>
            <a:custGeom>
              <a:avLst/>
              <a:gdLst>
                <a:gd name="T0" fmla="*/ 0 w 1957"/>
                <a:gd name="T1" fmla="*/ 443 h 462"/>
                <a:gd name="T2" fmla="*/ 442 w 1957"/>
                <a:gd name="T3" fmla="*/ 0 h 462"/>
                <a:gd name="T4" fmla="*/ 444 w 1957"/>
                <a:gd name="T5" fmla="*/ 0 h 462"/>
                <a:gd name="T6" fmla="*/ 447 w 1957"/>
                <a:gd name="T7" fmla="*/ 0 h 462"/>
                <a:gd name="T8" fmla="*/ 1071 w 1957"/>
                <a:gd name="T9" fmla="*/ 0 h 462"/>
                <a:gd name="T10" fmla="*/ 1072 w 1957"/>
                <a:gd name="T11" fmla="*/ 0 h 462"/>
                <a:gd name="T12" fmla="*/ 1074 w 1957"/>
                <a:gd name="T13" fmla="*/ 0 h 462"/>
                <a:gd name="T14" fmla="*/ 1311 w 1957"/>
                <a:gd name="T15" fmla="*/ 138 h 462"/>
                <a:gd name="T16" fmla="*/ 1957 w 1957"/>
                <a:gd name="T17" fmla="*/ 138 h 462"/>
                <a:gd name="T18" fmla="*/ 1957 w 1957"/>
                <a:gd name="T19" fmla="*/ 152 h 462"/>
                <a:gd name="T20" fmla="*/ 1309 w 1957"/>
                <a:gd name="T21" fmla="*/ 152 h 462"/>
                <a:gd name="T22" fmla="*/ 1307 w 1957"/>
                <a:gd name="T23" fmla="*/ 152 h 462"/>
                <a:gd name="T24" fmla="*/ 1306 w 1957"/>
                <a:gd name="T25" fmla="*/ 150 h 462"/>
                <a:gd name="T26" fmla="*/ 1069 w 1957"/>
                <a:gd name="T27" fmla="*/ 12 h 462"/>
                <a:gd name="T28" fmla="*/ 449 w 1957"/>
                <a:gd name="T29" fmla="*/ 12 h 462"/>
                <a:gd name="T30" fmla="*/ 0 w 1957"/>
                <a:gd name="T31" fmla="*/ 462 h 462"/>
                <a:gd name="T32" fmla="*/ 0 w 1957"/>
                <a:gd name="T33" fmla="*/ 443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57" h="462">
                  <a:moveTo>
                    <a:pt x="0" y="443"/>
                  </a:moveTo>
                  <a:lnTo>
                    <a:pt x="442" y="0"/>
                  </a:lnTo>
                  <a:lnTo>
                    <a:pt x="444" y="0"/>
                  </a:lnTo>
                  <a:lnTo>
                    <a:pt x="447" y="0"/>
                  </a:lnTo>
                  <a:lnTo>
                    <a:pt x="1071" y="0"/>
                  </a:lnTo>
                  <a:lnTo>
                    <a:pt x="1072" y="0"/>
                  </a:lnTo>
                  <a:lnTo>
                    <a:pt x="1074" y="0"/>
                  </a:lnTo>
                  <a:lnTo>
                    <a:pt x="1311" y="138"/>
                  </a:lnTo>
                  <a:lnTo>
                    <a:pt x="1957" y="138"/>
                  </a:lnTo>
                  <a:lnTo>
                    <a:pt x="1957" y="152"/>
                  </a:lnTo>
                  <a:lnTo>
                    <a:pt x="1309" y="152"/>
                  </a:lnTo>
                  <a:lnTo>
                    <a:pt x="1307" y="152"/>
                  </a:lnTo>
                  <a:lnTo>
                    <a:pt x="1306" y="150"/>
                  </a:lnTo>
                  <a:lnTo>
                    <a:pt x="1069" y="12"/>
                  </a:lnTo>
                  <a:lnTo>
                    <a:pt x="449" y="12"/>
                  </a:lnTo>
                  <a:lnTo>
                    <a:pt x="0" y="462"/>
                  </a:lnTo>
                  <a:lnTo>
                    <a:pt x="0" y="443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2" name="Oval 45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3052763" y="1357313"/>
              <a:ext cx="114300" cy="111125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3" name="Freeform 46"/>
            <p:cNvSpPr/>
            <p:nvPr>
              <p:custDataLst>
                <p:tags r:id="rId8"/>
              </p:custDataLst>
            </p:nvPr>
          </p:nvSpPr>
          <p:spPr bwMode="auto">
            <a:xfrm>
              <a:off x="0" y="1338263"/>
              <a:ext cx="1627188" cy="765175"/>
            </a:xfrm>
            <a:custGeom>
              <a:avLst/>
              <a:gdLst>
                <a:gd name="T0" fmla="*/ 0 w 1025"/>
                <a:gd name="T1" fmla="*/ 463 h 482"/>
                <a:gd name="T2" fmla="*/ 461 w 1025"/>
                <a:gd name="T3" fmla="*/ 3 h 482"/>
                <a:gd name="T4" fmla="*/ 463 w 1025"/>
                <a:gd name="T5" fmla="*/ 0 h 482"/>
                <a:gd name="T6" fmla="*/ 467 w 1025"/>
                <a:gd name="T7" fmla="*/ 0 h 482"/>
                <a:gd name="T8" fmla="*/ 1025 w 1025"/>
                <a:gd name="T9" fmla="*/ 0 h 482"/>
                <a:gd name="T10" fmla="*/ 1025 w 1025"/>
                <a:gd name="T11" fmla="*/ 14 h 482"/>
                <a:gd name="T12" fmla="*/ 468 w 1025"/>
                <a:gd name="T13" fmla="*/ 14 h 482"/>
                <a:gd name="T14" fmla="*/ 0 w 1025"/>
                <a:gd name="T15" fmla="*/ 482 h 482"/>
                <a:gd name="T16" fmla="*/ 0 w 1025"/>
                <a:gd name="T17" fmla="*/ 463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25" h="482">
                  <a:moveTo>
                    <a:pt x="0" y="463"/>
                  </a:moveTo>
                  <a:lnTo>
                    <a:pt x="461" y="3"/>
                  </a:lnTo>
                  <a:lnTo>
                    <a:pt x="463" y="0"/>
                  </a:lnTo>
                  <a:lnTo>
                    <a:pt x="467" y="0"/>
                  </a:lnTo>
                  <a:lnTo>
                    <a:pt x="1025" y="0"/>
                  </a:lnTo>
                  <a:lnTo>
                    <a:pt x="1025" y="14"/>
                  </a:lnTo>
                  <a:lnTo>
                    <a:pt x="468" y="14"/>
                  </a:lnTo>
                  <a:lnTo>
                    <a:pt x="0" y="482"/>
                  </a:lnTo>
                  <a:lnTo>
                    <a:pt x="0" y="463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4" name="Freeform 47"/>
            <p:cNvSpPr/>
            <p:nvPr>
              <p:custDataLst>
                <p:tags r:id="rId9"/>
              </p:custDataLst>
            </p:nvPr>
          </p:nvSpPr>
          <p:spPr bwMode="auto">
            <a:xfrm>
              <a:off x="1570038" y="1293813"/>
              <a:ext cx="109538" cy="111125"/>
            </a:xfrm>
            <a:custGeom>
              <a:avLst/>
              <a:gdLst>
                <a:gd name="T0" fmla="*/ 21 w 40"/>
                <a:gd name="T1" fmla="*/ 0 h 40"/>
                <a:gd name="T2" fmla="*/ 40 w 40"/>
                <a:gd name="T3" fmla="*/ 20 h 40"/>
                <a:gd name="T4" fmla="*/ 21 w 40"/>
                <a:gd name="T5" fmla="*/ 40 h 40"/>
                <a:gd name="T6" fmla="*/ 0 w 40"/>
                <a:gd name="T7" fmla="*/ 20 h 40"/>
                <a:gd name="T8" fmla="*/ 21 w 40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0">
                  <a:moveTo>
                    <a:pt x="21" y="0"/>
                  </a:move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1" y="40"/>
                  </a:cubicBez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1" y="0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5" name="Freeform 48"/>
            <p:cNvSpPr/>
            <p:nvPr>
              <p:custDataLst>
                <p:tags r:id="rId10"/>
              </p:custDataLst>
            </p:nvPr>
          </p:nvSpPr>
          <p:spPr bwMode="auto">
            <a:xfrm>
              <a:off x="0" y="1682751"/>
              <a:ext cx="600075" cy="611188"/>
            </a:xfrm>
            <a:custGeom>
              <a:avLst/>
              <a:gdLst>
                <a:gd name="T0" fmla="*/ 0 w 378"/>
                <a:gd name="T1" fmla="*/ 368 h 385"/>
                <a:gd name="T2" fmla="*/ 367 w 378"/>
                <a:gd name="T3" fmla="*/ 0 h 385"/>
                <a:gd name="T4" fmla="*/ 378 w 378"/>
                <a:gd name="T5" fmla="*/ 9 h 385"/>
                <a:gd name="T6" fmla="*/ 0 w 378"/>
                <a:gd name="T7" fmla="*/ 385 h 385"/>
                <a:gd name="T8" fmla="*/ 0 w 378"/>
                <a:gd name="T9" fmla="*/ 368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8" h="385">
                  <a:moveTo>
                    <a:pt x="0" y="368"/>
                  </a:moveTo>
                  <a:lnTo>
                    <a:pt x="367" y="0"/>
                  </a:lnTo>
                  <a:lnTo>
                    <a:pt x="378" y="9"/>
                  </a:lnTo>
                  <a:lnTo>
                    <a:pt x="0" y="385"/>
                  </a:lnTo>
                  <a:lnTo>
                    <a:pt x="0" y="368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6" name="Oval 49"/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536575" y="1633538"/>
              <a:ext cx="109538" cy="114300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7" name="Group 4"/>
          <p:cNvGrpSpPr>
            <a:grpSpLocks noChangeAspect="1"/>
          </p:cNvGrpSpPr>
          <p:nvPr userDrawn="1"/>
        </p:nvGrpSpPr>
        <p:grpSpPr bwMode="auto">
          <a:xfrm rot="10800000">
            <a:off x="-241257" y="4357250"/>
            <a:ext cx="3766340" cy="2677589"/>
            <a:chOff x="2074" y="-2"/>
            <a:chExt cx="4082" cy="2902"/>
          </a:xfrm>
          <a:solidFill>
            <a:schemeClr val="bg1">
              <a:lumMod val="85000"/>
            </a:schemeClr>
          </a:solidFill>
        </p:grpSpPr>
        <p:sp>
          <p:nvSpPr>
            <p:cNvPr id="18" name="Oval 5"/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5919" y="2014"/>
              <a:ext cx="56" cy="54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" name="Freeform 6"/>
            <p:cNvSpPr/>
            <p:nvPr>
              <p:custDataLst>
                <p:tags r:id="rId13"/>
              </p:custDataLst>
            </p:nvPr>
          </p:nvSpPr>
          <p:spPr bwMode="auto">
            <a:xfrm>
              <a:off x="5747" y="701"/>
              <a:ext cx="122" cy="142"/>
            </a:xfrm>
            <a:custGeom>
              <a:avLst/>
              <a:gdLst>
                <a:gd name="T0" fmla="*/ 122 w 122"/>
                <a:gd name="T1" fmla="*/ 71 h 142"/>
                <a:gd name="T2" fmla="*/ 61 w 122"/>
                <a:gd name="T3" fmla="*/ 106 h 142"/>
                <a:gd name="T4" fmla="*/ 0 w 122"/>
                <a:gd name="T5" fmla="*/ 142 h 142"/>
                <a:gd name="T6" fmla="*/ 0 w 122"/>
                <a:gd name="T7" fmla="*/ 71 h 142"/>
                <a:gd name="T8" fmla="*/ 0 w 122"/>
                <a:gd name="T9" fmla="*/ 0 h 142"/>
                <a:gd name="T10" fmla="*/ 61 w 122"/>
                <a:gd name="T11" fmla="*/ 35 h 142"/>
                <a:gd name="T12" fmla="*/ 122 w 122"/>
                <a:gd name="T13" fmla="*/ 71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2" h="142">
                  <a:moveTo>
                    <a:pt x="122" y="71"/>
                  </a:moveTo>
                  <a:lnTo>
                    <a:pt x="61" y="106"/>
                  </a:lnTo>
                  <a:lnTo>
                    <a:pt x="0" y="142"/>
                  </a:lnTo>
                  <a:lnTo>
                    <a:pt x="0" y="71"/>
                  </a:lnTo>
                  <a:lnTo>
                    <a:pt x="0" y="0"/>
                  </a:lnTo>
                  <a:lnTo>
                    <a:pt x="61" y="35"/>
                  </a:lnTo>
                  <a:lnTo>
                    <a:pt x="122" y="71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Oval 7"/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5167" y="74"/>
              <a:ext cx="55" cy="56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Freeform 8"/>
            <p:cNvSpPr>
              <a:spLocks noEditPoints="1"/>
            </p:cNvSpPr>
            <p:nvPr>
              <p:custDataLst>
                <p:tags r:id="rId15"/>
              </p:custDataLst>
            </p:nvPr>
          </p:nvSpPr>
          <p:spPr bwMode="auto">
            <a:xfrm>
              <a:off x="3181" y="421"/>
              <a:ext cx="242" cy="239"/>
            </a:xfrm>
            <a:custGeom>
              <a:avLst/>
              <a:gdLst>
                <a:gd name="T0" fmla="*/ 71 w 143"/>
                <a:gd name="T1" fmla="*/ 141 h 141"/>
                <a:gd name="T2" fmla="*/ 143 w 143"/>
                <a:gd name="T3" fmla="*/ 70 h 141"/>
                <a:gd name="T4" fmla="*/ 71 w 143"/>
                <a:gd name="T5" fmla="*/ 0 h 141"/>
                <a:gd name="T6" fmla="*/ 0 w 143"/>
                <a:gd name="T7" fmla="*/ 70 h 141"/>
                <a:gd name="T8" fmla="*/ 71 w 143"/>
                <a:gd name="T9" fmla="*/ 141 h 141"/>
                <a:gd name="T10" fmla="*/ 71 w 143"/>
                <a:gd name="T11" fmla="*/ 4 h 141"/>
                <a:gd name="T12" fmla="*/ 139 w 143"/>
                <a:gd name="T13" fmla="*/ 70 h 141"/>
                <a:gd name="T14" fmla="*/ 71 w 143"/>
                <a:gd name="T15" fmla="*/ 137 h 141"/>
                <a:gd name="T16" fmla="*/ 4 w 143"/>
                <a:gd name="T17" fmla="*/ 70 h 141"/>
                <a:gd name="T18" fmla="*/ 71 w 143"/>
                <a:gd name="T19" fmla="*/ 4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3" h="141">
                  <a:moveTo>
                    <a:pt x="71" y="141"/>
                  </a:moveTo>
                  <a:cubicBezTo>
                    <a:pt x="111" y="141"/>
                    <a:pt x="143" y="109"/>
                    <a:pt x="143" y="70"/>
                  </a:cubicBezTo>
                  <a:cubicBezTo>
                    <a:pt x="143" y="32"/>
                    <a:pt x="111" y="0"/>
                    <a:pt x="71" y="0"/>
                  </a:cubicBezTo>
                  <a:cubicBezTo>
                    <a:pt x="32" y="0"/>
                    <a:pt x="0" y="32"/>
                    <a:pt x="0" y="70"/>
                  </a:cubicBezTo>
                  <a:cubicBezTo>
                    <a:pt x="0" y="109"/>
                    <a:pt x="32" y="141"/>
                    <a:pt x="71" y="141"/>
                  </a:cubicBezTo>
                  <a:close/>
                  <a:moveTo>
                    <a:pt x="71" y="4"/>
                  </a:moveTo>
                  <a:cubicBezTo>
                    <a:pt x="108" y="4"/>
                    <a:pt x="139" y="34"/>
                    <a:pt x="139" y="70"/>
                  </a:cubicBezTo>
                  <a:cubicBezTo>
                    <a:pt x="139" y="107"/>
                    <a:pt x="108" y="137"/>
                    <a:pt x="71" y="137"/>
                  </a:cubicBezTo>
                  <a:cubicBezTo>
                    <a:pt x="34" y="137"/>
                    <a:pt x="4" y="107"/>
                    <a:pt x="4" y="70"/>
                  </a:cubicBezTo>
                  <a:cubicBezTo>
                    <a:pt x="4" y="34"/>
                    <a:pt x="34" y="4"/>
                    <a:pt x="71" y="4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" name="Freeform 9"/>
            <p:cNvSpPr>
              <a:spLocks noEditPoints="1"/>
            </p:cNvSpPr>
            <p:nvPr>
              <p:custDataLst>
                <p:tags r:id="rId16"/>
              </p:custDataLst>
            </p:nvPr>
          </p:nvSpPr>
          <p:spPr bwMode="auto">
            <a:xfrm>
              <a:off x="5441" y="1498"/>
              <a:ext cx="189" cy="187"/>
            </a:xfrm>
            <a:custGeom>
              <a:avLst/>
              <a:gdLst>
                <a:gd name="T0" fmla="*/ 112 w 112"/>
                <a:gd name="T1" fmla="*/ 56 h 111"/>
                <a:gd name="T2" fmla="*/ 56 w 112"/>
                <a:gd name="T3" fmla="*/ 0 h 111"/>
                <a:gd name="T4" fmla="*/ 0 w 112"/>
                <a:gd name="T5" fmla="*/ 56 h 111"/>
                <a:gd name="T6" fmla="*/ 56 w 112"/>
                <a:gd name="T7" fmla="*/ 111 h 111"/>
                <a:gd name="T8" fmla="*/ 112 w 112"/>
                <a:gd name="T9" fmla="*/ 56 h 111"/>
                <a:gd name="T10" fmla="*/ 11 w 112"/>
                <a:gd name="T11" fmla="*/ 56 h 111"/>
                <a:gd name="T12" fmla="*/ 56 w 112"/>
                <a:gd name="T13" fmla="*/ 11 h 111"/>
                <a:gd name="T14" fmla="*/ 102 w 112"/>
                <a:gd name="T15" fmla="*/ 56 h 111"/>
                <a:gd name="T16" fmla="*/ 56 w 112"/>
                <a:gd name="T17" fmla="*/ 101 h 111"/>
                <a:gd name="T18" fmla="*/ 11 w 112"/>
                <a:gd name="T19" fmla="*/ 56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1">
                  <a:moveTo>
                    <a:pt x="112" y="56"/>
                  </a:moveTo>
                  <a:cubicBezTo>
                    <a:pt x="112" y="25"/>
                    <a:pt x="87" y="0"/>
                    <a:pt x="56" y="0"/>
                  </a:cubicBezTo>
                  <a:cubicBezTo>
                    <a:pt x="25" y="0"/>
                    <a:pt x="0" y="25"/>
                    <a:pt x="0" y="56"/>
                  </a:cubicBezTo>
                  <a:cubicBezTo>
                    <a:pt x="0" y="86"/>
                    <a:pt x="25" y="111"/>
                    <a:pt x="56" y="111"/>
                  </a:cubicBezTo>
                  <a:cubicBezTo>
                    <a:pt x="87" y="111"/>
                    <a:pt x="112" y="86"/>
                    <a:pt x="112" y="56"/>
                  </a:cubicBezTo>
                  <a:close/>
                  <a:moveTo>
                    <a:pt x="11" y="56"/>
                  </a:moveTo>
                  <a:cubicBezTo>
                    <a:pt x="11" y="31"/>
                    <a:pt x="31" y="11"/>
                    <a:pt x="56" y="11"/>
                  </a:cubicBezTo>
                  <a:cubicBezTo>
                    <a:pt x="81" y="11"/>
                    <a:pt x="102" y="31"/>
                    <a:pt x="102" y="56"/>
                  </a:cubicBezTo>
                  <a:cubicBezTo>
                    <a:pt x="102" y="80"/>
                    <a:pt x="81" y="101"/>
                    <a:pt x="56" y="101"/>
                  </a:cubicBezTo>
                  <a:cubicBezTo>
                    <a:pt x="31" y="101"/>
                    <a:pt x="11" y="80"/>
                    <a:pt x="11" y="56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3" name="Oval 10"/>
            <p:cNvSpPr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2943" y="640"/>
              <a:ext cx="84" cy="84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4" name="Freeform 11"/>
            <p:cNvSpPr>
              <a:spLocks noEditPoints="1"/>
            </p:cNvSpPr>
            <p:nvPr>
              <p:custDataLst>
                <p:tags r:id="rId18"/>
              </p:custDataLst>
            </p:nvPr>
          </p:nvSpPr>
          <p:spPr bwMode="auto">
            <a:xfrm>
              <a:off x="2074" y="-2"/>
              <a:ext cx="3877" cy="2555"/>
            </a:xfrm>
            <a:custGeom>
              <a:avLst/>
              <a:gdLst>
                <a:gd name="T0" fmla="*/ 425 w 2293"/>
                <a:gd name="T1" fmla="*/ 226 h 1510"/>
                <a:gd name="T2" fmla="*/ 327 w 2293"/>
                <a:gd name="T3" fmla="*/ 320 h 1510"/>
                <a:gd name="T4" fmla="*/ 726 w 2293"/>
                <a:gd name="T5" fmla="*/ 424 h 1510"/>
                <a:gd name="T6" fmla="*/ 1311 w 2293"/>
                <a:gd name="T7" fmla="*/ 457 h 1510"/>
                <a:gd name="T8" fmla="*/ 1374 w 2293"/>
                <a:gd name="T9" fmla="*/ 550 h 1510"/>
                <a:gd name="T10" fmla="*/ 1068 w 2293"/>
                <a:gd name="T11" fmla="*/ 571 h 1510"/>
                <a:gd name="T12" fmla="*/ 1571 w 2293"/>
                <a:gd name="T13" fmla="*/ 457 h 1510"/>
                <a:gd name="T14" fmla="*/ 1525 w 2293"/>
                <a:gd name="T15" fmla="*/ 708 h 1510"/>
                <a:gd name="T16" fmla="*/ 1395 w 2293"/>
                <a:gd name="T17" fmla="*/ 934 h 1510"/>
                <a:gd name="T18" fmla="*/ 1623 w 2293"/>
                <a:gd name="T19" fmla="*/ 611 h 1510"/>
                <a:gd name="T20" fmla="*/ 1755 w 2293"/>
                <a:gd name="T21" fmla="*/ 858 h 1510"/>
                <a:gd name="T22" fmla="*/ 1703 w 2293"/>
                <a:gd name="T23" fmla="*/ 769 h 1510"/>
                <a:gd name="T24" fmla="*/ 1596 w 2293"/>
                <a:gd name="T25" fmla="*/ 1196 h 1510"/>
                <a:gd name="T26" fmla="*/ 1527 w 2293"/>
                <a:gd name="T27" fmla="*/ 1288 h 1510"/>
                <a:gd name="T28" fmla="*/ 1607 w 2293"/>
                <a:gd name="T29" fmla="*/ 1019 h 1510"/>
                <a:gd name="T30" fmla="*/ 1635 w 2293"/>
                <a:gd name="T31" fmla="*/ 1331 h 1510"/>
                <a:gd name="T32" fmla="*/ 1840 w 2293"/>
                <a:gd name="T33" fmla="*/ 972 h 1510"/>
                <a:gd name="T34" fmla="*/ 1939 w 2293"/>
                <a:gd name="T35" fmla="*/ 1331 h 1510"/>
                <a:gd name="T36" fmla="*/ 1964 w 2293"/>
                <a:gd name="T37" fmla="*/ 1510 h 1510"/>
                <a:gd name="T38" fmla="*/ 1989 w 2293"/>
                <a:gd name="T39" fmla="*/ 1331 h 1510"/>
                <a:gd name="T40" fmla="*/ 1850 w 2293"/>
                <a:gd name="T41" fmla="*/ 972 h 1510"/>
                <a:gd name="T42" fmla="*/ 1879 w 2293"/>
                <a:gd name="T43" fmla="*/ 685 h 1510"/>
                <a:gd name="T44" fmla="*/ 2253 w 2293"/>
                <a:gd name="T45" fmla="*/ 680 h 1510"/>
                <a:gd name="T46" fmla="*/ 2056 w 2293"/>
                <a:gd name="T47" fmla="*/ 657 h 1510"/>
                <a:gd name="T48" fmla="*/ 2033 w 2293"/>
                <a:gd name="T49" fmla="*/ 269 h 1510"/>
                <a:gd name="T50" fmla="*/ 2268 w 2293"/>
                <a:gd name="T51" fmla="*/ 36 h 1510"/>
                <a:gd name="T52" fmla="*/ 2259 w 2293"/>
                <a:gd name="T53" fmla="*/ 22 h 1510"/>
                <a:gd name="T54" fmla="*/ 1845 w 2293"/>
                <a:gd name="T55" fmla="*/ 191 h 1510"/>
                <a:gd name="T56" fmla="*/ 1681 w 2293"/>
                <a:gd name="T57" fmla="*/ 282 h 1510"/>
                <a:gd name="T58" fmla="*/ 1272 w 2293"/>
                <a:gd name="T59" fmla="*/ 16 h 1510"/>
                <a:gd name="T60" fmla="*/ 1265 w 2293"/>
                <a:gd name="T61" fmla="*/ 30 h 1510"/>
                <a:gd name="T62" fmla="*/ 1216 w 2293"/>
                <a:gd name="T63" fmla="*/ 16 h 1510"/>
                <a:gd name="T64" fmla="*/ 1209 w 2293"/>
                <a:gd name="T65" fmla="*/ 30 h 1510"/>
                <a:gd name="T66" fmla="*/ 1138 w 2293"/>
                <a:gd name="T67" fmla="*/ 204 h 1510"/>
                <a:gd name="T68" fmla="*/ 1391 w 2293"/>
                <a:gd name="T69" fmla="*/ 210 h 1510"/>
                <a:gd name="T70" fmla="*/ 1448 w 2293"/>
                <a:gd name="T71" fmla="*/ 209 h 1510"/>
                <a:gd name="T72" fmla="*/ 1840 w 2293"/>
                <a:gd name="T73" fmla="*/ 687 h 1510"/>
                <a:gd name="T74" fmla="*/ 1360 w 2293"/>
                <a:gd name="T75" fmla="*/ 447 h 1510"/>
                <a:gd name="T76" fmla="*/ 948 w 2293"/>
                <a:gd name="T77" fmla="*/ 315 h 1510"/>
                <a:gd name="T78" fmla="*/ 515 w 2293"/>
                <a:gd name="T79" fmla="*/ 315 h 1510"/>
                <a:gd name="T80" fmla="*/ 0 w 2293"/>
                <a:gd name="T81" fmla="*/ 231 h 1510"/>
                <a:gd name="T82" fmla="*/ 1273 w 2293"/>
                <a:gd name="T83" fmla="*/ 853 h 1510"/>
                <a:gd name="T84" fmla="*/ 1516 w 2293"/>
                <a:gd name="T85" fmla="*/ 853 h 1510"/>
                <a:gd name="T86" fmla="*/ 1765 w 2293"/>
                <a:gd name="T87" fmla="*/ 826 h 1510"/>
                <a:gd name="T88" fmla="*/ 1869 w 2293"/>
                <a:gd name="T89" fmla="*/ 783 h 1510"/>
                <a:gd name="T90" fmla="*/ 1869 w 2293"/>
                <a:gd name="T91" fmla="*/ 783 h 1510"/>
                <a:gd name="T92" fmla="*/ 2039 w 2293"/>
                <a:gd name="T93" fmla="*/ 452 h 1510"/>
                <a:gd name="T94" fmla="*/ 1840 w 2293"/>
                <a:gd name="T95" fmla="*/ 643 h 1510"/>
                <a:gd name="T96" fmla="*/ 1845 w 2293"/>
                <a:gd name="T97" fmla="*/ 227 h 1510"/>
                <a:gd name="T98" fmla="*/ 2043 w 2293"/>
                <a:gd name="T99" fmla="*/ 452 h 1510"/>
                <a:gd name="T100" fmla="*/ 1845 w 2293"/>
                <a:gd name="T101" fmla="*/ 227 h 1510"/>
                <a:gd name="T102" fmla="*/ 1647 w 2293"/>
                <a:gd name="T103" fmla="*/ 452 h 1510"/>
                <a:gd name="T104" fmla="*/ 726 w 2293"/>
                <a:gd name="T105" fmla="*/ 227 h 1510"/>
                <a:gd name="T106" fmla="*/ 726 w 2293"/>
                <a:gd name="T107" fmla="*/ 227 h 1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293" h="1510">
                  <a:moveTo>
                    <a:pt x="25" y="255"/>
                  </a:moveTo>
                  <a:cubicBezTo>
                    <a:pt x="39" y="255"/>
                    <a:pt x="50" y="244"/>
                    <a:pt x="50" y="231"/>
                  </a:cubicBezTo>
                  <a:cubicBezTo>
                    <a:pt x="50" y="229"/>
                    <a:pt x="50" y="227"/>
                    <a:pt x="50" y="226"/>
                  </a:cubicBezTo>
                  <a:cubicBezTo>
                    <a:pt x="425" y="226"/>
                    <a:pt x="425" y="226"/>
                    <a:pt x="425" y="226"/>
                  </a:cubicBezTo>
                  <a:cubicBezTo>
                    <a:pt x="502" y="315"/>
                    <a:pt x="502" y="315"/>
                    <a:pt x="502" y="315"/>
                  </a:cubicBezTo>
                  <a:cubicBezTo>
                    <a:pt x="360" y="315"/>
                    <a:pt x="360" y="315"/>
                    <a:pt x="360" y="315"/>
                  </a:cubicBezTo>
                  <a:cubicBezTo>
                    <a:pt x="358" y="309"/>
                    <a:pt x="351" y="304"/>
                    <a:pt x="344" y="304"/>
                  </a:cubicBezTo>
                  <a:cubicBezTo>
                    <a:pt x="335" y="304"/>
                    <a:pt x="327" y="311"/>
                    <a:pt x="327" y="320"/>
                  </a:cubicBezTo>
                  <a:cubicBezTo>
                    <a:pt x="327" y="329"/>
                    <a:pt x="335" y="337"/>
                    <a:pt x="344" y="337"/>
                  </a:cubicBezTo>
                  <a:cubicBezTo>
                    <a:pt x="351" y="337"/>
                    <a:pt x="358" y="332"/>
                    <a:pt x="360" y="326"/>
                  </a:cubicBezTo>
                  <a:cubicBezTo>
                    <a:pt x="621" y="326"/>
                    <a:pt x="621" y="326"/>
                    <a:pt x="621" y="326"/>
                  </a:cubicBezTo>
                  <a:cubicBezTo>
                    <a:pt x="624" y="380"/>
                    <a:pt x="670" y="424"/>
                    <a:pt x="726" y="424"/>
                  </a:cubicBezTo>
                  <a:cubicBezTo>
                    <a:pt x="782" y="424"/>
                    <a:pt x="829" y="380"/>
                    <a:pt x="831" y="326"/>
                  </a:cubicBezTo>
                  <a:cubicBezTo>
                    <a:pt x="944" y="326"/>
                    <a:pt x="944" y="326"/>
                    <a:pt x="944" y="326"/>
                  </a:cubicBezTo>
                  <a:cubicBezTo>
                    <a:pt x="1077" y="457"/>
                    <a:pt x="1077" y="457"/>
                    <a:pt x="1077" y="457"/>
                  </a:cubicBezTo>
                  <a:cubicBezTo>
                    <a:pt x="1311" y="457"/>
                    <a:pt x="1311" y="457"/>
                    <a:pt x="1311" y="457"/>
                  </a:cubicBezTo>
                  <a:cubicBezTo>
                    <a:pt x="1314" y="468"/>
                    <a:pt x="1324" y="477"/>
                    <a:pt x="1336" y="477"/>
                  </a:cubicBezTo>
                  <a:cubicBezTo>
                    <a:pt x="1348" y="477"/>
                    <a:pt x="1358" y="468"/>
                    <a:pt x="1360" y="457"/>
                  </a:cubicBezTo>
                  <a:cubicBezTo>
                    <a:pt x="1468" y="457"/>
                    <a:pt x="1468" y="457"/>
                    <a:pt x="1468" y="457"/>
                  </a:cubicBezTo>
                  <a:cubicBezTo>
                    <a:pt x="1374" y="550"/>
                    <a:pt x="1374" y="550"/>
                    <a:pt x="1374" y="550"/>
                  </a:cubicBezTo>
                  <a:cubicBezTo>
                    <a:pt x="1084" y="550"/>
                    <a:pt x="1084" y="550"/>
                    <a:pt x="1084" y="550"/>
                  </a:cubicBezTo>
                  <a:cubicBezTo>
                    <a:pt x="1082" y="543"/>
                    <a:pt x="1075" y="539"/>
                    <a:pt x="1068" y="539"/>
                  </a:cubicBezTo>
                  <a:cubicBezTo>
                    <a:pt x="1059" y="539"/>
                    <a:pt x="1051" y="546"/>
                    <a:pt x="1051" y="555"/>
                  </a:cubicBezTo>
                  <a:cubicBezTo>
                    <a:pt x="1051" y="564"/>
                    <a:pt x="1059" y="571"/>
                    <a:pt x="1068" y="571"/>
                  </a:cubicBezTo>
                  <a:cubicBezTo>
                    <a:pt x="1075" y="571"/>
                    <a:pt x="1082" y="567"/>
                    <a:pt x="1084" y="560"/>
                  </a:cubicBezTo>
                  <a:cubicBezTo>
                    <a:pt x="1378" y="560"/>
                    <a:pt x="1378" y="560"/>
                    <a:pt x="1378" y="560"/>
                  </a:cubicBezTo>
                  <a:cubicBezTo>
                    <a:pt x="1483" y="457"/>
                    <a:pt x="1483" y="457"/>
                    <a:pt x="1483" y="457"/>
                  </a:cubicBezTo>
                  <a:cubicBezTo>
                    <a:pt x="1571" y="457"/>
                    <a:pt x="1571" y="457"/>
                    <a:pt x="1571" y="457"/>
                  </a:cubicBezTo>
                  <a:cubicBezTo>
                    <a:pt x="1572" y="511"/>
                    <a:pt x="1589" y="561"/>
                    <a:pt x="1617" y="603"/>
                  </a:cubicBezTo>
                  <a:cubicBezTo>
                    <a:pt x="1617" y="603"/>
                    <a:pt x="1617" y="603"/>
                    <a:pt x="1617" y="603"/>
                  </a:cubicBezTo>
                  <a:cubicBezTo>
                    <a:pt x="1517" y="701"/>
                    <a:pt x="1517" y="701"/>
                    <a:pt x="1517" y="701"/>
                  </a:cubicBezTo>
                  <a:cubicBezTo>
                    <a:pt x="1525" y="708"/>
                    <a:pt x="1525" y="708"/>
                    <a:pt x="1525" y="708"/>
                  </a:cubicBezTo>
                  <a:cubicBezTo>
                    <a:pt x="1395" y="634"/>
                    <a:pt x="1395" y="634"/>
                    <a:pt x="1395" y="634"/>
                  </a:cubicBezTo>
                  <a:cubicBezTo>
                    <a:pt x="1263" y="709"/>
                    <a:pt x="1263" y="709"/>
                    <a:pt x="1263" y="709"/>
                  </a:cubicBezTo>
                  <a:cubicBezTo>
                    <a:pt x="1263" y="859"/>
                    <a:pt x="1263" y="859"/>
                    <a:pt x="1263" y="859"/>
                  </a:cubicBezTo>
                  <a:cubicBezTo>
                    <a:pt x="1395" y="934"/>
                    <a:pt x="1395" y="934"/>
                    <a:pt x="1395" y="934"/>
                  </a:cubicBezTo>
                  <a:cubicBezTo>
                    <a:pt x="1526" y="859"/>
                    <a:pt x="1526" y="859"/>
                    <a:pt x="1526" y="859"/>
                  </a:cubicBezTo>
                  <a:cubicBezTo>
                    <a:pt x="1526" y="709"/>
                    <a:pt x="1526" y="709"/>
                    <a:pt x="1526" y="709"/>
                  </a:cubicBezTo>
                  <a:cubicBezTo>
                    <a:pt x="1525" y="708"/>
                    <a:pt x="1525" y="708"/>
                    <a:pt x="1525" y="708"/>
                  </a:cubicBezTo>
                  <a:cubicBezTo>
                    <a:pt x="1623" y="611"/>
                    <a:pt x="1623" y="611"/>
                    <a:pt x="1623" y="611"/>
                  </a:cubicBezTo>
                  <a:cubicBezTo>
                    <a:pt x="1672" y="677"/>
                    <a:pt x="1751" y="721"/>
                    <a:pt x="1840" y="723"/>
                  </a:cubicBezTo>
                  <a:cubicBezTo>
                    <a:pt x="1840" y="772"/>
                    <a:pt x="1840" y="772"/>
                    <a:pt x="1840" y="772"/>
                  </a:cubicBezTo>
                  <a:cubicBezTo>
                    <a:pt x="1755" y="821"/>
                    <a:pt x="1755" y="821"/>
                    <a:pt x="1755" y="821"/>
                  </a:cubicBezTo>
                  <a:cubicBezTo>
                    <a:pt x="1755" y="858"/>
                    <a:pt x="1755" y="858"/>
                    <a:pt x="1755" y="858"/>
                  </a:cubicBezTo>
                  <a:cubicBezTo>
                    <a:pt x="1680" y="932"/>
                    <a:pt x="1680" y="932"/>
                    <a:pt x="1680" y="932"/>
                  </a:cubicBezTo>
                  <a:cubicBezTo>
                    <a:pt x="1680" y="807"/>
                    <a:pt x="1680" y="807"/>
                    <a:pt x="1680" y="807"/>
                  </a:cubicBezTo>
                  <a:cubicBezTo>
                    <a:pt x="1711" y="776"/>
                    <a:pt x="1711" y="776"/>
                    <a:pt x="1711" y="776"/>
                  </a:cubicBezTo>
                  <a:cubicBezTo>
                    <a:pt x="1703" y="769"/>
                    <a:pt x="1703" y="769"/>
                    <a:pt x="1703" y="769"/>
                  </a:cubicBezTo>
                  <a:cubicBezTo>
                    <a:pt x="1669" y="803"/>
                    <a:pt x="1669" y="803"/>
                    <a:pt x="1669" y="803"/>
                  </a:cubicBezTo>
                  <a:cubicBezTo>
                    <a:pt x="1669" y="943"/>
                    <a:pt x="1669" y="943"/>
                    <a:pt x="1669" y="943"/>
                  </a:cubicBezTo>
                  <a:cubicBezTo>
                    <a:pt x="1596" y="1015"/>
                    <a:pt x="1596" y="1015"/>
                    <a:pt x="1596" y="1015"/>
                  </a:cubicBezTo>
                  <a:cubicBezTo>
                    <a:pt x="1596" y="1196"/>
                    <a:pt x="1596" y="1196"/>
                    <a:pt x="1596" y="1196"/>
                  </a:cubicBezTo>
                  <a:cubicBezTo>
                    <a:pt x="1535" y="1257"/>
                    <a:pt x="1535" y="1257"/>
                    <a:pt x="1535" y="1257"/>
                  </a:cubicBezTo>
                  <a:cubicBezTo>
                    <a:pt x="1533" y="1256"/>
                    <a:pt x="1530" y="1255"/>
                    <a:pt x="1527" y="1255"/>
                  </a:cubicBezTo>
                  <a:cubicBezTo>
                    <a:pt x="1518" y="1255"/>
                    <a:pt x="1511" y="1262"/>
                    <a:pt x="1511" y="1271"/>
                  </a:cubicBezTo>
                  <a:cubicBezTo>
                    <a:pt x="1511" y="1280"/>
                    <a:pt x="1518" y="1288"/>
                    <a:pt x="1527" y="1288"/>
                  </a:cubicBezTo>
                  <a:cubicBezTo>
                    <a:pt x="1537" y="1288"/>
                    <a:pt x="1544" y="1280"/>
                    <a:pt x="1544" y="1271"/>
                  </a:cubicBezTo>
                  <a:cubicBezTo>
                    <a:pt x="1544" y="1269"/>
                    <a:pt x="1543" y="1266"/>
                    <a:pt x="1542" y="1264"/>
                  </a:cubicBezTo>
                  <a:cubicBezTo>
                    <a:pt x="1607" y="1200"/>
                    <a:pt x="1607" y="1200"/>
                    <a:pt x="1607" y="1200"/>
                  </a:cubicBezTo>
                  <a:cubicBezTo>
                    <a:pt x="1607" y="1019"/>
                    <a:pt x="1607" y="1019"/>
                    <a:pt x="1607" y="1019"/>
                  </a:cubicBezTo>
                  <a:cubicBezTo>
                    <a:pt x="1755" y="873"/>
                    <a:pt x="1755" y="873"/>
                    <a:pt x="1755" y="873"/>
                  </a:cubicBezTo>
                  <a:cubicBezTo>
                    <a:pt x="1755" y="918"/>
                    <a:pt x="1755" y="918"/>
                    <a:pt x="1755" y="918"/>
                  </a:cubicBezTo>
                  <a:cubicBezTo>
                    <a:pt x="1635" y="1037"/>
                    <a:pt x="1635" y="1037"/>
                    <a:pt x="1635" y="1037"/>
                  </a:cubicBezTo>
                  <a:cubicBezTo>
                    <a:pt x="1635" y="1331"/>
                    <a:pt x="1635" y="1331"/>
                    <a:pt x="1635" y="1331"/>
                  </a:cubicBezTo>
                  <a:cubicBezTo>
                    <a:pt x="1645" y="1331"/>
                    <a:pt x="1645" y="1331"/>
                    <a:pt x="1645" y="1331"/>
                  </a:cubicBezTo>
                  <a:cubicBezTo>
                    <a:pt x="1645" y="1041"/>
                    <a:pt x="1645" y="1041"/>
                    <a:pt x="1645" y="1041"/>
                  </a:cubicBezTo>
                  <a:cubicBezTo>
                    <a:pt x="1761" y="927"/>
                    <a:pt x="1761" y="927"/>
                    <a:pt x="1761" y="927"/>
                  </a:cubicBezTo>
                  <a:cubicBezTo>
                    <a:pt x="1840" y="972"/>
                    <a:pt x="1840" y="972"/>
                    <a:pt x="1840" y="972"/>
                  </a:cubicBezTo>
                  <a:cubicBezTo>
                    <a:pt x="1840" y="1077"/>
                    <a:pt x="1840" y="1077"/>
                    <a:pt x="1840" y="1077"/>
                  </a:cubicBezTo>
                  <a:cubicBezTo>
                    <a:pt x="1959" y="1194"/>
                    <a:pt x="1959" y="1194"/>
                    <a:pt x="1959" y="1194"/>
                  </a:cubicBezTo>
                  <a:cubicBezTo>
                    <a:pt x="1959" y="1307"/>
                    <a:pt x="1959" y="1307"/>
                    <a:pt x="1959" y="1307"/>
                  </a:cubicBezTo>
                  <a:cubicBezTo>
                    <a:pt x="1948" y="1309"/>
                    <a:pt x="1939" y="1319"/>
                    <a:pt x="1939" y="1331"/>
                  </a:cubicBezTo>
                  <a:cubicBezTo>
                    <a:pt x="1939" y="1343"/>
                    <a:pt x="1948" y="1353"/>
                    <a:pt x="1959" y="1355"/>
                  </a:cubicBezTo>
                  <a:cubicBezTo>
                    <a:pt x="1959" y="1479"/>
                    <a:pt x="1959" y="1479"/>
                    <a:pt x="1959" y="1479"/>
                  </a:cubicBezTo>
                  <a:cubicBezTo>
                    <a:pt x="1953" y="1481"/>
                    <a:pt x="1948" y="1487"/>
                    <a:pt x="1948" y="1494"/>
                  </a:cubicBezTo>
                  <a:cubicBezTo>
                    <a:pt x="1948" y="1503"/>
                    <a:pt x="1955" y="1510"/>
                    <a:pt x="1964" y="1510"/>
                  </a:cubicBezTo>
                  <a:cubicBezTo>
                    <a:pt x="1974" y="1510"/>
                    <a:pt x="1981" y="1503"/>
                    <a:pt x="1981" y="1494"/>
                  </a:cubicBezTo>
                  <a:cubicBezTo>
                    <a:pt x="1981" y="1487"/>
                    <a:pt x="1976" y="1481"/>
                    <a:pt x="1969" y="1479"/>
                  </a:cubicBezTo>
                  <a:cubicBezTo>
                    <a:pt x="1969" y="1355"/>
                    <a:pt x="1969" y="1355"/>
                    <a:pt x="1969" y="1355"/>
                  </a:cubicBezTo>
                  <a:cubicBezTo>
                    <a:pt x="1981" y="1353"/>
                    <a:pt x="1989" y="1343"/>
                    <a:pt x="1989" y="1331"/>
                  </a:cubicBezTo>
                  <a:cubicBezTo>
                    <a:pt x="1989" y="1319"/>
                    <a:pt x="1981" y="1309"/>
                    <a:pt x="1969" y="1307"/>
                  </a:cubicBezTo>
                  <a:cubicBezTo>
                    <a:pt x="1969" y="1190"/>
                    <a:pt x="1969" y="1190"/>
                    <a:pt x="1969" y="1190"/>
                  </a:cubicBezTo>
                  <a:cubicBezTo>
                    <a:pt x="1850" y="1073"/>
                    <a:pt x="1850" y="1073"/>
                    <a:pt x="1850" y="1073"/>
                  </a:cubicBezTo>
                  <a:cubicBezTo>
                    <a:pt x="1850" y="972"/>
                    <a:pt x="1850" y="972"/>
                    <a:pt x="1850" y="972"/>
                  </a:cubicBezTo>
                  <a:cubicBezTo>
                    <a:pt x="1936" y="923"/>
                    <a:pt x="1936" y="923"/>
                    <a:pt x="1936" y="923"/>
                  </a:cubicBezTo>
                  <a:cubicBezTo>
                    <a:pt x="1936" y="821"/>
                    <a:pt x="1936" y="821"/>
                    <a:pt x="1936" y="821"/>
                  </a:cubicBezTo>
                  <a:cubicBezTo>
                    <a:pt x="1879" y="788"/>
                    <a:pt x="1879" y="788"/>
                    <a:pt x="1879" y="788"/>
                  </a:cubicBezTo>
                  <a:cubicBezTo>
                    <a:pt x="1879" y="685"/>
                    <a:pt x="1879" y="685"/>
                    <a:pt x="1879" y="685"/>
                  </a:cubicBezTo>
                  <a:cubicBezTo>
                    <a:pt x="1928" y="678"/>
                    <a:pt x="1973" y="656"/>
                    <a:pt x="2007" y="624"/>
                  </a:cubicBezTo>
                  <a:cubicBezTo>
                    <a:pt x="2051" y="667"/>
                    <a:pt x="2051" y="667"/>
                    <a:pt x="2051" y="667"/>
                  </a:cubicBezTo>
                  <a:cubicBezTo>
                    <a:pt x="2237" y="667"/>
                    <a:pt x="2237" y="667"/>
                    <a:pt x="2237" y="667"/>
                  </a:cubicBezTo>
                  <a:cubicBezTo>
                    <a:pt x="2238" y="675"/>
                    <a:pt x="2245" y="680"/>
                    <a:pt x="2253" y="680"/>
                  </a:cubicBezTo>
                  <a:cubicBezTo>
                    <a:pt x="2262" y="680"/>
                    <a:pt x="2269" y="673"/>
                    <a:pt x="2269" y="664"/>
                  </a:cubicBezTo>
                  <a:cubicBezTo>
                    <a:pt x="2269" y="655"/>
                    <a:pt x="2262" y="647"/>
                    <a:pt x="2253" y="647"/>
                  </a:cubicBezTo>
                  <a:cubicBezTo>
                    <a:pt x="2246" y="647"/>
                    <a:pt x="2240" y="651"/>
                    <a:pt x="2237" y="657"/>
                  </a:cubicBezTo>
                  <a:cubicBezTo>
                    <a:pt x="2056" y="657"/>
                    <a:pt x="2056" y="657"/>
                    <a:pt x="2056" y="657"/>
                  </a:cubicBezTo>
                  <a:cubicBezTo>
                    <a:pt x="2015" y="617"/>
                    <a:pt x="2015" y="617"/>
                    <a:pt x="2015" y="617"/>
                  </a:cubicBezTo>
                  <a:cubicBezTo>
                    <a:pt x="2057" y="574"/>
                    <a:pt x="2084" y="516"/>
                    <a:pt x="2084" y="452"/>
                  </a:cubicBezTo>
                  <a:cubicBezTo>
                    <a:pt x="2084" y="388"/>
                    <a:pt x="2057" y="329"/>
                    <a:pt x="2015" y="287"/>
                  </a:cubicBezTo>
                  <a:cubicBezTo>
                    <a:pt x="2033" y="269"/>
                    <a:pt x="2033" y="269"/>
                    <a:pt x="2033" y="269"/>
                  </a:cubicBezTo>
                  <a:cubicBezTo>
                    <a:pt x="2080" y="316"/>
                    <a:pt x="2110" y="380"/>
                    <a:pt x="2110" y="452"/>
                  </a:cubicBezTo>
                  <a:cubicBezTo>
                    <a:pt x="2120" y="452"/>
                    <a:pt x="2120" y="452"/>
                    <a:pt x="2120" y="452"/>
                  </a:cubicBezTo>
                  <a:cubicBezTo>
                    <a:pt x="2120" y="378"/>
                    <a:pt x="2089" y="310"/>
                    <a:pt x="2040" y="261"/>
                  </a:cubicBezTo>
                  <a:cubicBezTo>
                    <a:pt x="2268" y="36"/>
                    <a:pt x="2268" y="36"/>
                    <a:pt x="2268" y="36"/>
                  </a:cubicBezTo>
                  <a:cubicBezTo>
                    <a:pt x="2271" y="38"/>
                    <a:pt x="2273" y="38"/>
                    <a:pt x="2276" y="38"/>
                  </a:cubicBezTo>
                  <a:cubicBezTo>
                    <a:pt x="2285" y="38"/>
                    <a:pt x="2293" y="31"/>
                    <a:pt x="2293" y="22"/>
                  </a:cubicBezTo>
                  <a:cubicBezTo>
                    <a:pt x="2293" y="13"/>
                    <a:pt x="2285" y="6"/>
                    <a:pt x="2276" y="6"/>
                  </a:cubicBezTo>
                  <a:cubicBezTo>
                    <a:pt x="2267" y="6"/>
                    <a:pt x="2259" y="13"/>
                    <a:pt x="2259" y="22"/>
                  </a:cubicBezTo>
                  <a:cubicBezTo>
                    <a:pt x="2259" y="25"/>
                    <a:pt x="2260" y="27"/>
                    <a:pt x="2261" y="29"/>
                  </a:cubicBezTo>
                  <a:cubicBezTo>
                    <a:pt x="2033" y="254"/>
                    <a:pt x="2033" y="254"/>
                    <a:pt x="2033" y="254"/>
                  </a:cubicBezTo>
                  <a:cubicBezTo>
                    <a:pt x="1984" y="209"/>
                    <a:pt x="1918" y="181"/>
                    <a:pt x="1845" y="181"/>
                  </a:cubicBezTo>
                  <a:cubicBezTo>
                    <a:pt x="1845" y="191"/>
                    <a:pt x="1845" y="191"/>
                    <a:pt x="1845" y="191"/>
                  </a:cubicBezTo>
                  <a:cubicBezTo>
                    <a:pt x="1915" y="191"/>
                    <a:pt x="1978" y="218"/>
                    <a:pt x="2026" y="262"/>
                  </a:cubicBezTo>
                  <a:cubicBezTo>
                    <a:pt x="2007" y="280"/>
                    <a:pt x="2007" y="280"/>
                    <a:pt x="2007" y="280"/>
                  </a:cubicBezTo>
                  <a:cubicBezTo>
                    <a:pt x="1965" y="241"/>
                    <a:pt x="1908" y="217"/>
                    <a:pt x="1845" y="217"/>
                  </a:cubicBezTo>
                  <a:cubicBezTo>
                    <a:pt x="1781" y="217"/>
                    <a:pt x="1723" y="242"/>
                    <a:pt x="1681" y="282"/>
                  </a:cubicBezTo>
                  <a:cubicBezTo>
                    <a:pt x="1596" y="199"/>
                    <a:pt x="1596" y="199"/>
                    <a:pt x="1596" y="199"/>
                  </a:cubicBezTo>
                  <a:cubicBezTo>
                    <a:pt x="1451" y="199"/>
                    <a:pt x="1451" y="199"/>
                    <a:pt x="1451" y="199"/>
                  </a:cubicBezTo>
                  <a:cubicBezTo>
                    <a:pt x="1271" y="22"/>
                    <a:pt x="1271" y="22"/>
                    <a:pt x="1271" y="22"/>
                  </a:cubicBezTo>
                  <a:cubicBezTo>
                    <a:pt x="1272" y="20"/>
                    <a:pt x="1272" y="18"/>
                    <a:pt x="1272" y="16"/>
                  </a:cubicBezTo>
                  <a:cubicBezTo>
                    <a:pt x="1272" y="7"/>
                    <a:pt x="1265" y="0"/>
                    <a:pt x="1256" y="0"/>
                  </a:cubicBezTo>
                  <a:cubicBezTo>
                    <a:pt x="1246" y="0"/>
                    <a:pt x="1239" y="7"/>
                    <a:pt x="1239" y="16"/>
                  </a:cubicBezTo>
                  <a:cubicBezTo>
                    <a:pt x="1239" y="25"/>
                    <a:pt x="1246" y="33"/>
                    <a:pt x="1256" y="33"/>
                  </a:cubicBezTo>
                  <a:cubicBezTo>
                    <a:pt x="1259" y="33"/>
                    <a:pt x="1262" y="32"/>
                    <a:pt x="1265" y="30"/>
                  </a:cubicBezTo>
                  <a:cubicBezTo>
                    <a:pt x="1436" y="199"/>
                    <a:pt x="1436" y="199"/>
                    <a:pt x="1436" y="199"/>
                  </a:cubicBezTo>
                  <a:cubicBezTo>
                    <a:pt x="1394" y="199"/>
                    <a:pt x="1394" y="199"/>
                    <a:pt x="1394" y="199"/>
                  </a:cubicBezTo>
                  <a:cubicBezTo>
                    <a:pt x="1215" y="22"/>
                    <a:pt x="1215" y="22"/>
                    <a:pt x="1215" y="22"/>
                  </a:cubicBezTo>
                  <a:cubicBezTo>
                    <a:pt x="1216" y="20"/>
                    <a:pt x="1216" y="18"/>
                    <a:pt x="1216" y="16"/>
                  </a:cubicBezTo>
                  <a:cubicBezTo>
                    <a:pt x="1216" y="7"/>
                    <a:pt x="1209" y="0"/>
                    <a:pt x="1200" y="0"/>
                  </a:cubicBezTo>
                  <a:cubicBezTo>
                    <a:pt x="1190" y="0"/>
                    <a:pt x="1183" y="7"/>
                    <a:pt x="1183" y="16"/>
                  </a:cubicBezTo>
                  <a:cubicBezTo>
                    <a:pt x="1183" y="25"/>
                    <a:pt x="1190" y="33"/>
                    <a:pt x="1200" y="33"/>
                  </a:cubicBezTo>
                  <a:cubicBezTo>
                    <a:pt x="1203" y="33"/>
                    <a:pt x="1206" y="32"/>
                    <a:pt x="1209" y="30"/>
                  </a:cubicBezTo>
                  <a:cubicBezTo>
                    <a:pt x="1380" y="199"/>
                    <a:pt x="1380" y="199"/>
                    <a:pt x="1380" y="199"/>
                  </a:cubicBezTo>
                  <a:cubicBezTo>
                    <a:pt x="1170" y="199"/>
                    <a:pt x="1170" y="199"/>
                    <a:pt x="1170" y="199"/>
                  </a:cubicBezTo>
                  <a:cubicBezTo>
                    <a:pt x="1168" y="192"/>
                    <a:pt x="1162" y="187"/>
                    <a:pt x="1154" y="187"/>
                  </a:cubicBezTo>
                  <a:cubicBezTo>
                    <a:pt x="1145" y="187"/>
                    <a:pt x="1138" y="195"/>
                    <a:pt x="1138" y="204"/>
                  </a:cubicBezTo>
                  <a:cubicBezTo>
                    <a:pt x="1138" y="213"/>
                    <a:pt x="1145" y="220"/>
                    <a:pt x="1154" y="220"/>
                  </a:cubicBezTo>
                  <a:cubicBezTo>
                    <a:pt x="1162" y="220"/>
                    <a:pt x="1168" y="216"/>
                    <a:pt x="1170" y="209"/>
                  </a:cubicBezTo>
                  <a:cubicBezTo>
                    <a:pt x="1390" y="209"/>
                    <a:pt x="1390" y="209"/>
                    <a:pt x="1390" y="209"/>
                  </a:cubicBezTo>
                  <a:cubicBezTo>
                    <a:pt x="1391" y="210"/>
                    <a:pt x="1391" y="210"/>
                    <a:pt x="1391" y="210"/>
                  </a:cubicBezTo>
                  <a:cubicBezTo>
                    <a:pt x="1392" y="209"/>
                    <a:pt x="1392" y="209"/>
                    <a:pt x="1392" y="209"/>
                  </a:cubicBezTo>
                  <a:cubicBezTo>
                    <a:pt x="1447" y="209"/>
                    <a:pt x="1447" y="209"/>
                    <a:pt x="1447" y="209"/>
                  </a:cubicBezTo>
                  <a:cubicBezTo>
                    <a:pt x="1447" y="210"/>
                    <a:pt x="1447" y="210"/>
                    <a:pt x="1447" y="210"/>
                  </a:cubicBezTo>
                  <a:cubicBezTo>
                    <a:pt x="1448" y="209"/>
                    <a:pt x="1448" y="209"/>
                    <a:pt x="1448" y="209"/>
                  </a:cubicBezTo>
                  <a:cubicBezTo>
                    <a:pt x="1592" y="209"/>
                    <a:pt x="1592" y="209"/>
                    <a:pt x="1592" y="209"/>
                  </a:cubicBezTo>
                  <a:cubicBezTo>
                    <a:pt x="1673" y="289"/>
                    <a:pt x="1673" y="289"/>
                    <a:pt x="1673" y="289"/>
                  </a:cubicBezTo>
                  <a:cubicBezTo>
                    <a:pt x="1632" y="332"/>
                    <a:pt x="1607" y="389"/>
                    <a:pt x="1607" y="452"/>
                  </a:cubicBezTo>
                  <a:cubicBezTo>
                    <a:pt x="1607" y="580"/>
                    <a:pt x="1711" y="684"/>
                    <a:pt x="1840" y="687"/>
                  </a:cubicBezTo>
                  <a:cubicBezTo>
                    <a:pt x="1840" y="712"/>
                    <a:pt x="1840" y="712"/>
                    <a:pt x="1840" y="712"/>
                  </a:cubicBezTo>
                  <a:cubicBezTo>
                    <a:pt x="1697" y="710"/>
                    <a:pt x="1581" y="594"/>
                    <a:pt x="1581" y="452"/>
                  </a:cubicBezTo>
                  <a:cubicBezTo>
                    <a:pt x="1581" y="447"/>
                    <a:pt x="1581" y="447"/>
                    <a:pt x="1581" y="447"/>
                  </a:cubicBezTo>
                  <a:cubicBezTo>
                    <a:pt x="1360" y="447"/>
                    <a:pt x="1360" y="447"/>
                    <a:pt x="1360" y="447"/>
                  </a:cubicBezTo>
                  <a:cubicBezTo>
                    <a:pt x="1358" y="436"/>
                    <a:pt x="1348" y="427"/>
                    <a:pt x="1336" y="427"/>
                  </a:cubicBezTo>
                  <a:cubicBezTo>
                    <a:pt x="1324" y="427"/>
                    <a:pt x="1314" y="436"/>
                    <a:pt x="1311" y="447"/>
                  </a:cubicBezTo>
                  <a:cubicBezTo>
                    <a:pt x="1081" y="447"/>
                    <a:pt x="1081" y="447"/>
                    <a:pt x="1081" y="447"/>
                  </a:cubicBezTo>
                  <a:cubicBezTo>
                    <a:pt x="948" y="315"/>
                    <a:pt x="948" y="315"/>
                    <a:pt x="948" y="315"/>
                  </a:cubicBezTo>
                  <a:cubicBezTo>
                    <a:pt x="831" y="315"/>
                    <a:pt x="831" y="315"/>
                    <a:pt x="831" y="315"/>
                  </a:cubicBezTo>
                  <a:cubicBezTo>
                    <a:pt x="829" y="260"/>
                    <a:pt x="782" y="217"/>
                    <a:pt x="726" y="217"/>
                  </a:cubicBezTo>
                  <a:cubicBezTo>
                    <a:pt x="670" y="217"/>
                    <a:pt x="624" y="260"/>
                    <a:pt x="621" y="315"/>
                  </a:cubicBezTo>
                  <a:cubicBezTo>
                    <a:pt x="515" y="315"/>
                    <a:pt x="515" y="315"/>
                    <a:pt x="515" y="315"/>
                  </a:cubicBezTo>
                  <a:cubicBezTo>
                    <a:pt x="430" y="215"/>
                    <a:pt x="430" y="215"/>
                    <a:pt x="430" y="215"/>
                  </a:cubicBezTo>
                  <a:cubicBezTo>
                    <a:pt x="45" y="215"/>
                    <a:pt x="45" y="215"/>
                    <a:pt x="45" y="215"/>
                  </a:cubicBezTo>
                  <a:cubicBezTo>
                    <a:pt x="40" y="210"/>
                    <a:pt x="33" y="206"/>
                    <a:pt x="25" y="206"/>
                  </a:cubicBezTo>
                  <a:cubicBezTo>
                    <a:pt x="11" y="206"/>
                    <a:pt x="0" y="217"/>
                    <a:pt x="0" y="231"/>
                  </a:cubicBezTo>
                  <a:cubicBezTo>
                    <a:pt x="0" y="244"/>
                    <a:pt x="11" y="255"/>
                    <a:pt x="25" y="255"/>
                  </a:cubicBezTo>
                  <a:close/>
                  <a:moveTo>
                    <a:pt x="1516" y="853"/>
                  </a:moveTo>
                  <a:cubicBezTo>
                    <a:pt x="1395" y="922"/>
                    <a:pt x="1395" y="922"/>
                    <a:pt x="1395" y="922"/>
                  </a:cubicBezTo>
                  <a:cubicBezTo>
                    <a:pt x="1273" y="853"/>
                    <a:pt x="1273" y="853"/>
                    <a:pt x="1273" y="853"/>
                  </a:cubicBezTo>
                  <a:cubicBezTo>
                    <a:pt x="1273" y="715"/>
                    <a:pt x="1273" y="715"/>
                    <a:pt x="1273" y="715"/>
                  </a:cubicBezTo>
                  <a:cubicBezTo>
                    <a:pt x="1395" y="646"/>
                    <a:pt x="1395" y="646"/>
                    <a:pt x="1395" y="646"/>
                  </a:cubicBezTo>
                  <a:cubicBezTo>
                    <a:pt x="1516" y="715"/>
                    <a:pt x="1516" y="715"/>
                    <a:pt x="1516" y="715"/>
                  </a:cubicBezTo>
                  <a:lnTo>
                    <a:pt x="1516" y="853"/>
                  </a:lnTo>
                  <a:close/>
                  <a:moveTo>
                    <a:pt x="1925" y="918"/>
                  </a:moveTo>
                  <a:cubicBezTo>
                    <a:pt x="1845" y="963"/>
                    <a:pt x="1845" y="963"/>
                    <a:pt x="1845" y="963"/>
                  </a:cubicBezTo>
                  <a:cubicBezTo>
                    <a:pt x="1765" y="918"/>
                    <a:pt x="1765" y="918"/>
                    <a:pt x="1765" y="918"/>
                  </a:cubicBezTo>
                  <a:cubicBezTo>
                    <a:pt x="1765" y="826"/>
                    <a:pt x="1765" y="826"/>
                    <a:pt x="1765" y="826"/>
                  </a:cubicBezTo>
                  <a:cubicBezTo>
                    <a:pt x="1845" y="781"/>
                    <a:pt x="1845" y="781"/>
                    <a:pt x="1845" y="781"/>
                  </a:cubicBezTo>
                  <a:cubicBezTo>
                    <a:pt x="1925" y="826"/>
                    <a:pt x="1925" y="826"/>
                    <a:pt x="1925" y="826"/>
                  </a:cubicBezTo>
                  <a:lnTo>
                    <a:pt x="1925" y="918"/>
                  </a:lnTo>
                  <a:close/>
                  <a:moveTo>
                    <a:pt x="1869" y="783"/>
                  </a:moveTo>
                  <a:cubicBezTo>
                    <a:pt x="1850" y="772"/>
                    <a:pt x="1850" y="772"/>
                    <a:pt x="1850" y="772"/>
                  </a:cubicBezTo>
                  <a:cubicBezTo>
                    <a:pt x="1850" y="687"/>
                    <a:pt x="1850" y="687"/>
                    <a:pt x="1850" y="687"/>
                  </a:cubicBezTo>
                  <a:cubicBezTo>
                    <a:pt x="1857" y="687"/>
                    <a:pt x="1863" y="686"/>
                    <a:pt x="1869" y="686"/>
                  </a:cubicBezTo>
                  <a:lnTo>
                    <a:pt x="1869" y="783"/>
                  </a:lnTo>
                  <a:close/>
                  <a:moveTo>
                    <a:pt x="1850" y="450"/>
                  </a:moveTo>
                  <a:cubicBezTo>
                    <a:pt x="1712" y="313"/>
                    <a:pt x="1712" y="313"/>
                    <a:pt x="1712" y="313"/>
                  </a:cubicBezTo>
                  <a:cubicBezTo>
                    <a:pt x="1747" y="280"/>
                    <a:pt x="1794" y="260"/>
                    <a:pt x="1845" y="260"/>
                  </a:cubicBezTo>
                  <a:cubicBezTo>
                    <a:pt x="1952" y="260"/>
                    <a:pt x="2039" y="346"/>
                    <a:pt x="2039" y="452"/>
                  </a:cubicBezTo>
                  <a:cubicBezTo>
                    <a:pt x="2039" y="556"/>
                    <a:pt x="1955" y="640"/>
                    <a:pt x="1850" y="643"/>
                  </a:cubicBezTo>
                  <a:lnTo>
                    <a:pt x="1850" y="450"/>
                  </a:lnTo>
                  <a:close/>
                  <a:moveTo>
                    <a:pt x="1840" y="454"/>
                  </a:moveTo>
                  <a:cubicBezTo>
                    <a:pt x="1840" y="643"/>
                    <a:pt x="1840" y="643"/>
                    <a:pt x="1840" y="643"/>
                  </a:cubicBezTo>
                  <a:cubicBezTo>
                    <a:pt x="1735" y="640"/>
                    <a:pt x="1651" y="556"/>
                    <a:pt x="1651" y="452"/>
                  </a:cubicBezTo>
                  <a:cubicBezTo>
                    <a:pt x="1651" y="401"/>
                    <a:pt x="1671" y="355"/>
                    <a:pt x="1704" y="320"/>
                  </a:cubicBezTo>
                  <a:lnTo>
                    <a:pt x="1840" y="454"/>
                  </a:lnTo>
                  <a:close/>
                  <a:moveTo>
                    <a:pt x="1845" y="227"/>
                  </a:moveTo>
                  <a:cubicBezTo>
                    <a:pt x="1971" y="227"/>
                    <a:pt x="2073" y="328"/>
                    <a:pt x="2073" y="452"/>
                  </a:cubicBezTo>
                  <a:cubicBezTo>
                    <a:pt x="2073" y="574"/>
                    <a:pt x="1974" y="674"/>
                    <a:pt x="1850" y="677"/>
                  </a:cubicBezTo>
                  <a:cubicBezTo>
                    <a:pt x="1850" y="647"/>
                    <a:pt x="1850" y="647"/>
                    <a:pt x="1850" y="647"/>
                  </a:cubicBezTo>
                  <a:cubicBezTo>
                    <a:pt x="1957" y="645"/>
                    <a:pt x="2043" y="558"/>
                    <a:pt x="2043" y="452"/>
                  </a:cubicBezTo>
                  <a:cubicBezTo>
                    <a:pt x="2043" y="344"/>
                    <a:pt x="1955" y="256"/>
                    <a:pt x="1845" y="256"/>
                  </a:cubicBezTo>
                  <a:cubicBezTo>
                    <a:pt x="1792" y="256"/>
                    <a:pt x="1744" y="277"/>
                    <a:pt x="1709" y="310"/>
                  </a:cubicBezTo>
                  <a:cubicBezTo>
                    <a:pt x="1688" y="289"/>
                    <a:pt x="1688" y="289"/>
                    <a:pt x="1688" y="289"/>
                  </a:cubicBezTo>
                  <a:cubicBezTo>
                    <a:pt x="1729" y="251"/>
                    <a:pt x="1784" y="227"/>
                    <a:pt x="1845" y="227"/>
                  </a:cubicBezTo>
                  <a:close/>
                  <a:moveTo>
                    <a:pt x="1617" y="452"/>
                  </a:moveTo>
                  <a:cubicBezTo>
                    <a:pt x="1617" y="392"/>
                    <a:pt x="1641" y="337"/>
                    <a:pt x="1681" y="297"/>
                  </a:cubicBezTo>
                  <a:cubicBezTo>
                    <a:pt x="1702" y="317"/>
                    <a:pt x="1702" y="317"/>
                    <a:pt x="1702" y="317"/>
                  </a:cubicBezTo>
                  <a:cubicBezTo>
                    <a:pt x="1668" y="352"/>
                    <a:pt x="1647" y="400"/>
                    <a:pt x="1647" y="452"/>
                  </a:cubicBezTo>
                  <a:cubicBezTo>
                    <a:pt x="1647" y="558"/>
                    <a:pt x="1733" y="645"/>
                    <a:pt x="1840" y="647"/>
                  </a:cubicBezTo>
                  <a:cubicBezTo>
                    <a:pt x="1840" y="677"/>
                    <a:pt x="1840" y="677"/>
                    <a:pt x="1840" y="677"/>
                  </a:cubicBezTo>
                  <a:cubicBezTo>
                    <a:pt x="1717" y="674"/>
                    <a:pt x="1617" y="574"/>
                    <a:pt x="1617" y="452"/>
                  </a:cubicBezTo>
                  <a:close/>
                  <a:moveTo>
                    <a:pt x="726" y="227"/>
                  </a:moveTo>
                  <a:cubicBezTo>
                    <a:pt x="779" y="227"/>
                    <a:pt x="821" y="269"/>
                    <a:pt x="821" y="320"/>
                  </a:cubicBezTo>
                  <a:cubicBezTo>
                    <a:pt x="821" y="372"/>
                    <a:pt x="779" y="414"/>
                    <a:pt x="726" y="414"/>
                  </a:cubicBezTo>
                  <a:cubicBezTo>
                    <a:pt x="674" y="414"/>
                    <a:pt x="631" y="372"/>
                    <a:pt x="631" y="320"/>
                  </a:cubicBezTo>
                  <a:cubicBezTo>
                    <a:pt x="631" y="269"/>
                    <a:pt x="674" y="227"/>
                    <a:pt x="726" y="227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5" name="Oval 12"/>
            <p:cNvSpPr>
              <a:spLocks noChangeArrowheads="1"/>
            </p:cNvSpPr>
            <p:nvPr>
              <p:custDataLst>
                <p:tags r:id="rId19"/>
              </p:custDataLst>
            </p:nvPr>
          </p:nvSpPr>
          <p:spPr bwMode="auto">
            <a:xfrm>
              <a:off x="5031" y="1922"/>
              <a:ext cx="85" cy="83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6" name="Oval 13"/>
            <p:cNvSpPr>
              <a:spLocks noChangeArrowheads="1"/>
            </p:cNvSpPr>
            <p:nvPr>
              <p:custDataLst>
                <p:tags r:id="rId20"/>
              </p:custDataLst>
            </p:nvPr>
          </p:nvSpPr>
          <p:spPr bwMode="auto">
            <a:xfrm>
              <a:off x="5031" y="1794"/>
              <a:ext cx="85" cy="83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" name="Oval 14"/>
            <p:cNvSpPr>
              <a:spLocks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4073" y="1349"/>
              <a:ext cx="84" cy="84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8" name="Oval 15"/>
            <p:cNvSpPr>
              <a:spLocks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4073" y="1222"/>
              <a:ext cx="84" cy="83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9" name="Oval 16"/>
            <p:cNvSpPr>
              <a:spLocks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5508" y="1564"/>
              <a:ext cx="56" cy="55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" name="Freeform 17"/>
            <p:cNvSpPr>
              <a:spLocks noEditPoints="1"/>
            </p:cNvSpPr>
            <p:nvPr>
              <p:custDataLst>
                <p:tags r:id="rId24"/>
              </p:custDataLst>
            </p:nvPr>
          </p:nvSpPr>
          <p:spPr bwMode="auto">
            <a:xfrm>
              <a:off x="5099" y="10"/>
              <a:ext cx="189" cy="186"/>
            </a:xfrm>
            <a:custGeom>
              <a:avLst/>
              <a:gdLst>
                <a:gd name="T0" fmla="*/ 56 w 112"/>
                <a:gd name="T1" fmla="*/ 110 h 110"/>
                <a:gd name="T2" fmla="*/ 112 w 112"/>
                <a:gd name="T3" fmla="*/ 55 h 110"/>
                <a:gd name="T4" fmla="*/ 56 w 112"/>
                <a:gd name="T5" fmla="*/ 0 h 110"/>
                <a:gd name="T6" fmla="*/ 0 w 112"/>
                <a:gd name="T7" fmla="*/ 55 h 110"/>
                <a:gd name="T8" fmla="*/ 56 w 112"/>
                <a:gd name="T9" fmla="*/ 110 h 110"/>
                <a:gd name="T10" fmla="*/ 56 w 112"/>
                <a:gd name="T11" fmla="*/ 10 h 110"/>
                <a:gd name="T12" fmla="*/ 102 w 112"/>
                <a:gd name="T13" fmla="*/ 55 h 110"/>
                <a:gd name="T14" fmla="*/ 56 w 112"/>
                <a:gd name="T15" fmla="*/ 100 h 110"/>
                <a:gd name="T16" fmla="*/ 11 w 112"/>
                <a:gd name="T17" fmla="*/ 55 h 110"/>
                <a:gd name="T18" fmla="*/ 56 w 112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0">
                  <a:moveTo>
                    <a:pt x="56" y="110"/>
                  </a:moveTo>
                  <a:cubicBezTo>
                    <a:pt x="87" y="110"/>
                    <a:pt x="112" y="85"/>
                    <a:pt x="112" y="55"/>
                  </a:cubicBezTo>
                  <a:cubicBezTo>
                    <a:pt x="112" y="24"/>
                    <a:pt x="87" y="0"/>
                    <a:pt x="56" y="0"/>
                  </a:cubicBezTo>
                  <a:cubicBezTo>
                    <a:pt x="25" y="0"/>
                    <a:pt x="0" y="24"/>
                    <a:pt x="0" y="55"/>
                  </a:cubicBezTo>
                  <a:cubicBezTo>
                    <a:pt x="0" y="85"/>
                    <a:pt x="25" y="110"/>
                    <a:pt x="56" y="110"/>
                  </a:cubicBezTo>
                  <a:close/>
                  <a:moveTo>
                    <a:pt x="56" y="10"/>
                  </a:moveTo>
                  <a:cubicBezTo>
                    <a:pt x="81" y="10"/>
                    <a:pt x="102" y="30"/>
                    <a:pt x="102" y="55"/>
                  </a:cubicBezTo>
                  <a:cubicBezTo>
                    <a:pt x="102" y="79"/>
                    <a:pt x="81" y="100"/>
                    <a:pt x="56" y="100"/>
                  </a:cubicBezTo>
                  <a:cubicBezTo>
                    <a:pt x="31" y="100"/>
                    <a:pt x="11" y="79"/>
                    <a:pt x="11" y="55"/>
                  </a:cubicBezTo>
                  <a:cubicBezTo>
                    <a:pt x="11" y="30"/>
                    <a:pt x="31" y="10"/>
                    <a:pt x="56" y="10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Freeform 18"/>
            <p:cNvSpPr>
              <a:spLocks noEditPoints="1"/>
            </p:cNvSpPr>
            <p:nvPr>
              <p:custDataLst>
                <p:tags r:id="rId25"/>
              </p:custDataLst>
            </p:nvPr>
          </p:nvSpPr>
          <p:spPr bwMode="auto">
            <a:xfrm>
              <a:off x="5853" y="1948"/>
              <a:ext cx="188" cy="186"/>
            </a:xfrm>
            <a:custGeom>
              <a:avLst/>
              <a:gdLst>
                <a:gd name="T0" fmla="*/ 0 w 111"/>
                <a:gd name="T1" fmla="*/ 55 h 110"/>
                <a:gd name="T2" fmla="*/ 56 w 111"/>
                <a:gd name="T3" fmla="*/ 110 h 110"/>
                <a:gd name="T4" fmla="*/ 111 w 111"/>
                <a:gd name="T5" fmla="*/ 55 h 110"/>
                <a:gd name="T6" fmla="*/ 56 w 111"/>
                <a:gd name="T7" fmla="*/ 0 h 110"/>
                <a:gd name="T8" fmla="*/ 0 w 111"/>
                <a:gd name="T9" fmla="*/ 55 h 110"/>
                <a:gd name="T10" fmla="*/ 56 w 111"/>
                <a:gd name="T11" fmla="*/ 10 h 110"/>
                <a:gd name="T12" fmla="*/ 101 w 111"/>
                <a:gd name="T13" fmla="*/ 55 h 110"/>
                <a:gd name="T14" fmla="*/ 56 w 111"/>
                <a:gd name="T15" fmla="*/ 100 h 110"/>
                <a:gd name="T16" fmla="*/ 10 w 111"/>
                <a:gd name="T17" fmla="*/ 55 h 110"/>
                <a:gd name="T18" fmla="*/ 56 w 111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0">
                  <a:moveTo>
                    <a:pt x="0" y="55"/>
                  </a:moveTo>
                  <a:cubicBezTo>
                    <a:pt x="0" y="85"/>
                    <a:pt x="25" y="110"/>
                    <a:pt x="56" y="110"/>
                  </a:cubicBezTo>
                  <a:cubicBezTo>
                    <a:pt x="86" y="110"/>
                    <a:pt x="111" y="85"/>
                    <a:pt x="111" y="55"/>
                  </a:cubicBezTo>
                  <a:cubicBezTo>
                    <a:pt x="111" y="25"/>
                    <a:pt x="86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lose/>
                  <a:moveTo>
                    <a:pt x="56" y="10"/>
                  </a:moveTo>
                  <a:cubicBezTo>
                    <a:pt x="81" y="10"/>
                    <a:pt x="101" y="30"/>
                    <a:pt x="101" y="55"/>
                  </a:cubicBezTo>
                  <a:cubicBezTo>
                    <a:pt x="101" y="80"/>
                    <a:pt x="81" y="100"/>
                    <a:pt x="56" y="100"/>
                  </a:cubicBezTo>
                  <a:cubicBezTo>
                    <a:pt x="30" y="100"/>
                    <a:pt x="10" y="80"/>
                    <a:pt x="10" y="55"/>
                  </a:cubicBezTo>
                  <a:cubicBezTo>
                    <a:pt x="10" y="30"/>
                    <a:pt x="30" y="10"/>
                    <a:pt x="56" y="10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2" name="Freeform 19"/>
            <p:cNvSpPr>
              <a:spLocks noEditPoints="1"/>
            </p:cNvSpPr>
            <p:nvPr>
              <p:custDataLst>
                <p:tags r:id="rId26"/>
              </p:custDataLst>
            </p:nvPr>
          </p:nvSpPr>
          <p:spPr bwMode="auto">
            <a:xfrm>
              <a:off x="3663" y="85"/>
              <a:ext cx="188" cy="186"/>
            </a:xfrm>
            <a:custGeom>
              <a:avLst/>
              <a:gdLst>
                <a:gd name="T0" fmla="*/ 55 w 111"/>
                <a:gd name="T1" fmla="*/ 110 h 110"/>
                <a:gd name="T2" fmla="*/ 111 w 111"/>
                <a:gd name="T3" fmla="*/ 55 h 110"/>
                <a:gd name="T4" fmla="*/ 55 w 111"/>
                <a:gd name="T5" fmla="*/ 0 h 110"/>
                <a:gd name="T6" fmla="*/ 0 w 111"/>
                <a:gd name="T7" fmla="*/ 55 h 110"/>
                <a:gd name="T8" fmla="*/ 55 w 111"/>
                <a:gd name="T9" fmla="*/ 110 h 110"/>
                <a:gd name="T10" fmla="*/ 55 w 111"/>
                <a:gd name="T11" fmla="*/ 10 h 110"/>
                <a:gd name="T12" fmla="*/ 101 w 111"/>
                <a:gd name="T13" fmla="*/ 55 h 110"/>
                <a:gd name="T14" fmla="*/ 55 w 111"/>
                <a:gd name="T15" fmla="*/ 100 h 110"/>
                <a:gd name="T16" fmla="*/ 10 w 111"/>
                <a:gd name="T17" fmla="*/ 55 h 110"/>
                <a:gd name="T18" fmla="*/ 55 w 111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0">
                  <a:moveTo>
                    <a:pt x="55" y="110"/>
                  </a:moveTo>
                  <a:cubicBezTo>
                    <a:pt x="86" y="110"/>
                    <a:pt x="111" y="85"/>
                    <a:pt x="111" y="55"/>
                  </a:cubicBezTo>
                  <a:cubicBezTo>
                    <a:pt x="111" y="25"/>
                    <a:pt x="86" y="0"/>
                    <a:pt x="55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5"/>
                    <a:pt x="25" y="110"/>
                    <a:pt x="55" y="110"/>
                  </a:cubicBezTo>
                  <a:close/>
                  <a:moveTo>
                    <a:pt x="55" y="10"/>
                  </a:moveTo>
                  <a:cubicBezTo>
                    <a:pt x="81" y="10"/>
                    <a:pt x="101" y="30"/>
                    <a:pt x="101" y="55"/>
                  </a:cubicBezTo>
                  <a:cubicBezTo>
                    <a:pt x="101" y="80"/>
                    <a:pt x="81" y="100"/>
                    <a:pt x="55" y="100"/>
                  </a:cubicBezTo>
                  <a:cubicBezTo>
                    <a:pt x="30" y="100"/>
                    <a:pt x="10" y="80"/>
                    <a:pt x="10" y="55"/>
                  </a:cubicBezTo>
                  <a:cubicBezTo>
                    <a:pt x="10" y="30"/>
                    <a:pt x="30" y="10"/>
                    <a:pt x="55" y="10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3" name="Freeform 20"/>
            <p:cNvSpPr/>
            <p:nvPr>
              <p:custDataLst>
                <p:tags r:id="rId27"/>
              </p:custDataLst>
            </p:nvPr>
          </p:nvSpPr>
          <p:spPr bwMode="auto">
            <a:xfrm>
              <a:off x="3729" y="151"/>
              <a:ext cx="56" cy="54"/>
            </a:xfrm>
            <a:custGeom>
              <a:avLst/>
              <a:gdLst>
                <a:gd name="T0" fmla="*/ 17 w 33"/>
                <a:gd name="T1" fmla="*/ 32 h 32"/>
                <a:gd name="T2" fmla="*/ 33 w 33"/>
                <a:gd name="T3" fmla="*/ 16 h 32"/>
                <a:gd name="T4" fmla="*/ 16 w 33"/>
                <a:gd name="T5" fmla="*/ 0 h 32"/>
                <a:gd name="T6" fmla="*/ 0 w 33"/>
                <a:gd name="T7" fmla="*/ 16 h 32"/>
                <a:gd name="T8" fmla="*/ 17 w 33"/>
                <a:gd name="T9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32">
                  <a:moveTo>
                    <a:pt x="17" y="32"/>
                  </a:moveTo>
                  <a:cubicBezTo>
                    <a:pt x="26" y="32"/>
                    <a:pt x="33" y="25"/>
                    <a:pt x="33" y="16"/>
                  </a:cubicBezTo>
                  <a:cubicBezTo>
                    <a:pt x="33" y="7"/>
                    <a:pt x="2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7" y="32"/>
                    <a:pt x="17" y="32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4" name="Oval 21"/>
            <p:cNvSpPr>
              <a:spLocks noChangeArrowheads="1"/>
            </p:cNvSpPr>
            <p:nvPr>
              <p:custDataLst>
                <p:tags r:id="rId28"/>
              </p:custDataLst>
            </p:nvPr>
          </p:nvSpPr>
          <p:spPr bwMode="auto">
            <a:xfrm>
              <a:off x="5508" y="1333"/>
              <a:ext cx="56" cy="56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5" name="Freeform 22"/>
            <p:cNvSpPr/>
            <p:nvPr>
              <p:custDataLst>
                <p:tags r:id="rId29"/>
              </p:custDataLst>
            </p:nvPr>
          </p:nvSpPr>
          <p:spPr bwMode="auto">
            <a:xfrm>
              <a:off x="3640" y="389"/>
              <a:ext cx="1092" cy="301"/>
            </a:xfrm>
            <a:custGeom>
              <a:avLst/>
              <a:gdLst>
                <a:gd name="T0" fmla="*/ 17 w 646"/>
                <a:gd name="T1" fmla="*/ 33 h 178"/>
                <a:gd name="T2" fmla="*/ 24 w 646"/>
                <a:gd name="T3" fmla="*/ 31 h 178"/>
                <a:gd name="T4" fmla="*/ 174 w 646"/>
                <a:gd name="T5" fmla="*/ 178 h 178"/>
                <a:gd name="T6" fmla="*/ 646 w 646"/>
                <a:gd name="T7" fmla="*/ 178 h 178"/>
                <a:gd name="T8" fmla="*/ 646 w 646"/>
                <a:gd name="T9" fmla="*/ 168 h 178"/>
                <a:gd name="T10" fmla="*/ 452 w 646"/>
                <a:gd name="T11" fmla="*/ 168 h 178"/>
                <a:gd name="T12" fmla="*/ 366 w 646"/>
                <a:gd name="T13" fmla="*/ 83 h 178"/>
                <a:gd name="T14" fmla="*/ 212 w 646"/>
                <a:gd name="T15" fmla="*/ 83 h 178"/>
                <a:gd name="T16" fmla="*/ 212 w 646"/>
                <a:gd name="T17" fmla="*/ 94 h 178"/>
                <a:gd name="T18" fmla="*/ 362 w 646"/>
                <a:gd name="T19" fmla="*/ 94 h 178"/>
                <a:gd name="T20" fmla="*/ 437 w 646"/>
                <a:gd name="T21" fmla="*/ 168 h 178"/>
                <a:gd name="T22" fmla="*/ 178 w 646"/>
                <a:gd name="T23" fmla="*/ 168 h 178"/>
                <a:gd name="T24" fmla="*/ 32 w 646"/>
                <a:gd name="T25" fmla="*/ 24 h 178"/>
                <a:gd name="T26" fmla="*/ 33 w 646"/>
                <a:gd name="T27" fmla="*/ 16 h 178"/>
                <a:gd name="T28" fmla="*/ 17 w 646"/>
                <a:gd name="T29" fmla="*/ 0 h 178"/>
                <a:gd name="T30" fmla="*/ 0 w 646"/>
                <a:gd name="T31" fmla="*/ 16 h 178"/>
                <a:gd name="T32" fmla="*/ 17 w 646"/>
                <a:gd name="T33" fmla="*/ 3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46" h="178">
                  <a:moveTo>
                    <a:pt x="17" y="33"/>
                  </a:moveTo>
                  <a:cubicBezTo>
                    <a:pt x="20" y="33"/>
                    <a:pt x="22" y="32"/>
                    <a:pt x="24" y="31"/>
                  </a:cubicBezTo>
                  <a:cubicBezTo>
                    <a:pt x="174" y="178"/>
                    <a:pt x="174" y="178"/>
                    <a:pt x="174" y="178"/>
                  </a:cubicBezTo>
                  <a:cubicBezTo>
                    <a:pt x="646" y="178"/>
                    <a:pt x="646" y="178"/>
                    <a:pt x="646" y="178"/>
                  </a:cubicBezTo>
                  <a:cubicBezTo>
                    <a:pt x="646" y="168"/>
                    <a:pt x="646" y="168"/>
                    <a:pt x="646" y="168"/>
                  </a:cubicBezTo>
                  <a:cubicBezTo>
                    <a:pt x="452" y="168"/>
                    <a:pt x="452" y="168"/>
                    <a:pt x="452" y="168"/>
                  </a:cubicBezTo>
                  <a:cubicBezTo>
                    <a:pt x="366" y="83"/>
                    <a:pt x="366" y="83"/>
                    <a:pt x="366" y="83"/>
                  </a:cubicBezTo>
                  <a:cubicBezTo>
                    <a:pt x="212" y="83"/>
                    <a:pt x="212" y="83"/>
                    <a:pt x="212" y="83"/>
                  </a:cubicBezTo>
                  <a:cubicBezTo>
                    <a:pt x="212" y="94"/>
                    <a:pt x="212" y="94"/>
                    <a:pt x="212" y="94"/>
                  </a:cubicBezTo>
                  <a:cubicBezTo>
                    <a:pt x="362" y="94"/>
                    <a:pt x="362" y="94"/>
                    <a:pt x="362" y="94"/>
                  </a:cubicBezTo>
                  <a:cubicBezTo>
                    <a:pt x="437" y="168"/>
                    <a:pt x="437" y="168"/>
                    <a:pt x="437" y="168"/>
                  </a:cubicBezTo>
                  <a:cubicBezTo>
                    <a:pt x="178" y="168"/>
                    <a:pt x="178" y="168"/>
                    <a:pt x="178" y="168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3" y="21"/>
                    <a:pt x="33" y="19"/>
                    <a:pt x="33" y="16"/>
                  </a:cubicBezTo>
                  <a:cubicBezTo>
                    <a:pt x="33" y="7"/>
                    <a:pt x="26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25"/>
                    <a:pt x="8" y="33"/>
                    <a:pt x="17" y="33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6" name="Freeform 23"/>
            <p:cNvSpPr/>
            <p:nvPr>
              <p:custDataLst>
                <p:tags r:id="rId30"/>
              </p:custDataLst>
            </p:nvPr>
          </p:nvSpPr>
          <p:spPr bwMode="auto">
            <a:xfrm>
              <a:off x="5686" y="2196"/>
              <a:ext cx="391" cy="386"/>
            </a:xfrm>
            <a:custGeom>
              <a:avLst/>
              <a:gdLst>
                <a:gd name="T0" fmla="*/ 214 w 231"/>
                <a:gd name="T1" fmla="*/ 195 h 228"/>
                <a:gd name="T2" fmla="*/ 207 w 231"/>
                <a:gd name="T3" fmla="*/ 197 h 228"/>
                <a:gd name="T4" fmla="*/ 8 w 231"/>
                <a:gd name="T5" fmla="*/ 0 h 228"/>
                <a:gd name="T6" fmla="*/ 0 w 231"/>
                <a:gd name="T7" fmla="*/ 7 h 228"/>
                <a:gd name="T8" fmla="*/ 199 w 231"/>
                <a:gd name="T9" fmla="*/ 203 h 228"/>
                <a:gd name="T10" fmla="*/ 197 w 231"/>
                <a:gd name="T11" fmla="*/ 211 h 228"/>
                <a:gd name="T12" fmla="*/ 214 w 231"/>
                <a:gd name="T13" fmla="*/ 228 h 228"/>
                <a:gd name="T14" fmla="*/ 231 w 231"/>
                <a:gd name="T15" fmla="*/ 211 h 228"/>
                <a:gd name="T16" fmla="*/ 214 w 231"/>
                <a:gd name="T17" fmla="*/ 195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1" h="228">
                  <a:moveTo>
                    <a:pt x="214" y="195"/>
                  </a:moveTo>
                  <a:cubicBezTo>
                    <a:pt x="211" y="195"/>
                    <a:pt x="209" y="196"/>
                    <a:pt x="207" y="197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99" y="203"/>
                    <a:pt x="199" y="203"/>
                    <a:pt x="199" y="203"/>
                  </a:cubicBezTo>
                  <a:cubicBezTo>
                    <a:pt x="198" y="206"/>
                    <a:pt x="197" y="209"/>
                    <a:pt x="197" y="211"/>
                  </a:cubicBezTo>
                  <a:cubicBezTo>
                    <a:pt x="197" y="220"/>
                    <a:pt x="205" y="228"/>
                    <a:pt x="214" y="228"/>
                  </a:cubicBezTo>
                  <a:cubicBezTo>
                    <a:pt x="223" y="228"/>
                    <a:pt x="231" y="220"/>
                    <a:pt x="231" y="211"/>
                  </a:cubicBezTo>
                  <a:cubicBezTo>
                    <a:pt x="231" y="202"/>
                    <a:pt x="223" y="195"/>
                    <a:pt x="214" y="195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7" name="Freeform 25"/>
            <p:cNvSpPr/>
            <p:nvPr>
              <p:custDataLst>
                <p:tags r:id="rId31"/>
              </p:custDataLst>
            </p:nvPr>
          </p:nvSpPr>
          <p:spPr bwMode="auto">
            <a:xfrm>
              <a:off x="5304" y="2750"/>
              <a:ext cx="99" cy="86"/>
            </a:xfrm>
            <a:custGeom>
              <a:avLst/>
              <a:gdLst>
                <a:gd name="T0" fmla="*/ 23 w 99"/>
                <a:gd name="T1" fmla="*/ 44 h 86"/>
                <a:gd name="T2" fmla="*/ 47 w 99"/>
                <a:gd name="T3" fmla="*/ 86 h 86"/>
                <a:gd name="T4" fmla="*/ 72 w 99"/>
                <a:gd name="T5" fmla="*/ 44 h 86"/>
                <a:gd name="T6" fmla="*/ 99 w 99"/>
                <a:gd name="T7" fmla="*/ 3 h 86"/>
                <a:gd name="T8" fmla="*/ 49 w 99"/>
                <a:gd name="T9" fmla="*/ 1 h 86"/>
                <a:gd name="T10" fmla="*/ 0 w 99"/>
                <a:gd name="T11" fmla="*/ 0 h 86"/>
                <a:gd name="T12" fmla="*/ 23 w 99"/>
                <a:gd name="T13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23" y="44"/>
                  </a:moveTo>
                  <a:lnTo>
                    <a:pt x="47" y="86"/>
                  </a:lnTo>
                  <a:lnTo>
                    <a:pt x="72" y="44"/>
                  </a:lnTo>
                  <a:lnTo>
                    <a:pt x="99" y="3"/>
                  </a:lnTo>
                  <a:lnTo>
                    <a:pt x="49" y="1"/>
                  </a:lnTo>
                  <a:lnTo>
                    <a:pt x="0" y="0"/>
                  </a:lnTo>
                  <a:lnTo>
                    <a:pt x="23" y="44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8" name="Freeform 26"/>
            <p:cNvSpPr/>
            <p:nvPr>
              <p:custDataLst>
                <p:tags r:id="rId32"/>
              </p:custDataLst>
            </p:nvPr>
          </p:nvSpPr>
          <p:spPr bwMode="auto">
            <a:xfrm>
              <a:off x="2808" y="633"/>
              <a:ext cx="86" cy="98"/>
            </a:xfrm>
            <a:custGeom>
              <a:avLst/>
              <a:gdLst>
                <a:gd name="T0" fmla="*/ 0 w 86"/>
                <a:gd name="T1" fmla="*/ 47 h 98"/>
                <a:gd name="T2" fmla="*/ 42 w 86"/>
                <a:gd name="T3" fmla="*/ 73 h 98"/>
                <a:gd name="T4" fmla="*/ 84 w 86"/>
                <a:gd name="T5" fmla="*/ 98 h 98"/>
                <a:gd name="T6" fmla="*/ 84 w 86"/>
                <a:gd name="T7" fmla="*/ 49 h 98"/>
                <a:gd name="T8" fmla="*/ 86 w 86"/>
                <a:gd name="T9" fmla="*/ 0 h 98"/>
                <a:gd name="T10" fmla="*/ 42 w 86"/>
                <a:gd name="T11" fmla="*/ 24 h 98"/>
                <a:gd name="T12" fmla="*/ 0 w 86"/>
                <a:gd name="T13" fmla="*/ 47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8">
                  <a:moveTo>
                    <a:pt x="0" y="47"/>
                  </a:moveTo>
                  <a:lnTo>
                    <a:pt x="42" y="73"/>
                  </a:lnTo>
                  <a:lnTo>
                    <a:pt x="84" y="98"/>
                  </a:lnTo>
                  <a:lnTo>
                    <a:pt x="84" y="49"/>
                  </a:lnTo>
                  <a:lnTo>
                    <a:pt x="86" y="0"/>
                  </a:lnTo>
                  <a:lnTo>
                    <a:pt x="42" y="24"/>
                  </a:lnTo>
                  <a:lnTo>
                    <a:pt x="0" y="47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9" name="Freeform 27"/>
            <p:cNvSpPr/>
            <p:nvPr>
              <p:custDataLst>
                <p:tags r:id="rId33"/>
              </p:custDataLst>
            </p:nvPr>
          </p:nvSpPr>
          <p:spPr bwMode="auto">
            <a:xfrm>
              <a:off x="4199" y="1570"/>
              <a:ext cx="88" cy="98"/>
            </a:xfrm>
            <a:custGeom>
              <a:avLst/>
              <a:gdLst>
                <a:gd name="T0" fmla="*/ 0 w 88"/>
                <a:gd name="T1" fmla="*/ 48 h 98"/>
                <a:gd name="T2" fmla="*/ 43 w 88"/>
                <a:gd name="T3" fmla="*/ 73 h 98"/>
                <a:gd name="T4" fmla="*/ 87 w 88"/>
                <a:gd name="T5" fmla="*/ 98 h 98"/>
                <a:gd name="T6" fmla="*/ 87 w 88"/>
                <a:gd name="T7" fmla="*/ 49 h 98"/>
                <a:gd name="T8" fmla="*/ 88 w 88"/>
                <a:gd name="T9" fmla="*/ 0 h 98"/>
                <a:gd name="T10" fmla="*/ 44 w 88"/>
                <a:gd name="T11" fmla="*/ 24 h 98"/>
                <a:gd name="T12" fmla="*/ 0 w 88"/>
                <a:gd name="T13" fmla="*/ 4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98">
                  <a:moveTo>
                    <a:pt x="0" y="48"/>
                  </a:moveTo>
                  <a:lnTo>
                    <a:pt x="43" y="73"/>
                  </a:lnTo>
                  <a:lnTo>
                    <a:pt x="87" y="98"/>
                  </a:lnTo>
                  <a:lnTo>
                    <a:pt x="87" y="49"/>
                  </a:lnTo>
                  <a:lnTo>
                    <a:pt x="88" y="0"/>
                  </a:lnTo>
                  <a:lnTo>
                    <a:pt x="44" y="24"/>
                  </a:lnTo>
                  <a:lnTo>
                    <a:pt x="0" y="48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0" name="Freeform 28"/>
            <p:cNvSpPr/>
            <p:nvPr>
              <p:custDataLst>
                <p:tags r:id="rId34"/>
              </p:custDataLst>
            </p:nvPr>
          </p:nvSpPr>
          <p:spPr bwMode="auto">
            <a:xfrm>
              <a:off x="5840" y="1514"/>
              <a:ext cx="86" cy="99"/>
            </a:xfrm>
            <a:custGeom>
              <a:avLst/>
              <a:gdLst>
                <a:gd name="T0" fmla="*/ 1 w 86"/>
                <a:gd name="T1" fmla="*/ 0 h 99"/>
                <a:gd name="T2" fmla="*/ 1 w 86"/>
                <a:gd name="T3" fmla="*/ 50 h 99"/>
                <a:gd name="T4" fmla="*/ 0 w 86"/>
                <a:gd name="T5" fmla="*/ 99 h 99"/>
                <a:gd name="T6" fmla="*/ 44 w 86"/>
                <a:gd name="T7" fmla="*/ 75 h 99"/>
                <a:gd name="T8" fmla="*/ 86 w 86"/>
                <a:gd name="T9" fmla="*/ 51 h 99"/>
                <a:gd name="T10" fmla="*/ 44 w 86"/>
                <a:gd name="T11" fmla="*/ 26 h 99"/>
                <a:gd name="T12" fmla="*/ 1 w 86"/>
                <a:gd name="T13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9">
                  <a:moveTo>
                    <a:pt x="1" y="0"/>
                  </a:moveTo>
                  <a:lnTo>
                    <a:pt x="1" y="50"/>
                  </a:lnTo>
                  <a:lnTo>
                    <a:pt x="0" y="99"/>
                  </a:lnTo>
                  <a:lnTo>
                    <a:pt x="44" y="75"/>
                  </a:lnTo>
                  <a:lnTo>
                    <a:pt x="86" y="51"/>
                  </a:lnTo>
                  <a:lnTo>
                    <a:pt x="44" y="26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1" name="Freeform 29"/>
            <p:cNvSpPr/>
            <p:nvPr>
              <p:custDataLst>
                <p:tags r:id="rId35"/>
              </p:custDataLst>
            </p:nvPr>
          </p:nvSpPr>
          <p:spPr bwMode="auto">
            <a:xfrm>
              <a:off x="4766" y="1198"/>
              <a:ext cx="98" cy="86"/>
            </a:xfrm>
            <a:custGeom>
              <a:avLst/>
              <a:gdLst>
                <a:gd name="T0" fmla="*/ 47 w 98"/>
                <a:gd name="T1" fmla="*/ 86 h 86"/>
                <a:gd name="T2" fmla="*/ 73 w 98"/>
                <a:gd name="T3" fmla="*/ 44 h 86"/>
                <a:gd name="T4" fmla="*/ 98 w 98"/>
                <a:gd name="T5" fmla="*/ 2 h 86"/>
                <a:gd name="T6" fmla="*/ 49 w 98"/>
                <a:gd name="T7" fmla="*/ 2 h 86"/>
                <a:gd name="T8" fmla="*/ 0 w 98"/>
                <a:gd name="T9" fmla="*/ 0 h 86"/>
                <a:gd name="T10" fmla="*/ 24 w 98"/>
                <a:gd name="T11" fmla="*/ 42 h 86"/>
                <a:gd name="T12" fmla="*/ 47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47" y="86"/>
                  </a:moveTo>
                  <a:lnTo>
                    <a:pt x="73" y="44"/>
                  </a:lnTo>
                  <a:lnTo>
                    <a:pt x="98" y="2"/>
                  </a:lnTo>
                  <a:lnTo>
                    <a:pt x="49" y="2"/>
                  </a:lnTo>
                  <a:lnTo>
                    <a:pt x="0" y="0"/>
                  </a:lnTo>
                  <a:lnTo>
                    <a:pt x="24" y="42"/>
                  </a:lnTo>
                  <a:lnTo>
                    <a:pt x="47" y="86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2" name="Freeform 32"/>
            <p:cNvSpPr/>
            <p:nvPr>
              <p:custDataLst>
                <p:tags r:id="rId36"/>
              </p:custDataLst>
            </p:nvPr>
          </p:nvSpPr>
          <p:spPr bwMode="auto">
            <a:xfrm>
              <a:off x="5304" y="2633"/>
              <a:ext cx="99" cy="86"/>
            </a:xfrm>
            <a:custGeom>
              <a:avLst/>
              <a:gdLst>
                <a:gd name="T0" fmla="*/ 72 w 99"/>
                <a:gd name="T1" fmla="*/ 44 h 86"/>
                <a:gd name="T2" fmla="*/ 99 w 99"/>
                <a:gd name="T3" fmla="*/ 2 h 86"/>
                <a:gd name="T4" fmla="*/ 49 w 99"/>
                <a:gd name="T5" fmla="*/ 2 h 86"/>
                <a:gd name="T6" fmla="*/ 0 w 99"/>
                <a:gd name="T7" fmla="*/ 0 h 86"/>
                <a:gd name="T8" fmla="*/ 23 w 99"/>
                <a:gd name="T9" fmla="*/ 42 h 86"/>
                <a:gd name="T10" fmla="*/ 47 w 99"/>
                <a:gd name="T11" fmla="*/ 86 h 86"/>
                <a:gd name="T12" fmla="*/ 72 w 99"/>
                <a:gd name="T13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72" y="44"/>
                  </a:moveTo>
                  <a:lnTo>
                    <a:pt x="99" y="2"/>
                  </a:lnTo>
                  <a:lnTo>
                    <a:pt x="49" y="2"/>
                  </a:lnTo>
                  <a:lnTo>
                    <a:pt x="0" y="0"/>
                  </a:lnTo>
                  <a:lnTo>
                    <a:pt x="23" y="42"/>
                  </a:lnTo>
                  <a:lnTo>
                    <a:pt x="47" y="86"/>
                  </a:lnTo>
                  <a:lnTo>
                    <a:pt x="72" y="44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3" name="Freeform 34"/>
            <p:cNvSpPr>
              <a:spLocks noEditPoints="1"/>
            </p:cNvSpPr>
            <p:nvPr>
              <p:custDataLst>
                <p:tags r:id="rId37"/>
              </p:custDataLst>
            </p:nvPr>
          </p:nvSpPr>
          <p:spPr bwMode="auto">
            <a:xfrm>
              <a:off x="4259" y="1127"/>
              <a:ext cx="346" cy="396"/>
            </a:xfrm>
            <a:custGeom>
              <a:avLst/>
              <a:gdLst>
                <a:gd name="T0" fmla="*/ 1 w 346"/>
                <a:gd name="T1" fmla="*/ 98 h 396"/>
                <a:gd name="T2" fmla="*/ 0 w 346"/>
                <a:gd name="T3" fmla="*/ 100 h 396"/>
                <a:gd name="T4" fmla="*/ 0 w 346"/>
                <a:gd name="T5" fmla="*/ 298 h 396"/>
                <a:gd name="T6" fmla="*/ 174 w 346"/>
                <a:gd name="T7" fmla="*/ 396 h 396"/>
                <a:gd name="T8" fmla="*/ 345 w 346"/>
                <a:gd name="T9" fmla="*/ 298 h 396"/>
                <a:gd name="T10" fmla="*/ 346 w 346"/>
                <a:gd name="T11" fmla="*/ 298 h 396"/>
                <a:gd name="T12" fmla="*/ 346 w 346"/>
                <a:gd name="T13" fmla="*/ 100 h 396"/>
                <a:gd name="T14" fmla="*/ 174 w 346"/>
                <a:gd name="T15" fmla="*/ 0 h 396"/>
                <a:gd name="T16" fmla="*/ 1 w 346"/>
                <a:gd name="T17" fmla="*/ 98 h 396"/>
                <a:gd name="T18" fmla="*/ 339 w 346"/>
                <a:gd name="T19" fmla="*/ 293 h 396"/>
                <a:gd name="T20" fmla="*/ 174 w 346"/>
                <a:gd name="T21" fmla="*/ 387 h 396"/>
                <a:gd name="T22" fmla="*/ 6 w 346"/>
                <a:gd name="T23" fmla="*/ 293 h 396"/>
                <a:gd name="T24" fmla="*/ 6 w 346"/>
                <a:gd name="T25" fmla="*/ 103 h 396"/>
                <a:gd name="T26" fmla="*/ 174 w 346"/>
                <a:gd name="T27" fmla="*/ 8 h 396"/>
                <a:gd name="T28" fmla="*/ 339 w 346"/>
                <a:gd name="T29" fmla="*/ 103 h 396"/>
                <a:gd name="T30" fmla="*/ 339 w 346"/>
                <a:gd name="T31" fmla="*/ 293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46" h="396">
                  <a:moveTo>
                    <a:pt x="1" y="98"/>
                  </a:moveTo>
                  <a:lnTo>
                    <a:pt x="0" y="100"/>
                  </a:lnTo>
                  <a:lnTo>
                    <a:pt x="0" y="298"/>
                  </a:lnTo>
                  <a:lnTo>
                    <a:pt x="174" y="396"/>
                  </a:lnTo>
                  <a:lnTo>
                    <a:pt x="345" y="298"/>
                  </a:lnTo>
                  <a:lnTo>
                    <a:pt x="346" y="298"/>
                  </a:lnTo>
                  <a:lnTo>
                    <a:pt x="346" y="100"/>
                  </a:lnTo>
                  <a:lnTo>
                    <a:pt x="174" y="0"/>
                  </a:lnTo>
                  <a:lnTo>
                    <a:pt x="1" y="98"/>
                  </a:lnTo>
                  <a:close/>
                  <a:moveTo>
                    <a:pt x="339" y="293"/>
                  </a:moveTo>
                  <a:lnTo>
                    <a:pt x="174" y="387"/>
                  </a:lnTo>
                  <a:lnTo>
                    <a:pt x="6" y="293"/>
                  </a:lnTo>
                  <a:lnTo>
                    <a:pt x="6" y="103"/>
                  </a:lnTo>
                  <a:lnTo>
                    <a:pt x="174" y="8"/>
                  </a:lnTo>
                  <a:lnTo>
                    <a:pt x="339" y="103"/>
                  </a:lnTo>
                  <a:lnTo>
                    <a:pt x="339" y="293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4" name="Freeform 35"/>
            <p:cNvSpPr/>
            <p:nvPr>
              <p:custDataLst>
                <p:tags r:id="rId38"/>
              </p:custDataLst>
            </p:nvPr>
          </p:nvSpPr>
          <p:spPr bwMode="auto">
            <a:xfrm>
              <a:off x="4896" y="178"/>
              <a:ext cx="127" cy="144"/>
            </a:xfrm>
            <a:custGeom>
              <a:avLst/>
              <a:gdLst>
                <a:gd name="T0" fmla="*/ 127 w 127"/>
                <a:gd name="T1" fmla="*/ 108 h 144"/>
                <a:gd name="T2" fmla="*/ 127 w 127"/>
                <a:gd name="T3" fmla="*/ 35 h 144"/>
                <a:gd name="T4" fmla="*/ 64 w 127"/>
                <a:gd name="T5" fmla="*/ 0 h 144"/>
                <a:gd name="T6" fmla="*/ 0 w 127"/>
                <a:gd name="T7" fmla="*/ 35 h 144"/>
                <a:gd name="T8" fmla="*/ 0 w 127"/>
                <a:gd name="T9" fmla="*/ 108 h 144"/>
                <a:gd name="T10" fmla="*/ 64 w 127"/>
                <a:gd name="T11" fmla="*/ 144 h 144"/>
                <a:gd name="T12" fmla="*/ 127 w 127"/>
                <a:gd name="T13" fmla="*/ 108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44">
                  <a:moveTo>
                    <a:pt x="127" y="108"/>
                  </a:moveTo>
                  <a:lnTo>
                    <a:pt x="127" y="35"/>
                  </a:lnTo>
                  <a:lnTo>
                    <a:pt x="64" y="0"/>
                  </a:lnTo>
                  <a:lnTo>
                    <a:pt x="0" y="35"/>
                  </a:lnTo>
                  <a:lnTo>
                    <a:pt x="0" y="108"/>
                  </a:lnTo>
                  <a:lnTo>
                    <a:pt x="64" y="144"/>
                  </a:lnTo>
                  <a:lnTo>
                    <a:pt x="127" y="108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" name="Freeform 36"/>
            <p:cNvSpPr/>
            <p:nvPr>
              <p:custDataLst>
                <p:tags r:id="rId39"/>
              </p:custDataLst>
            </p:nvPr>
          </p:nvSpPr>
          <p:spPr bwMode="auto">
            <a:xfrm>
              <a:off x="4467" y="1790"/>
              <a:ext cx="79" cy="90"/>
            </a:xfrm>
            <a:custGeom>
              <a:avLst/>
              <a:gdLst>
                <a:gd name="T0" fmla="*/ 0 w 79"/>
                <a:gd name="T1" fmla="*/ 22 h 90"/>
                <a:gd name="T2" fmla="*/ 0 w 79"/>
                <a:gd name="T3" fmla="*/ 68 h 90"/>
                <a:gd name="T4" fmla="*/ 38 w 79"/>
                <a:gd name="T5" fmla="*/ 90 h 90"/>
                <a:gd name="T6" fmla="*/ 79 w 79"/>
                <a:gd name="T7" fmla="*/ 68 h 90"/>
                <a:gd name="T8" fmla="*/ 79 w 79"/>
                <a:gd name="T9" fmla="*/ 22 h 90"/>
                <a:gd name="T10" fmla="*/ 38 w 79"/>
                <a:gd name="T11" fmla="*/ 0 h 90"/>
                <a:gd name="T12" fmla="*/ 0 w 79"/>
                <a:gd name="T13" fmla="*/ 2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90">
                  <a:moveTo>
                    <a:pt x="0" y="22"/>
                  </a:moveTo>
                  <a:lnTo>
                    <a:pt x="0" y="68"/>
                  </a:lnTo>
                  <a:lnTo>
                    <a:pt x="38" y="90"/>
                  </a:lnTo>
                  <a:lnTo>
                    <a:pt x="79" y="68"/>
                  </a:lnTo>
                  <a:lnTo>
                    <a:pt x="79" y="22"/>
                  </a:lnTo>
                  <a:lnTo>
                    <a:pt x="38" y="0"/>
                  </a:lnTo>
                  <a:lnTo>
                    <a:pt x="0" y="22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" name="Freeform 37"/>
            <p:cNvSpPr/>
            <p:nvPr>
              <p:custDataLst>
                <p:tags r:id="rId40"/>
              </p:custDataLst>
            </p:nvPr>
          </p:nvSpPr>
          <p:spPr bwMode="auto">
            <a:xfrm>
              <a:off x="3129" y="865"/>
              <a:ext cx="110" cy="123"/>
            </a:xfrm>
            <a:custGeom>
              <a:avLst/>
              <a:gdLst>
                <a:gd name="T0" fmla="*/ 0 w 110"/>
                <a:gd name="T1" fmla="*/ 30 h 123"/>
                <a:gd name="T2" fmla="*/ 0 w 110"/>
                <a:gd name="T3" fmla="*/ 93 h 123"/>
                <a:gd name="T4" fmla="*/ 56 w 110"/>
                <a:gd name="T5" fmla="*/ 123 h 123"/>
                <a:gd name="T6" fmla="*/ 110 w 110"/>
                <a:gd name="T7" fmla="*/ 93 h 123"/>
                <a:gd name="T8" fmla="*/ 110 w 110"/>
                <a:gd name="T9" fmla="*/ 30 h 123"/>
                <a:gd name="T10" fmla="*/ 56 w 110"/>
                <a:gd name="T11" fmla="*/ 0 h 123"/>
                <a:gd name="T12" fmla="*/ 0 w 110"/>
                <a:gd name="T13" fmla="*/ 3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0" h="123">
                  <a:moveTo>
                    <a:pt x="0" y="30"/>
                  </a:moveTo>
                  <a:lnTo>
                    <a:pt x="0" y="93"/>
                  </a:lnTo>
                  <a:lnTo>
                    <a:pt x="56" y="123"/>
                  </a:lnTo>
                  <a:lnTo>
                    <a:pt x="110" y="93"/>
                  </a:lnTo>
                  <a:lnTo>
                    <a:pt x="110" y="30"/>
                  </a:lnTo>
                  <a:lnTo>
                    <a:pt x="56" y="0"/>
                  </a:lnTo>
                  <a:lnTo>
                    <a:pt x="0" y="30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" name="Freeform 38"/>
            <p:cNvSpPr>
              <a:spLocks noEditPoints="1"/>
            </p:cNvSpPr>
            <p:nvPr>
              <p:custDataLst>
                <p:tags r:id="rId41"/>
              </p:custDataLst>
            </p:nvPr>
          </p:nvSpPr>
          <p:spPr bwMode="auto">
            <a:xfrm>
              <a:off x="5082" y="1347"/>
              <a:ext cx="223" cy="254"/>
            </a:xfrm>
            <a:custGeom>
              <a:avLst/>
              <a:gdLst>
                <a:gd name="T0" fmla="*/ 0 w 223"/>
                <a:gd name="T1" fmla="*/ 191 h 254"/>
                <a:gd name="T2" fmla="*/ 112 w 223"/>
                <a:gd name="T3" fmla="*/ 254 h 254"/>
                <a:gd name="T4" fmla="*/ 223 w 223"/>
                <a:gd name="T5" fmla="*/ 191 h 254"/>
                <a:gd name="T6" fmla="*/ 223 w 223"/>
                <a:gd name="T7" fmla="*/ 63 h 254"/>
                <a:gd name="T8" fmla="*/ 112 w 223"/>
                <a:gd name="T9" fmla="*/ 0 h 254"/>
                <a:gd name="T10" fmla="*/ 0 w 223"/>
                <a:gd name="T11" fmla="*/ 63 h 254"/>
                <a:gd name="T12" fmla="*/ 0 w 223"/>
                <a:gd name="T13" fmla="*/ 191 h 254"/>
                <a:gd name="T14" fmla="*/ 7 w 223"/>
                <a:gd name="T15" fmla="*/ 68 h 254"/>
                <a:gd name="T16" fmla="*/ 112 w 223"/>
                <a:gd name="T17" fmla="*/ 8 h 254"/>
                <a:gd name="T18" fmla="*/ 217 w 223"/>
                <a:gd name="T19" fmla="*/ 68 h 254"/>
                <a:gd name="T20" fmla="*/ 217 w 223"/>
                <a:gd name="T21" fmla="*/ 186 h 254"/>
                <a:gd name="T22" fmla="*/ 112 w 223"/>
                <a:gd name="T23" fmla="*/ 245 h 254"/>
                <a:gd name="T24" fmla="*/ 7 w 223"/>
                <a:gd name="T25" fmla="*/ 186 h 254"/>
                <a:gd name="T26" fmla="*/ 7 w 223"/>
                <a:gd name="T27" fmla="*/ 68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3" h="254">
                  <a:moveTo>
                    <a:pt x="0" y="191"/>
                  </a:moveTo>
                  <a:lnTo>
                    <a:pt x="112" y="254"/>
                  </a:lnTo>
                  <a:lnTo>
                    <a:pt x="223" y="191"/>
                  </a:lnTo>
                  <a:lnTo>
                    <a:pt x="223" y="63"/>
                  </a:lnTo>
                  <a:lnTo>
                    <a:pt x="112" y="0"/>
                  </a:lnTo>
                  <a:lnTo>
                    <a:pt x="0" y="63"/>
                  </a:lnTo>
                  <a:lnTo>
                    <a:pt x="0" y="191"/>
                  </a:lnTo>
                  <a:close/>
                  <a:moveTo>
                    <a:pt x="7" y="68"/>
                  </a:moveTo>
                  <a:lnTo>
                    <a:pt x="112" y="8"/>
                  </a:lnTo>
                  <a:lnTo>
                    <a:pt x="217" y="68"/>
                  </a:lnTo>
                  <a:lnTo>
                    <a:pt x="217" y="186"/>
                  </a:lnTo>
                  <a:lnTo>
                    <a:pt x="112" y="245"/>
                  </a:lnTo>
                  <a:lnTo>
                    <a:pt x="7" y="186"/>
                  </a:lnTo>
                  <a:lnTo>
                    <a:pt x="7" y="68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" name="Freeform 39"/>
            <p:cNvSpPr/>
            <p:nvPr>
              <p:custDataLst>
                <p:tags r:id="rId42"/>
              </p:custDataLst>
            </p:nvPr>
          </p:nvSpPr>
          <p:spPr bwMode="auto">
            <a:xfrm>
              <a:off x="4888" y="1758"/>
              <a:ext cx="57" cy="839"/>
            </a:xfrm>
            <a:custGeom>
              <a:avLst/>
              <a:gdLst>
                <a:gd name="T0" fmla="*/ 12 w 34"/>
                <a:gd name="T1" fmla="*/ 0 h 496"/>
                <a:gd name="T2" fmla="*/ 12 w 34"/>
                <a:gd name="T3" fmla="*/ 464 h 496"/>
                <a:gd name="T4" fmla="*/ 0 w 34"/>
                <a:gd name="T5" fmla="*/ 480 h 496"/>
                <a:gd name="T6" fmla="*/ 17 w 34"/>
                <a:gd name="T7" fmla="*/ 496 h 496"/>
                <a:gd name="T8" fmla="*/ 34 w 34"/>
                <a:gd name="T9" fmla="*/ 480 h 496"/>
                <a:gd name="T10" fmla="*/ 22 w 34"/>
                <a:gd name="T11" fmla="*/ 464 h 496"/>
                <a:gd name="T12" fmla="*/ 22 w 34"/>
                <a:gd name="T13" fmla="*/ 0 h 496"/>
                <a:gd name="T14" fmla="*/ 12 w 34"/>
                <a:gd name="T15" fmla="*/ 0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" h="496">
                  <a:moveTo>
                    <a:pt x="12" y="0"/>
                  </a:moveTo>
                  <a:cubicBezTo>
                    <a:pt x="12" y="464"/>
                    <a:pt x="12" y="464"/>
                    <a:pt x="12" y="464"/>
                  </a:cubicBezTo>
                  <a:cubicBezTo>
                    <a:pt x="5" y="467"/>
                    <a:pt x="0" y="473"/>
                    <a:pt x="0" y="480"/>
                  </a:cubicBezTo>
                  <a:cubicBezTo>
                    <a:pt x="0" y="489"/>
                    <a:pt x="8" y="496"/>
                    <a:pt x="17" y="496"/>
                  </a:cubicBezTo>
                  <a:cubicBezTo>
                    <a:pt x="26" y="496"/>
                    <a:pt x="34" y="489"/>
                    <a:pt x="34" y="480"/>
                  </a:cubicBezTo>
                  <a:cubicBezTo>
                    <a:pt x="34" y="473"/>
                    <a:pt x="29" y="467"/>
                    <a:pt x="22" y="464"/>
                  </a:cubicBezTo>
                  <a:cubicBezTo>
                    <a:pt x="22" y="0"/>
                    <a:pt x="22" y="0"/>
                    <a:pt x="22" y="0"/>
                  </a:cubicBezTo>
                  <a:lnTo>
                    <a:pt x="12" y="0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9" name="Freeform 40"/>
            <p:cNvSpPr/>
            <p:nvPr>
              <p:custDataLst>
                <p:tags r:id="rId43"/>
              </p:custDataLst>
            </p:nvPr>
          </p:nvSpPr>
          <p:spPr bwMode="auto">
            <a:xfrm>
              <a:off x="2403" y="548"/>
              <a:ext cx="76" cy="87"/>
            </a:xfrm>
            <a:custGeom>
              <a:avLst/>
              <a:gdLst>
                <a:gd name="T0" fmla="*/ 0 w 76"/>
                <a:gd name="T1" fmla="*/ 44 h 87"/>
                <a:gd name="T2" fmla="*/ 38 w 76"/>
                <a:gd name="T3" fmla="*/ 65 h 87"/>
                <a:gd name="T4" fmla="*/ 76 w 76"/>
                <a:gd name="T5" fmla="*/ 87 h 87"/>
                <a:gd name="T6" fmla="*/ 76 w 76"/>
                <a:gd name="T7" fmla="*/ 44 h 87"/>
                <a:gd name="T8" fmla="*/ 76 w 76"/>
                <a:gd name="T9" fmla="*/ 0 h 87"/>
                <a:gd name="T10" fmla="*/ 38 w 76"/>
                <a:gd name="T11" fmla="*/ 22 h 87"/>
                <a:gd name="T12" fmla="*/ 0 w 76"/>
                <a:gd name="T13" fmla="*/ 44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" h="87">
                  <a:moveTo>
                    <a:pt x="0" y="44"/>
                  </a:moveTo>
                  <a:lnTo>
                    <a:pt x="38" y="65"/>
                  </a:lnTo>
                  <a:lnTo>
                    <a:pt x="76" y="87"/>
                  </a:lnTo>
                  <a:lnTo>
                    <a:pt x="76" y="44"/>
                  </a:lnTo>
                  <a:lnTo>
                    <a:pt x="76" y="0"/>
                  </a:lnTo>
                  <a:lnTo>
                    <a:pt x="38" y="22"/>
                  </a:lnTo>
                  <a:lnTo>
                    <a:pt x="0" y="44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0" name="Freeform 41"/>
            <p:cNvSpPr/>
            <p:nvPr>
              <p:custDataLst>
                <p:tags r:id="rId44"/>
              </p:custDataLst>
            </p:nvPr>
          </p:nvSpPr>
          <p:spPr bwMode="auto">
            <a:xfrm>
              <a:off x="5282" y="1689"/>
              <a:ext cx="722" cy="716"/>
            </a:xfrm>
            <a:custGeom>
              <a:avLst/>
              <a:gdLst>
                <a:gd name="T0" fmla="*/ 0 w 427"/>
                <a:gd name="T1" fmla="*/ 8 h 423"/>
                <a:gd name="T2" fmla="*/ 396 w 427"/>
                <a:gd name="T3" fmla="*/ 398 h 423"/>
                <a:gd name="T4" fmla="*/ 394 w 427"/>
                <a:gd name="T5" fmla="*/ 407 h 423"/>
                <a:gd name="T6" fmla="*/ 410 w 427"/>
                <a:gd name="T7" fmla="*/ 423 h 423"/>
                <a:gd name="T8" fmla="*/ 427 w 427"/>
                <a:gd name="T9" fmla="*/ 407 h 423"/>
                <a:gd name="T10" fmla="*/ 410 w 427"/>
                <a:gd name="T11" fmla="*/ 391 h 423"/>
                <a:gd name="T12" fmla="*/ 404 w 427"/>
                <a:gd name="T13" fmla="*/ 392 h 423"/>
                <a:gd name="T14" fmla="*/ 105 w 427"/>
                <a:gd name="T15" fmla="*/ 97 h 423"/>
                <a:gd name="T16" fmla="*/ 208 w 427"/>
                <a:gd name="T17" fmla="*/ 97 h 423"/>
                <a:gd name="T18" fmla="*/ 284 w 427"/>
                <a:gd name="T19" fmla="*/ 171 h 423"/>
                <a:gd name="T20" fmla="*/ 292 w 427"/>
                <a:gd name="T21" fmla="*/ 164 h 423"/>
                <a:gd name="T22" fmla="*/ 213 w 427"/>
                <a:gd name="T23" fmla="*/ 86 h 423"/>
                <a:gd name="T24" fmla="*/ 95 w 427"/>
                <a:gd name="T25" fmla="*/ 86 h 423"/>
                <a:gd name="T26" fmla="*/ 7 w 427"/>
                <a:gd name="T27" fmla="*/ 0 h 423"/>
                <a:gd name="T28" fmla="*/ 0 w 427"/>
                <a:gd name="T29" fmla="*/ 8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27" h="423">
                  <a:moveTo>
                    <a:pt x="0" y="8"/>
                  </a:moveTo>
                  <a:cubicBezTo>
                    <a:pt x="396" y="398"/>
                    <a:pt x="396" y="398"/>
                    <a:pt x="396" y="398"/>
                  </a:cubicBezTo>
                  <a:cubicBezTo>
                    <a:pt x="394" y="401"/>
                    <a:pt x="394" y="404"/>
                    <a:pt x="394" y="407"/>
                  </a:cubicBezTo>
                  <a:cubicBezTo>
                    <a:pt x="394" y="416"/>
                    <a:pt x="401" y="423"/>
                    <a:pt x="410" y="423"/>
                  </a:cubicBezTo>
                  <a:cubicBezTo>
                    <a:pt x="419" y="423"/>
                    <a:pt x="427" y="416"/>
                    <a:pt x="427" y="407"/>
                  </a:cubicBezTo>
                  <a:cubicBezTo>
                    <a:pt x="427" y="398"/>
                    <a:pt x="419" y="391"/>
                    <a:pt x="410" y="391"/>
                  </a:cubicBezTo>
                  <a:cubicBezTo>
                    <a:pt x="408" y="391"/>
                    <a:pt x="406" y="391"/>
                    <a:pt x="404" y="392"/>
                  </a:cubicBezTo>
                  <a:cubicBezTo>
                    <a:pt x="105" y="97"/>
                    <a:pt x="105" y="97"/>
                    <a:pt x="105" y="97"/>
                  </a:cubicBezTo>
                  <a:cubicBezTo>
                    <a:pt x="208" y="97"/>
                    <a:pt x="208" y="97"/>
                    <a:pt x="208" y="97"/>
                  </a:cubicBezTo>
                  <a:cubicBezTo>
                    <a:pt x="284" y="171"/>
                    <a:pt x="284" y="171"/>
                    <a:pt x="284" y="171"/>
                  </a:cubicBezTo>
                  <a:cubicBezTo>
                    <a:pt x="292" y="164"/>
                    <a:pt x="292" y="164"/>
                    <a:pt x="292" y="164"/>
                  </a:cubicBezTo>
                  <a:cubicBezTo>
                    <a:pt x="213" y="86"/>
                    <a:pt x="213" y="86"/>
                    <a:pt x="213" y="86"/>
                  </a:cubicBezTo>
                  <a:cubicBezTo>
                    <a:pt x="95" y="86"/>
                    <a:pt x="95" y="86"/>
                    <a:pt x="95" y="86"/>
                  </a:cubicBezTo>
                  <a:cubicBezTo>
                    <a:pt x="7" y="0"/>
                    <a:pt x="7" y="0"/>
                    <a:pt x="7" y="0"/>
                  </a:cubicBezTo>
                  <a:lnTo>
                    <a:pt x="0" y="8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1" name="Freeform 42"/>
            <p:cNvSpPr/>
            <p:nvPr>
              <p:custDataLst>
                <p:tags r:id="rId45"/>
              </p:custDataLst>
            </p:nvPr>
          </p:nvSpPr>
          <p:spPr bwMode="auto">
            <a:xfrm>
              <a:off x="4505" y="455"/>
              <a:ext cx="88" cy="98"/>
            </a:xfrm>
            <a:custGeom>
              <a:avLst/>
              <a:gdLst>
                <a:gd name="T0" fmla="*/ 87 w 88"/>
                <a:gd name="T1" fmla="*/ 49 h 98"/>
                <a:gd name="T2" fmla="*/ 88 w 88"/>
                <a:gd name="T3" fmla="*/ 0 h 98"/>
                <a:gd name="T4" fmla="*/ 44 w 88"/>
                <a:gd name="T5" fmla="*/ 24 h 98"/>
                <a:gd name="T6" fmla="*/ 0 w 88"/>
                <a:gd name="T7" fmla="*/ 48 h 98"/>
                <a:gd name="T8" fmla="*/ 43 w 88"/>
                <a:gd name="T9" fmla="*/ 73 h 98"/>
                <a:gd name="T10" fmla="*/ 87 w 88"/>
                <a:gd name="T11" fmla="*/ 98 h 98"/>
                <a:gd name="T12" fmla="*/ 87 w 88"/>
                <a:gd name="T13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98">
                  <a:moveTo>
                    <a:pt x="87" y="49"/>
                  </a:moveTo>
                  <a:lnTo>
                    <a:pt x="88" y="0"/>
                  </a:lnTo>
                  <a:lnTo>
                    <a:pt x="44" y="24"/>
                  </a:lnTo>
                  <a:lnTo>
                    <a:pt x="0" y="48"/>
                  </a:lnTo>
                  <a:lnTo>
                    <a:pt x="43" y="73"/>
                  </a:lnTo>
                  <a:lnTo>
                    <a:pt x="87" y="98"/>
                  </a:lnTo>
                  <a:lnTo>
                    <a:pt x="87" y="49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2" name="Freeform 43"/>
            <p:cNvSpPr/>
            <p:nvPr>
              <p:custDataLst>
                <p:tags r:id="rId46"/>
              </p:custDataLst>
            </p:nvPr>
          </p:nvSpPr>
          <p:spPr bwMode="auto">
            <a:xfrm>
              <a:off x="4626" y="455"/>
              <a:ext cx="86" cy="98"/>
            </a:xfrm>
            <a:custGeom>
              <a:avLst/>
              <a:gdLst>
                <a:gd name="T0" fmla="*/ 84 w 86"/>
                <a:gd name="T1" fmla="*/ 49 h 98"/>
                <a:gd name="T2" fmla="*/ 86 w 86"/>
                <a:gd name="T3" fmla="*/ 0 h 98"/>
                <a:gd name="T4" fmla="*/ 42 w 86"/>
                <a:gd name="T5" fmla="*/ 24 h 98"/>
                <a:gd name="T6" fmla="*/ 0 w 86"/>
                <a:gd name="T7" fmla="*/ 48 h 98"/>
                <a:gd name="T8" fmla="*/ 42 w 86"/>
                <a:gd name="T9" fmla="*/ 73 h 98"/>
                <a:gd name="T10" fmla="*/ 84 w 86"/>
                <a:gd name="T11" fmla="*/ 98 h 98"/>
                <a:gd name="T12" fmla="*/ 84 w 86"/>
                <a:gd name="T13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8">
                  <a:moveTo>
                    <a:pt x="84" y="49"/>
                  </a:moveTo>
                  <a:lnTo>
                    <a:pt x="86" y="0"/>
                  </a:lnTo>
                  <a:lnTo>
                    <a:pt x="42" y="24"/>
                  </a:lnTo>
                  <a:lnTo>
                    <a:pt x="0" y="48"/>
                  </a:lnTo>
                  <a:lnTo>
                    <a:pt x="42" y="73"/>
                  </a:lnTo>
                  <a:lnTo>
                    <a:pt x="84" y="98"/>
                  </a:lnTo>
                  <a:lnTo>
                    <a:pt x="84" y="49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Freeform 44"/>
            <p:cNvSpPr/>
            <p:nvPr>
              <p:custDataLst>
                <p:tags r:id="rId47"/>
              </p:custDataLst>
            </p:nvPr>
          </p:nvSpPr>
          <p:spPr bwMode="auto">
            <a:xfrm>
              <a:off x="5469" y="17"/>
              <a:ext cx="98" cy="86"/>
            </a:xfrm>
            <a:custGeom>
              <a:avLst/>
              <a:gdLst>
                <a:gd name="T0" fmla="*/ 98 w 98"/>
                <a:gd name="T1" fmla="*/ 86 h 86"/>
                <a:gd name="T2" fmla="*/ 75 w 98"/>
                <a:gd name="T3" fmla="*/ 42 h 86"/>
                <a:gd name="T4" fmla="*/ 51 w 98"/>
                <a:gd name="T5" fmla="*/ 0 h 86"/>
                <a:gd name="T6" fmla="*/ 26 w 98"/>
                <a:gd name="T7" fmla="*/ 41 h 86"/>
                <a:gd name="T8" fmla="*/ 0 w 98"/>
                <a:gd name="T9" fmla="*/ 83 h 86"/>
                <a:gd name="T10" fmla="*/ 49 w 98"/>
                <a:gd name="T11" fmla="*/ 85 h 86"/>
                <a:gd name="T12" fmla="*/ 98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98" y="86"/>
                  </a:moveTo>
                  <a:lnTo>
                    <a:pt x="75" y="42"/>
                  </a:lnTo>
                  <a:lnTo>
                    <a:pt x="51" y="0"/>
                  </a:lnTo>
                  <a:lnTo>
                    <a:pt x="26" y="41"/>
                  </a:lnTo>
                  <a:lnTo>
                    <a:pt x="0" y="83"/>
                  </a:lnTo>
                  <a:lnTo>
                    <a:pt x="49" y="85"/>
                  </a:lnTo>
                  <a:lnTo>
                    <a:pt x="98" y="86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4" name="Freeform 45"/>
            <p:cNvSpPr/>
            <p:nvPr>
              <p:custDataLst>
                <p:tags r:id="rId48"/>
              </p:custDataLst>
            </p:nvPr>
          </p:nvSpPr>
          <p:spPr bwMode="auto">
            <a:xfrm>
              <a:off x="5469" y="134"/>
              <a:ext cx="98" cy="86"/>
            </a:xfrm>
            <a:custGeom>
              <a:avLst/>
              <a:gdLst>
                <a:gd name="T0" fmla="*/ 98 w 98"/>
                <a:gd name="T1" fmla="*/ 86 h 86"/>
                <a:gd name="T2" fmla="*/ 75 w 98"/>
                <a:gd name="T3" fmla="*/ 44 h 86"/>
                <a:gd name="T4" fmla="*/ 51 w 98"/>
                <a:gd name="T5" fmla="*/ 0 h 86"/>
                <a:gd name="T6" fmla="*/ 26 w 98"/>
                <a:gd name="T7" fmla="*/ 42 h 86"/>
                <a:gd name="T8" fmla="*/ 0 w 98"/>
                <a:gd name="T9" fmla="*/ 84 h 86"/>
                <a:gd name="T10" fmla="*/ 49 w 98"/>
                <a:gd name="T11" fmla="*/ 86 h 86"/>
                <a:gd name="T12" fmla="*/ 98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98" y="86"/>
                  </a:moveTo>
                  <a:lnTo>
                    <a:pt x="75" y="44"/>
                  </a:lnTo>
                  <a:lnTo>
                    <a:pt x="51" y="0"/>
                  </a:lnTo>
                  <a:lnTo>
                    <a:pt x="26" y="42"/>
                  </a:lnTo>
                  <a:lnTo>
                    <a:pt x="0" y="84"/>
                  </a:lnTo>
                  <a:lnTo>
                    <a:pt x="49" y="86"/>
                  </a:lnTo>
                  <a:lnTo>
                    <a:pt x="98" y="86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5" name="Freeform 48"/>
            <p:cNvSpPr>
              <a:spLocks noEditPoints="1"/>
            </p:cNvSpPr>
            <p:nvPr>
              <p:custDataLst>
                <p:tags r:id="rId49"/>
              </p:custDataLst>
            </p:nvPr>
          </p:nvSpPr>
          <p:spPr bwMode="auto">
            <a:xfrm>
              <a:off x="5441" y="1267"/>
              <a:ext cx="715" cy="187"/>
            </a:xfrm>
            <a:custGeom>
              <a:avLst/>
              <a:gdLst>
                <a:gd name="T0" fmla="*/ 112 w 423"/>
                <a:gd name="T1" fmla="*/ 50 h 110"/>
                <a:gd name="T2" fmla="*/ 56 w 423"/>
                <a:gd name="T3" fmla="*/ 0 h 110"/>
                <a:gd name="T4" fmla="*/ 0 w 423"/>
                <a:gd name="T5" fmla="*/ 55 h 110"/>
                <a:gd name="T6" fmla="*/ 56 w 423"/>
                <a:gd name="T7" fmla="*/ 110 h 110"/>
                <a:gd name="T8" fmla="*/ 112 w 423"/>
                <a:gd name="T9" fmla="*/ 60 h 110"/>
                <a:gd name="T10" fmla="*/ 391 w 423"/>
                <a:gd name="T11" fmla="*/ 60 h 110"/>
                <a:gd name="T12" fmla="*/ 406 w 423"/>
                <a:gd name="T13" fmla="*/ 71 h 110"/>
                <a:gd name="T14" fmla="*/ 423 w 423"/>
                <a:gd name="T15" fmla="*/ 55 h 110"/>
                <a:gd name="T16" fmla="*/ 406 w 423"/>
                <a:gd name="T17" fmla="*/ 38 h 110"/>
                <a:gd name="T18" fmla="*/ 390 w 423"/>
                <a:gd name="T19" fmla="*/ 50 h 110"/>
                <a:gd name="T20" fmla="*/ 112 w 423"/>
                <a:gd name="T21" fmla="*/ 50 h 110"/>
                <a:gd name="T22" fmla="*/ 56 w 423"/>
                <a:gd name="T23" fmla="*/ 100 h 110"/>
                <a:gd name="T24" fmla="*/ 11 w 423"/>
                <a:gd name="T25" fmla="*/ 55 h 110"/>
                <a:gd name="T26" fmla="*/ 56 w 423"/>
                <a:gd name="T27" fmla="*/ 10 h 110"/>
                <a:gd name="T28" fmla="*/ 102 w 423"/>
                <a:gd name="T29" fmla="*/ 55 h 110"/>
                <a:gd name="T30" fmla="*/ 56 w 423"/>
                <a:gd name="T31" fmla="*/ 10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23" h="110">
                  <a:moveTo>
                    <a:pt x="112" y="50"/>
                  </a:moveTo>
                  <a:cubicBezTo>
                    <a:pt x="109" y="22"/>
                    <a:pt x="85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6"/>
                    <a:pt x="25" y="110"/>
                    <a:pt x="56" y="110"/>
                  </a:cubicBezTo>
                  <a:cubicBezTo>
                    <a:pt x="85" y="110"/>
                    <a:pt x="109" y="88"/>
                    <a:pt x="112" y="60"/>
                  </a:cubicBezTo>
                  <a:cubicBezTo>
                    <a:pt x="391" y="60"/>
                    <a:pt x="391" y="60"/>
                    <a:pt x="391" y="60"/>
                  </a:cubicBezTo>
                  <a:cubicBezTo>
                    <a:pt x="393" y="67"/>
                    <a:pt x="399" y="71"/>
                    <a:pt x="406" y="71"/>
                  </a:cubicBezTo>
                  <a:cubicBezTo>
                    <a:pt x="415" y="71"/>
                    <a:pt x="423" y="64"/>
                    <a:pt x="423" y="55"/>
                  </a:cubicBezTo>
                  <a:cubicBezTo>
                    <a:pt x="423" y="46"/>
                    <a:pt x="415" y="38"/>
                    <a:pt x="406" y="38"/>
                  </a:cubicBezTo>
                  <a:cubicBezTo>
                    <a:pt x="399" y="38"/>
                    <a:pt x="392" y="43"/>
                    <a:pt x="390" y="50"/>
                  </a:cubicBezTo>
                  <a:lnTo>
                    <a:pt x="112" y="50"/>
                  </a:lnTo>
                  <a:close/>
                  <a:moveTo>
                    <a:pt x="56" y="100"/>
                  </a:moveTo>
                  <a:cubicBezTo>
                    <a:pt x="31" y="100"/>
                    <a:pt x="11" y="80"/>
                    <a:pt x="11" y="55"/>
                  </a:cubicBezTo>
                  <a:cubicBezTo>
                    <a:pt x="11" y="30"/>
                    <a:pt x="31" y="10"/>
                    <a:pt x="56" y="10"/>
                  </a:cubicBezTo>
                  <a:cubicBezTo>
                    <a:pt x="81" y="10"/>
                    <a:pt x="102" y="30"/>
                    <a:pt x="102" y="55"/>
                  </a:cubicBezTo>
                  <a:cubicBezTo>
                    <a:pt x="102" y="80"/>
                    <a:pt x="81" y="100"/>
                    <a:pt x="56" y="100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6" name="Freeform 49"/>
            <p:cNvSpPr/>
            <p:nvPr>
              <p:custDataLst>
                <p:tags r:id="rId50"/>
              </p:custDataLst>
            </p:nvPr>
          </p:nvSpPr>
          <p:spPr bwMode="auto">
            <a:xfrm>
              <a:off x="5009" y="2178"/>
              <a:ext cx="127" cy="144"/>
            </a:xfrm>
            <a:custGeom>
              <a:avLst/>
              <a:gdLst>
                <a:gd name="T0" fmla="*/ 0 w 127"/>
                <a:gd name="T1" fmla="*/ 35 h 144"/>
                <a:gd name="T2" fmla="*/ 0 w 127"/>
                <a:gd name="T3" fmla="*/ 108 h 144"/>
                <a:gd name="T4" fmla="*/ 65 w 127"/>
                <a:gd name="T5" fmla="*/ 144 h 144"/>
                <a:gd name="T6" fmla="*/ 127 w 127"/>
                <a:gd name="T7" fmla="*/ 108 h 144"/>
                <a:gd name="T8" fmla="*/ 127 w 127"/>
                <a:gd name="T9" fmla="*/ 35 h 144"/>
                <a:gd name="T10" fmla="*/ 65 w 127"/>
                <a:gd name="T11" fmla="*/ 0 h 144"/>
                <a:gd name="T12" fmla="*/ 0 w 127"/>
                <a:gd name="T13" fmla="*/ 35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44">
                  <a:moveTo>
                    <a:pt x="0" y="35"/>
                  </a:moveTo>
                  <a:lnTo>
                    <a:pt x="0" y="108"/>
                  </a:lnTo>
                  <a:lnTo>
                    <a:pt x="65" y="144"/>
                  </a:lnTo>
                  <a:lnTo>
                    <a:pt x="127" y="108"/>
                  </a:lnTo>
                  <a:lnTo>
                    <a:pt x="127" y="35"/>
                  </a:lnTo>
                  <a:lnTo>
                    <a:pt x="65" y="0"/>
                  </a:lnTo>
                  <a:lnTo>
                    <a:pt x="0" y="35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7" name="Freeform 50"/>
            <p:cNvSpPr/>
            <p:nvPr>
              <p:custDataLst>
                <p:tags r:id="rId51"/>
              </p:custDataLst>
            </p:nvPr>
          </p:nvSpPr>
          <p:spPr bwMode="auto">
            <a:xfrm>
              <a:off x="2999" y="252"/>
              <a:ext cx="126" cy="144"/>
            </a:xfrm>
            <a:custGeom>
              <a:avLst/>
              <a:gdLst>
                <a:gd name="T0" fmla="*/ 62 w 126"/>
                <a:gd name="T1" fmla="*/ 144 h 144"/>
                <a:gd name="T2" fmla="*/ 126 w 126"/>
                <a:gd name="T3" fmla="*/ 108 h 144"/>
                <a:gd name="T4" fmla="*/ 126 w 126"/>
                <a:gd name="T5" fmla="*/ 36 h 144"/>
                <a:gd name="T6" fmla="*/ 62 w 126"/>
                <a:gd name="T7" fmla="*/ 0 h 144"/>
                <a:gd name="T8" fmla="*/ 0 w 126"/>
                <a:gd name="T9" fmla="*/ 36 h 144"/>
                <a:gd name="T10" fmla="*/ 0 w 126"/>
                <a:gd name="T11" fmla="*/ 108 h 144"/>
                <a:gd name="T12" fmla="*/ 62 w 126"/>
                <a:gd name="T13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6" h="144">
                  <a:moveTo>
                    <a:pt x="62" y="144"/>
                  </a:moveTo>
                  <a:lnTo>
                    <a:pt x="126" y="108"/>
                  </a:lnTo>
                  <a:lnTo>
                    <a:pt x="126" y="36"/>
                  </a:lnTo>
                  <a:lnTo>
                    <a:pt x="62" y="0"/>
                  </a:lnTo>
                  <a:lnTo>
                    <a:pt x="0" y="36"/>
                  </a:lnTo>
                  <a:lnTo>
                    <a:pt x="0" y="108"/>
                  </a:lnTo>
                  <a:lnTo>
                    <a:pt x="62" y="144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8" name="Freeform 51"/>
            <p:cNvSpPr>
              <a:spLocks noEditPoints="1"/>
            </p:cNvSpPr>
            <p:nvPr>
              <p:custDataLst>
                <p:tags r:id="rId52"/>
              </p:custDataLst>
            </p:nvPr>
          </p:nvSpPr>
          <p:spPr bwMode="auto">
            <a:xfrm>
              <a:off x="3386" y="714"/>
              <a:ext cx="291" cy="332"/>
            </a:xfrm>
            <a:custGeom>
              <a:avLst/>
              <a:gdLst>
                <a:gd name="T0" fmla="*/ 291 w 291"/>
                <a:gd name="T1" fmla="*/ 332 h 332"/>
                <a:gd name="T2" fmla="*/ 291 w 291"/>
                <a:gd name="T3" fmla="*/ 0 h 332"/>
                <a:gd name="T4" fmla="*/ 0 w 291"/>
                <a:gd name="T5" fmla="*/ 166 h 332"/>
                <a:gd name="T6" fmla="*/ 291 w 291"/>
                <a:gd name="T7" fmla="*/ 332 h 332"/>
                <a:gd name="T8" fmla="*/ 274 w 291"/>
                <a:gd name="T9" fmla="*/ 166 h 332"/>
                <a:gd name="T10" fmla="*/ 274 w 291"/>
                <a:gd name="T11" fmla="*/ 301 h 332"/>
                <a:gd name="T12" fmla="*/ 35 w 291"/>
                <a:gd name="T13" fmla="*/ 166 h 332"/>
                <a:gd name="T14" fmla="*/ 274 w 291"/>
                <a:gd name="T15" fmla="*/ 31 h 332"/>
                <a:gd name="T16" fmla="*/ 274 w 291"/>
                <a:gd name="T17" fmla="*/ 166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1" h="332">
                  <a:moveTo>
                    <a:pt x="291" y="332"/>
                  </a:moveTo>
                  <a:lnTo>
                    <a:pt x="291" y="0"/>
                  </a:lnTo>
                  <a:lnTo>
                    <a:pt x="0" y="166"/>
                  </a:lnTo>
                  <a:lnTo>
                    <a:pt x="291" y="332"/>
                  </a:lnTo>
                  <a:close/>
                  <a:moveTo>
                    <a:pt x="274" y="166"/>
                  </a:moveTo>
                  <a:lnTo>
                    <a:pt x="274" y="301"/>
                  </a:lnTo>
                  <a:lnTo>
                    <a:pt x="35" y="166"/>
                  </a:lnTo>
                  <a:lnTo>
                    <a:pt x="274" y="31"/>
                  </a:lnTo>
                  <a:lnTo>
                    <a:pt x="274" y="166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9" name="Freeform 52"/>
            <p:cNvSpPr>
              <a:spLocks noEditPoints="1"/>
            </p:cNvSpPr>
            <p:nvPr>
              <p:custDataLst>
                <p:tags r:id="rId53"/>
              </p:custDataLst>
            </p:nvPr>
          </p:nvSpPr>
          <p:spPr bwMode="auto">
            <a:xfrm>
              <a:off x="4771" y="2652"/>
              <a:ext cx="291" cy="248"/>
            </a:xfrm>
            <a:custGeom>
              <a:avLst/>
              <a:gdLst>
                <a:gd name="T0" fmla="*/ 145 w 291"/>
                <a:gd name="T1" fmla="*/ 248 h 248"/>
                <a:gd name="T2" fmla="*/ 291 w 291"/>
                <a:gd name="T3" fmla="*/ 0 h 248"/>
                <a:gd name="T4" fmla="*/ 0 w 291"/>
                <a:gd name="T5" fmla="*/ 0 h 248"/>
                <a:gd name="T6" fmla="*/ 145 w 291"/>
                <a:gd name="T7" fmla="*/ 248 h 248"/>
                <a:gd name="T8" fmla="*/ 145 w 291"/>
                <a:gd name="T9" fmla="*/ 214 h 248"/>
                <a:gd name="T10" fmla="*/ 30 w 291"/>
                <a:gd name="T11" fmla="*/ 18 h 248"/>
                <a:gd name="T12" fmla="*/ 260 w 291"/>
                <a:gd name="T13" fmla="*/ 18 h 248"/>
                <a:gd name="T14" fmla="*/ 145 w 291"/>
                <a:gd name="T15" fmla="*/ 214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1" h="248">
                  <a:moveTo>
                    <a:pt x="145" y="248"/>
                  </a:moveTo>
                  <a:lnTo>
                    <a:pt x="291" y="0"/>
                  </a:lnTo>
                  <a:lnTo>
                    <a:pt x="0" y="0"/>
                  </a:lnTo>
                  <a:lnTo>
                    <a:pt x="145" y="248"/>
                  </a:lnTo>
                  <a:close/>
                  <a:moveTo>
                    <a:pt x="145" y="214"/>
                  </a:moveTo>
                  <a:lnTo>
                    <a:pt x="30" y="18"/>
                  </a:lnTo>
                  <a:lnTo>
                    <a:pt x="260" y="18"/>
                  </a:lnTo>
                  <a:lnTo>
                    <a:pt x="145" y="214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0" name="Oval 53"/>
            <p:cNvSpPr>
              <a:spLocks noChangeArrowheads="1"/>
            </p:cNvSpPr>
            <p:nvPr>
              <p:custDataLst>
                <p:tags r:id="rId54"/>
              </p:custDataLst>
            </p:nvPr>
          </p:nvSpPr>
          <p:spPr bwMode="auto">
            <a:xfrm>
              <a:off x="3234" y="474"/>
              <a:ext cx="135" cy="133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1" name="Oval 54"/>
            <p:cNvSpPr>
              <a:spLocks noChangeArrowheads="1"/>
            </p:cNvSpPr>
            <p:nvPr>
              <p:custDataLst>
                <p:tags r:id="rId55"/>
              </p:custDataLst>
            </p:nvPr>
          </p:nvSpPr>
          <p:spPr bwMode="auto">
            <a:xfrm>
              <a:off x="5075" y="646"/>
              <a:ext cx="237" cy="234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2" name="Freeform 56"/>
            <p:cNvSpPr/>
            <p:nvPr>
              <p:custDataLst>
                <p:tags r:id="rId56"/>
              </p:custDataLst>
            </p:nvPr>
          </p:nvSpPr>
          <p:spPr bwMode="auto">
            <a:xfrm>
              <a:off x="4333" y="1212"/>
              <a:ext cx="198" cy="226"/>
            </a:xfrm>
            <a:custGeom>
              <a:avLst/>
              <a:gdLst>
                <a:gd name="T0" fmla="*/ 0 w 198"/>
                <a:gd name="T1" fmla="*/ 57 h 226"/>
                <a:gd name="T2" fmla="*/ 100 w 198"/>
                <a:gd name="T3" fmla="*/ 0 h 226"/>
                <a:gd name="T4" fmla="*/ 198 w 198"/>
                <a:gd name="T5" fmla="*/ 57 h 226"/>
                <a:gd name="T6" fmla="*/ 198 w 198"/>
                <a:gd name="T7" fmla="*/ 170 h 226"/>
                <a:gd name="T8" fmla="*/ 100 w 198"/>
                <a:gd name="T9" fmla="*/ 226 h 226"/>
                <a:gd name="T10" fmla="*/ 0 w 198"/>
                <a:gd name="T11" fmla="*/ 170 h 226"/>
                <a:gd name="T12" fmla="*/ 0 w 198"/>
                <a:gd name="T13" fmla="*/ 57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8" h="226">
                  <a:moveTo>
                    <a:pt x="0" y="57"/>
                  </a:moveTo>
                  <a:lnTo>
                    <a:pt x="100" y="0"/>
                  </a:lnTo>
                  <a:lnTo>
                    <a:pt x="198" y="57"/>
                  </a:lnTo>
                  <a:lnTo>
                    <a:pt x="198" y="170"/>
                  </a:lnTo>
                  <a:lnTo>
                    <a:pt x="100" y="226"/>
                  </a:lnTo>
                  <a:lnTo>
                    <a:pt x="0" y="17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3" name="Freeform 57"/>
            <p:cNvSpPr/>
            <p:nvPr>
              <p:custDataLst>
                <p:tags r:id="rId57"/>
              </p:custDataLst>
            </p:nvPr>
          </p:nvSpPr>
          <p:spPr bwMode="auto">
            <a:xfrm>
              <a:off x="5145" y="1418"/>
              <a:ext cx="98" cy="112"/>
            </a:xfrm>
            <a:custGeom>
              <a:avLst/>
              <a:gdLst>
                <a:gd name="T0" fmla="*/ 0 w 98"/>
                <a:gd name="T1" fmla="*/ 29 h 112"/>
                <a:gd name="T2" fmla="*/ 49 w 98"/>
                <a:gd name="T3" fmla="*/ 0 h 112"/>
                <a:gd name="T4" fmla="*/ 98 w 98"/>
                <a:gd name="T5" fmla="*/ 29 h 112"/>
                <a:gd name="T6" fmla="*/ 98 w 98"/>
                <a:gd name="T7" fmla="*/ 83 h 112"/>
                <a:gd name="T8" fmla="*/ 49 w 98"/>
                <a:gd name="T9" fmla="*/ 112 h 112"/>
                <a:gd name="T10" fmla="*/ 0 w 98"/>
                <a:gd name="T11" fmla="*/ 83 h 112"/>
                <a:gd name="T12" fmla="*/ 0 w 98"/>
                <a:gd name="T13" fmla="*/ 29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112">
                  <a:moveTo>
                    <a:pt x="0" y="29"/>
                  </a:moveTo>
                  <a:lnTo>
                    <a:pt x="49" y="0"/>
                  </a:lnTo>
                  <a:lnTo>
                    <a:pt x="98" y="29"/>
                  </a:lnTo>
                  <a:lnTo>
                    <a:pt x="98" y="83"/>
                  </a:lnTo>
                  <a:lnTo>
                    <a:pt x="49" y="112"/>
                  </a:lnTo>
                  <a:lnTo>
                    <a:pt x="0" y="83"/>
                  </a:lnTo>
                  <a:lnTo>
                    <a:pt x="0" y="29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4" name="Freeform 58"/>
            <p:cNvSpPr/>
            <p:nvPr>
              <p:custDataLst>
                <p:tags r:id="rId58"/>
              </p:custDataLst>
            </p:nvPr>
          </p:nvSpPr>
          <p:spPr bwMode="auto">
            <a:xfrm>
              <a:off x="3525" y="829"/>
              <a:ext cx="89" cy="102"/>
            </a:xfrm>
            <a:custGeom>
              <a:avLst/>
              <a:gdLst>
                <a:gd name="T0" fmla="*/ 0 w 89"/>
                <a:gd name="T1" fmla="*/ 51 h 102"/>
                <a:gd name="T2" fmla="*/ 45 w 89"/>
                <a:gd name="T3" fmla="*/ 26 h 102"/>
                <a:gd name="T4" fmla="*/ 89 w 89"/>
                <a:gd name="T5" fmla="*/ 0 h 102"/>
                <a:gd name="T6" fmla="*/ 89 w 89"/>
                <a:gd name="T7" fmla="*/ 51 h 102"/>
                <a:gd name="T8" fmla="*/ 89 w 89"/>
                <a:gd name="T9" fmla="*/ 102 h 102"/>
                <a:gd name="T10" fmla="*/ 45 w 89"/>
                <a:gd name="T11" fmla="*/ 76 h 102"/>
                <a:gd name="T12" fmla="*/ 0 w 89"/>
                <a:gd name="T13" fmla="*/ 51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" h="102">
                  <a:moveTo>
                    <a:pt x="0" y="51"/>
                  </a:moveTo>
                  <a:lnTo>
                    <a:pt x="45" y="26"/>
                  </a:lnTo>
                  <a:lnTo>
                    <a:pt x="89" y="0"/>
                  </a:lnTo>
                  <a:lnTo>
                    <a:pt x="89" y="51"/>
                  </a:lnTo>
                  <a:lnTo>
                    <a:pt x="89" y="102"/>
                  </a:lnTo>
                  <a:lnTo>
                    <a:pt x="45" y="76"/>
                  </a:lnTo>
                  <a:lnTo>
                    <a:pt x="0" y="51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5" name="Freeform 59"/>
            <p:cNvSpPr/>
            <p:nvPr>
              <p:custDataLst>
                <p:tags r:id="rId59"/>
              </p:custDataLst>
            </p:nvPr>
          </p:nvSpPr>
          <p:spPr bwMode="auto">
            <a:xfrm>
              <a:off x="4872" y="2706"/>
              <a:ext cx="88" cy="76"/>
            </a:xfrm>
            <a:custGeom>
              <a:avLst/>
              <a:gdLst>
                <a:gd name="T0" fmla="*/ 44 w 88"/>
                <a:gd name="T1" fmla="*/ 76 h 76"/>
                <a:gd name="T2" fmla="*/ 22 w 88"/>
                <a:gd name="T3" fmla="*/ 37 h 76"/>
                <a:gd name="T4" fmla="*/ 0 w 88"/>
                <a:gd name="T5" fmla="*/ 0 h 76"/>
                <a:gd name="T6" fmla="*/ 44 w 88"/>
                <a:gd name="T7" fmla="*/ 0 h 76"/>
                <a:gd name="T8" fmla="*/ 88 w 88"/>
                <a:gd name="T9" fmla="*/ 0 h 76"/>
                <a:gd name="T10" fmla="*/ 66 w 88"/>
                <a:gd name="T11" fmla="*/ 37 h 76"/>
                <a:gd name="T12" fmla="*/ 44 w 88"/>
                <a:gd name="T13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76">
                  <a:moveTo>
                    <a:pt x="44" y="76"/>
                  </a:moveTo>
                  <a:lnTo>
                    <a:pt x="22" y="37"/>
                  </a:lnTo>
                  <a:lnTo>
                    <a:pt x="0" y="0"/>
                  </a:lnTo>
                  <a:lnTo>
                    <a:pt x="44" y="0"/>
                  </a:lnTo>
                  <a:lnTo>
                    <a:pt x="88" y="0"/>
                  </a:lnTo>
                  <a:lnTo>
                    <a:pt x="66" y="37"/>
                  </a:lnTo>
                  <a:lnTo>
                    <a:pt x="44" y="76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</p:grpSp>
      <p:pic>
        <p:nvPicPr>
          <p:cNvPr id="66" name="图形 3"/>
          <p:cNvPicPr>
            <a:picLocks noChangeAspect="1"/>
          </p:cNvPicPr>
          <p:nvPr userDrawn="1">
            <p:custDataLst>
              <p:tags r:id="rId60"/>
            </p:custDataLst>
          </p:nvPr>
        </p:nvPicPr>
        <p:blipFill>
          <a:blip r:embed="rId61">
            <a:extLst>
              <a:ext uri="{96DAC541-7B7A-43D3-8B79-37D633B846F1}">
                <asvg:svgBlip xmlns:asvg="http://schemas.microsoft.com/office/drawing/2016/SVG/main" r:embed="rId62"/>
              </a:ext>
            </a:extLst>
          </a:blip>
          <a:stretch>
            <a:fillRect/>
          </a:stretch>
        </p:blipFill>
        <p:spPr>
          <a:xfrm rot="5400000">
            <a:off x="8793741" y="1625159"/>
            <a:ext cx="3494075" cy="3302443"/>
          </a:xfrm>
          <a:prstGeom prst="rect">
            <a:avLst/>
          </a:prstGeom>
        </p:spPr>
      </p:pic>
      <p:sp>
        <p:nvSpPr>
          <p:cNvPr id="73" name="椭圆 72"/>
          <p:cNvSpPr/>
          <p:nvPr/>
        </p:nvSpPr>
        <p:spPr>
          <a:xfrm>
            <a:off x="2744470" y="2934335"/>
            <a:ext cx="1075055" cy="1075055"/>
          </a:xfrm>
          <a:prstGeom prst="ellipse">
            <a:avLst/>
          </a:prstGeom>
          <a:noFill/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000">
              <a:solidFill>
                <a:srgbClr val="363F4A"/>
              </a:solidFill>
              <a:cs typeface="+mn-ea"/>
              <a:sym typeface="+mn-lt"/>
            </a:endParaRPr>
          </a:p>
        </p:txBody>
      </p:sp>
      <p:sp>
        <p:nvSpPr>
          <p:cNvPr id="78" name="内容占位符 77"/>
          <p:cNvSpPr>
            <a:spLocks noGrp="1"/>
          </p:cNvSpPr>
          <p:nvPr>
            <p:ph idx="13" hasCustomPrompt="1"/>
          </p:nvPr>
        </p:nvSpPr>
        <p:spPr>
          <a:xfrm>
            <a:off x="4269105" y="3114675"/>
            <a:ext cx="4265295" cy="714375"/>
          </a:xfrm>
        </p:spPr>
        <p:txBody>
          <a:bodyPr>
            <a:noAutofit/>
          </a:bodyPr>
          <a:lstStyle>
            <a:lvl1pPr marL="0" indent="0">
              <a:buNone/>
              <a:defRPr sz="480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</a:defRPr>
            </a:lvl1pPr>
          </a:lstStyle>
          <a:p>
            <a:pPr lvl="0"/>
            <a:r>
              <a:rPr lang="zh-CN" altLang="en-US" smtClean="0"/>
              <a:t>编辑标题内容</a:t>
            </a:r>
            <a:endParaRPr lang="zh-CN" altLang="en-US" smtClean="0"/>
          </a:p>
        </p:txBody>
      </p:sp>
      <p:sp>
        <p:nvSpPr>
          <p:cNvPr id="79" name="内容占位符 78"/>
          <p:cNvSpPr>
            <a:spLocks noGrp="1"/>
          </p:cNvSpPr>
          <p:nvPr>
            <p:ph idx="14" hasCustomPrompt="1"/>
          </p:nvPr>
        </p:nvSpPr>
        <p:spPr>
          <a:xfrm>
            <a:off x="2861945" y="3151505"/>
            <a:ext cx="1009650" cy="656590"/>
          </a:xfrm>
        </p:spPr>
        <p:txBody>
          <a:bodyPr>
            <a:noAutofit/>
          </a:bodyPr>
          <a:lstStyle>
            <a:lvl1pPr marL="0" indent="0">
              <a:buNone/>
              <a:defRPr sz="4800" b="1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</a:defRPr>
            </a:lvl1pPr>
          </a:lstStyle>
          <a:p>
            <a:pPr lvl="0"/>
            <a:r>
              <a:rPr lang="en-US" altLang="zh-CN" smtClean="0"/>
              <a:t>01</a:t>
            </a:r>
            <a:endParaRPr lang="en-US" altLang="zh-CN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2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20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200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2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2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200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200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 build="p">
        <p:tmplLst>
          <p:tmpl lvl="1">
            <p:tnLst>
              <p:par>
                <p:cTn presetID="53" presetClass="entr" presetSubtype="16" fill="hold" grpId="0" nodeType="afterEffect">
                  <p:stCondLst>
                    <p:cond delay="0"/>
                  </p:stCondLst>
                  <p:childTnLst>
                    <p:set>
                      <p:cBhvr>
                        <p:cTn dur="200" fill="hold">
                          <p:stCondLst>
                            <p:cond delay="0"/>
                          </p:stCondLst>
                        </p:cTn>
                        <p:tgtEl>
                          <p:spTgt spid="79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200" fill="hold"/>
                        <p:tgtEl>
                          <p:spTgt spid="79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200" fill="hold"/>
                        <p:tgtEl>
                          <p:spTgt spid="79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200"/>
                        <p:tgtEl>
                          <p:spTgt spid="79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8" grpId="0" build="p">
        <p:tmplLst>
          <p:tmpl lvl="1">
            <p:tnLst>
              <p:par>
                <p:cTn presetID="2" presetClass="entr" presetSubtype="4" fill="hold" grpId="0" nodeType="withEffect">
                  <p:stCondLst>
                    <p:cond delay="0"/>
                  </p:stCondLst>
                  <p:childTnLst>
                    <p:set>
                      <p:cBhvr>
                        <p:cTn dur="200" fill="hold">
                          <p:stCondLst>
                            <p:cond delay="0"/>
                          </p:stCondLst>
                        </p:cTn>
                        <p:tgtEl>
                          <p:spTgt spid="78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200" fill="hold"/>
                        <p:tgtEl>
                          <p:spTgt spid="78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200" fill="hold"/>
                        <p:tgtEl>
                          <p:spTgt spid="78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3" grpId="0" animBg="1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4035B-198E-4135-B73A-0A3C47135C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3A4B3-31E6-48D0-8F67-C2C0AF1301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带标题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4"/>
          <p:cNvGrpSpPr>
            <a:grpSpLocks noChangeAspect="1"/>
          </p:cNvGrpSpPr>
          <p:nvPr userDrawn="1"/>
        </p:nvGrpSpPr>
        <p:grpSpPr bwMode="auto">
          <a:xfrm rot="10800000" flipH="1">
            <a:off x="9703559" y="5065180"/>
            <a:ext cx="3020116" cy="2147079"/>
            <a:chOff x="2074" y="-2"/>
            <a:chExt cx="4082" cy="2902"/>
          </a:xfrm>
          <a:gradFill>
            <a:gsLst>
              <a:gs pos="0">
                <a:srgbClr val="363F4A"/>
              </a:gs>
              <a:gs pos="97101">
                <a:srgbClr val="20AEE5"/>
              </a:gs>
              <a:gs pos="73000">
                <a:srgbClr val="0070C0"/>
              </a:gs>
            </a:gsLst>
            <a:lin ang="10800000" scaled="0"/>
          </a:gradFill>
        </p:grpSpPr>
        <p:sp>
          <p:nvSpPr>
            <p:cNvPr id="8" name="Oval 5"/>
            <p:cNvSpPr>
              <a:spLocks noChangeArrowheads="1"/>
            </p:cNvSpPr>
            <p:nvPr/>
          </p:nvSpPr>
          <p:spPr bwMode="auto">
            <a:xfrm>
              <a:off x="5919" y="2014"/>
              <a:ext cx="56" cy="5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6"/>
            <p:cNvSpPr/>
            <p:nvPr/>
          </p:nvSpPr>
          <p:spPr bwMode="auto">
            <a:xfrm>
              <a:off x="5747" y="701"/>
              <a:ext cx="122" cy="142"/>
            </a:xfrm>
            <a:custGeom>
              <a:avLst/>
              <a:gdLst>
                <a:gd name="T0" fmla="*/ 122 w 122"/>
                <a:gd name="T1" fmla="*/ 71 h 142"/>
                <a:gd name="T2" fmla="*/ 61 w 122"/>
                <a:gd name="T3" fmla="*/ 106 h 142"/>
                <a:gd name="T4" fmla="*/ 0 w 122"/>
                <a:gd name="T5" fmla="*/ 142 h 142"/>
                <a:gd name="T6" fmla="*/ 0 w 122"/>
                <a:gd name="T7" fmla="*/ 71 h 142"/>
                <a:gd name="T8" fmla="*/ 0 w 122"/>
                <a:gd name="T9" fmla="*/ 0 h 142"/>
                <a:gd name="T10" fmla="*/ 61 w 122"/>
                <a:gd name="T11" fmla="*/ 35 h 142"/>
                <a:gd name="T12" fmla="*/ 122 w 122"/>
                <a:gd name="T13" fmla="*/ 71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2" h="142">
                  <a:moveTo>
                    <a:pt x="122" y="71"/>
                  </a:moveTo>
                  <a:lnTo>
                    <a:pt x="61" y="106"/>
                  </a:lnTo>
                  <a:lnTo>
                    <a:pt x="0" y="142"/>
                  </a:lnTo>
                  <a:lnTo>
                    <a:pt x="0" y="71"/>
                  </a:lnTo>
                  <a:lnTo>
                    <a:pt x="0" y="0"/>
                  </a:lnTo>
                  <a:lnTo>
                    <a:pt x="61" y="35"/>
                  </a:lnTo>
                  <a:lnTo>
                    <a:pt x="122" y="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Oval 7"/>
            <p:cNvSpPr>
              <a:spLocks noChangeArrowheads="1"/>
            </p:cNvSpPr>
            <p:nvPr/>
          </p:nvSpPr>
          <p:spPr bwMode="auto">
            <a:xfrm>
              <a:off x="5167" y="74"/>
              <a:ext cx="55" cy="5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8"/>
            <p:cNvSpPr>
              <a:spLocks noEditPoints="1"/>
            </p:cNvSpPr>
            <p:nvPr/>
          </p:nvSpPr>
          <p:spPr bwMode="auto">
            <a:xfrm>
              <a:off x="3181" y="421"/>
              <a:ext cx="242" cy="239"/>
            </a:xfrm>
            <a:custGeom>
              <a:avLst/>
              <a:gdLst>
                <a:gd name="T0" fmla="*/ 71 w 143"/>
                <a:gd name="T1" fmla="*/ 141 h 141"/>
                <a:gd name="T2" fmla="*/ 143 w 143"/>
                <a:gd name="T3" fmla="*/ 70 h 141"/>
                <a:gd name="T4" fmla="*/ 71 w 143"/>
                <a:gd name="T5" fmla="*/ 0 h 141"/>
                <a:gd name="T6" fmla="*/ 0 w 143"/>
                <a:gd name="T7" fmla="*/ 70 h 141"/>
                <a:gd name="T8" fmla="*/ 71 w 143"/>
                <a:gd name="T9" fmla="*/ 141 h 141"/>
                <a:gd name="T10" fmla="*/ 71 w 143"/>
                <a:gd name="T11" fmla="*/ 4 h 141"/>
                <a:gd name="T12" fmla="*/ 139 w 143"/>
                <a:gd name="T13" fmla="*/ 70 h 141"/>
                <a:gd name="T14" fmla="*/ 71 w 143"/>
                <a:gd name="T15" fmla="*/ 137 h 141"/>
                <a:gd name="T16" fmla="*/ 4 w 143"/>
                <a:gd name="T17" fmla="*/ 70 h 141"/>
                <a:gd name="T18" fmla="*/ 71 w 143"/>
                <a:gd name="T19" fmla="*/ 4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3" h="141">
                  <a:moveTo>
                    <a:pt x="71" y="141"/>
                  </a:moveTo>
                  <a:cubicBezTo>
                    <a:pt x="111" y="141"/>
                    <a:pt x="143" y="109"/>
                    <a:pt x="143" y="70"/>
                  </a:cubicBezTo>
                  <a:cubicBezTo>
                    <a:pt x="143" y="32"/>
                    <a:pt x="111" y="0"/>
                    <a:pt x="71" y="0"/>
                  </a:cubicBezTo>
                  <a:cubicBezTo>
                    <a:pt x="32" y="0"/>
                    <a:pt x="0" y="32"/>
                    <a:pt x="0" y="70"/>
                  </a:cubicBezTo>
                  <a:cubicBezTo>
                    <a:pt x="0" y="109"/>
                    <a:pt x="32" y="141"/>
                    <a:pt x="71" y="141"/>
                  </a:cubicBezTo>
                  <a:close/>
                  <a:moveTo>
                    <a:pt x="71" y="4"/>
                  </a:moveTo>
                  <a:cubicBezTo>
                    <a:pt x="108" y="4"/>
                    <a:pt x="139" y="34"/>
                    <a:pt x="139" y="70"/>
                  </a:cubicBezTo>
                  <a:cubicBezTo>
                    <a:pt x="139" y="107"/>
                    <a:pt x="108" y="137"/>
                    <a:pt x="71" y="137"/>
                  </a:cubicBezTo>
                  <a:cubicBezTo>
                    <a:pt x="34" y="137"/>
                    <a:pt x="4" y="107"/>
                    <a:pt x="4" y="70"/>
                  </a:cubicBezTo>
                  <a:cubicBezTo>
                    <a:pt x="4" y="34"/>
                    <a:pt x="34" y="4"/>
                    <a:pt x="7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5441" y="1498"/>
              <a:ext cx="189" cy="187"/>
            </a:xfrm>
            <a:custGeom>
              <a:avLst/>
              <a:gdLst>
                <a:gd name="T0" fmla="*/ 112 w 112"/>
                <a:gd name="T1" fmla="*/ 56 h 111"/>
                <a:gd name="T2" fmla="*/ 56 w 112"/>
                <a:gd name="T3" fmla="*/ 0 h 111"/>
                <a:gd name="T4" fmla="*/ 0 w 112"/>
                <a:gd name="T5" fmla="*/ 56 h 111"/>
                <a:gd name="T6" fmla="*/ 56 w 112"/>
                <a:gd name="T7" fmla="*/ 111 h 111"/>
                <a:gd name="T8" fmla="*/ 112 w 112"/>
                <a:gd name="T9" fmla="*/ 56 h 111"/>
                <a:gd name="T10" fmla="*/ 11 w 112"/>
                <a:gd name="T11" fmla="*/ 56 h 111"/>
                <a:gd name="T12" fmla="*/ 56 w 112"/>
                <a:gd name="T13" fmla="*/ 11 h 111"/>
                <a:gd name="T14" fmla="*/ 102 w 112"/>
                <a:gd name="T15" fmla="*/ 56 h 111"/>
                <a:gd name="T16" fmla="*/ 56 w 112"/>
                <a:gd name="T17" fmla="*/ 101 h 111"/>
                <a:gd name="T18" fmla="*/ 11 w 112"/>
                <a:gd name="T19" fmla="*/ 56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1">
                  <a:moveTo>
                    <a:pt x="112" y="56"/>
                  </a:moveTo>
                  <a:cubicBezTo>
                    <a:pt x="112" y="25"/>
                    <a:pt x="87" y="0"/>
                    <a:pt x="56" y="0"/>
                  </a:cubicBezTo>
                  <a:cubicBezTo>
                    <a:pt x="25" y="0"/>
                    <a:pt x="0" y="25"/>
                    <a:pt x="0" y="56"/>
                  </a:cubicBezTo>
                  <a:cubicBezTo>
                    <a:pt x="0" y="86"/>
                    <a:pt x="25" y="111"/>
                    <a:pt x="56" y="111"/>
                  </a:cubicBezTo>
                  <a:cubicBezTo>
                    <a:pt x="87" y="111"/>
                    <a:pt x="112" y="86"/>
                    <a:pt x="112" y="56"/>
                  </a:cubicBezTo>
                  <a:close/>
                  <a:moveTo>
                    <a:pt x="11" y="56"/>
                  </a:moveTo>
                  <a:cubicBezTo>
                    <a:pt x="11" y="31"/>
                    <a:pt x="31" y="11"/>
                    <a:pt x="56" y="11"/>
                  </a:cubicBezTo>
                  <a:cubicBezTo>
                    <a:pt x="81" y="11"/>
                    <a:pt x="102" y="31"/>
                    <a:pt x="102" y="56"/>
                  </a:cubicBezTo>
                  <a:cubicBezTo>
                    <a:pt x="102" y="80"/>
                    <a:pt x="81" y="101"/>
                    <a:pt x="56" y="101"/>
                  </a:cubicBezTo>
                  <a:cubicBezTo>
                    <a:pt x="31" y="101"/>
                    <a:pt x="11" y="80"/>
                    <a:pt x="11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Oval 10"/>
            <p:cNvSpPr>
              <a:spLocks noChangeArrowheads="1"/>
            </p:cNvSpPr>
            <p:nvPr/>
          </p:nvSpPr>
          <p:spPr bwMode="auto">
            <a:xfrm>
              <a:off x="2943" y="640"/>
              <a:ext cx="84" cy="8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11"/>
            <p:cNvSpPr>
              <a:spLocks noEditPoints="1"/>
            </p:cNvSpPr>
            <p:nvPr/>
          </p:nvSpPr>
          <p:spPr bwMode="auto">
            <a:xfrm>
              <a:off x="2074" y="-2"/>
              <a:ext cx="3877" cy="2555"/>
            </a:xfrm>
            <a:custGeom>
              <a:avLst/>
              <a:gdLst>
                <a:gd name="T0" fmla="*/ 425 w 2293"/>
                <a:gd name="T1" fmla="*/ 226 h 1510"/>
                <a:gd name="T2" fmla="*/ 327 w 2293"/>
                <a:gd name="T3" fmla="*/ 320 h 1510"/>
                <a:gd name="T4" fmla="*/ 726 w 2293"/>
                <a:gd name="T5" fmla="*/ 424 h 1510"/>
                <a:gd name="T6" fmla="*/ 1311 w 2293"/>
                <a:gd name="T7" fmla="*/ 457 h 1510"/>
                <a:gd name="T8" fmla="*/ 1374 w 2293"/>
                <a:gd name="T9" fmla="*/ 550 h 1510"/>
                <a:gd name="T10" fmla="*/ 1068 w 2293"/>
                <a:gd name="T11" fmla="*/ 571 h 1510"/>
                <a:gd name="T12" fmla="*/ 1571 w 2293"/>
                <a:gd name="T13" fmla="*/ 457 h 1510"/>
                <a:gd name="T14" fmla="*/ 1525 w 2293"/>
                <a:gd name="T15" fmla="*/ 708 h 1510"/>
                <a:gd name="T16" fmla="*/ 1395 w 2293"/>
                <a:gd name="T17" fmla="*/ 934 h 1510"/>
                <a:gd name="T18" fmla="*/ 1623 w 2293"/>
                <a:gd name="T19" fmla="*/ 611 h 1510"/>
                <a:gd name="T20" fmla="*/ 1755 w 2293"/>
                <a:gd name="T21" fmla="*/ 858 h 1510"/>
                <a:gd name="T22" fmla="*/ 1703 w 2293"/>
                <a:gd name="T23" fmla="*/ 769 h 1510"/>
                <a:gd name="T24" fmla="*/ 1596 w 2293"/>
                <a:gd name="T25" fmla="*/ 1196 h 1510"/>
                <a:gd name="T26" fmla="*/ 1527 w 2293"/>
                <a:gd name="T27" fmla="*/ 1288 h 1510"/>
                <a:gd name="T28" fmla="*/ 1607 w 2293"/>
                <a:gd name="T29" fmla="*/ 1019 h 1510"/>
                <a:gd name="T30" fmla="*/ 1635 w 2293"/>
                <a:gd name="T31" fmla="*/ 1331 h 1510"/>
                <a:gd name="T32" fmla="*/ 1840 w 2293"/>
                <a:gd name="T33" fmla="*/ 972 h 1510"/>
                <a:gd name="T34" fmla="*/ 1939 w 2293"/>
                <a:gd name="T35" fmla="*/ 1331 h 1510"/>
                <a:gd name="T36" fmla="*/ 1964 w 2293"/>
                <a:gd name="T37" fmla="*/ 1510 h 1510"/>
                <a:gd name="T38" fmla="*/ 1989 w 2293"/>
                <a:gd name="T39" fmla="*/ 1331 h 1510"/>
                <a:gd name="T40" fmla="*/ 1850 w 2293"/>
                <a:gd name="T41" fmla="*/ 972 h 1510"/>
                <a:gd name="T42" fmla="*/ 1879 w 2293"/>
                <a:gd name="T43" fmla="*/ 685 h 1510"/>
                <a:gd name="T44" fmla="*/ 2253 w 2293"/>
                <a:gd name="T45" fmla="*/ 680 h 1510"/>
                <a:gd name="T46" fmla="*/ 2056 w 2293"/>
                <a:gd name="T47" fmla="*/ 657 h 1510"/>
                <a:gd name="T48" fmla="*/ 2033 w 2293"/>
                <a:gd name="T49" fmla="*/ 269 h 1510"/>
                <a:gd name="T50" fmla="*/ 2268 w 2293"/>
                <a:gd name="T51" fmla="*/ 36 h 1510"/>
                <a:gd name="T52" fmla="*/ 2259 w 2293"/>
                <a:gd name="T53" fmla="*/ 22 h 1510"/>
                <a:gd name="T54" fmla="*/ 1845 w 2293"/>
                <a:gd name="T55" fmla="*/ 191 h 1510"/>
                <a:gd name="T56" fmla="*/ 1681 w 2293"/>
                <a:gd name="T57" fmla="*/ 282 h 1510"/>
                <a:gd name="T58" fmla="*/ 1272 w 2293"/>
                <a:gd name="T59" fmla="*/ 16 h 1510"/>
                <a:gd name="T60" fmla="*/ 1265 w 2293"/>
                <a:gd name="T61" fmla="*/ 30 h 1510"/>
                <a:gd name="T62" fmla="*/ 1216 w 2293"/>
                <a:gd name="T63" fmla="*/ 16 h 1510"/>
                <a:gd name="T64" fmla="*/ 1209 w 2293"/>
                <a:gd name="T65" fmla="*/ 30 h 1510"/>
                <a:gd name="T66" fmla="*/ 1138 w 2293"/>
                <a:gd name="T67" fmla="*/ 204 h 1510"/>
                <a:gd name="T68" fmla="*/ 1391 w 2293"/>
                <a:gd name="T69" fmla="*/ 210 h 1510"/>
                <a:gd name="T70" fmla="*/ 1448 w 2293"/>
                <a:gd name="T71" fmla="*/ 209 h 1510"/>
                <a:gd name="T72" fmla="*/ 1840 w 2293"/>
                <a:gd name="T73" fmla="*/ 687 h 1510"/>
                <a:gd name="T74" fmla="*/ 1360 w 2293"/>
                <a:gd name="T75" fmla="*/ 447 h 1510"/>
                <a:gd name="T76" fmla="*/ 948 w 2293"/>
                <a:gd name="T77" fmla="*/ 315 h 1510"/>
                <a:gd name="T78" fmla="*/ 515 w 2293"/>
                <a:gd name="T79" fmla="*/ 315 h 1510"/>
                <a:gd name="T80" fmla="*/ 0 w 2293"/>
                <a:gd name="T81" fmla="*/ 231 h 1510"/>
                <a:gd name="T82" fmla="*/ 1273 w 2293"/>
                <a:gd name="T83" fmla="*/ 853 h 1510"/>
                <a:gd name="T84" fmla="*/ 1516 w 2293"/>
                <a:gd name="T85" fmla="*/ 853 h 1510"/>
                <a:gd name="T86" fmla="*/ 1765 w 2293"/>
                <a:gd name="T87" fmla="*/ 826 h 1510"/>
                <a:gd name="T88" fmla="*/ 1869 w 2293"/>
                <a:gd name="T89" fmla="*/ 783 h 1510"/>
                <a:gd name="T90" fmla="*/ 1869 w 2293"/>
                <a:gd name="T91" fmla="*/ 783 h 1510"/>
                <a:gd name="T92" fmla="*/ 2039 w 2293"/>
                <a:gd name="T93" fmla="*/ 452 h 1510"/>
                <a:gd name="T94" fmla="*/ 1840 w 2293"/>
                <a:gd name="T95" fmla="*/ 643 h 1510"/>
                <a:gd name="T96" fmla="*/ 1845 w 2293"/>
                <a:gd name="T97" fmla="*/ 227 h 1510"/>
                <a:gd name="T98" fmla="*/ 2043 w 2293"/>
                <a:gd name="T99" fmla="*/ 452 h 1510"/>
                <a:gd name="T100" fmla="*/ 1845 w 2293"/>
                <a:gd name="T101" fmla="*/ 227 h 1510"/>
                <a:gd name="T102" fmla="*/ 1647 w 2293"/>
                <a:gd name="T103" fmla="*/ 452 h 1510"/>
                <a:gd name="T104" fmla="*/ 726 w 2293"/>
                <a:gd name="T105" fmla="*/ 227 h 1510"/>
                <a:gd name="T106" fmla="*/ 726 w 2293"/>
                <a:gd name="T107" fmla="*/ 227 h 1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293" h="1510">
                  <a:moveTo>
                    <a:pt x="25" y="255"/>
                  </a:moveTo>
                  <a:cubicBezTo>
                    <a:pt x="39" y="255"/>
                    <a:pt x="50" y="244"/>
                    <a:pt x="50" y="231"/>
                  </a:cubicBezTo>
                  <a:cubicBezTo>
                    <a:pt x="50" y="229"/>
                    <a:pt x="50" y="227"/>
                    <a:pt x="50" y="226"/>
                  </a:cubicBezTo>
                  <a:cubicBezTo>
                    <a:pt x="425" y="226"/>
                    <a:pt x="425" y="226"/>
                    <a:pt x="425" y="226"/>
                  </a:cubicBezTo>
                  <a:cubicBezTo>
                    <a:pt x="502" y="315"/>
                    <a:pt x="502" y="315"/>
                    <a:pt x="502" y="315"/>
                  </a:cubicBezTo>
                  <a:cubicBezTo>
                    <a:pt x="360" y="315"/>
                    <a:pt x="360" y="315"/>
                    <a:pt x="360" y="315"/>
                  </a:cubicBezTo>
                  <a:cubicBezTo>
                    <a:pt x="358" y="309"/>
                    <a:pt x="351" y="304"/>
                    <a:pt x="344" y="304"/>
                  </a:cubicBezTo>
                  <a:cubicBezTo>
                    <a:pt x="335" y="304"/>
                    <a:pt x="327" y="311"/>
                    <a:pt x="327" y="320"/>
                  </a:cubicBezTo>
                  <a:cubicBezTo>
                    <a:pt x="327" y="329"/>
                    <a:pt x="335" y="337"/>
                    <a:pt x="344" y="337"/>
                  </a:cubicBezTo>
                  <a:cubicBezTo>
                    <a:pt x="351" y="337"/>
                    <a:pt x="358" y="332"/>
                    <a:pt x="360" y="326"/>
                  </a:cubicBezTo>
                  <a:cubicBezTo>
                    <a:pt x="621" y="326"/>
                    <a:pt x="621" y="326"/>
                    <a:pt x="621" y="326"/>
                  </a:cubicBezTo>
                  <a:cubicBezTo>
                    <a:pt x="624" y="380"/>
                    <a:pt x="670" y="424"/>
                    <a:pt x="726" y="424"/>
                  </a:cubicBezTo>
                  <a:cubicBezTo>
                    <a:pt x="782" y="424"/>
                    <a:pt x="829" y="380"/>
                    <a:pt x="831" y="326"/>
                  </a:cubicBezTo>
                  <a:cubicBezTo>
                    <a:pt x="944" y="326"/>
                    <a:pt x="944" y="326"/>
                    <a:pt x="944" y="326"/>
                  </a:cubicBezTo>
                  <a:cubicBezTo>
                    <a:pt x="1077" y="457"/>
                    <a:pt x="1077" y="457"/>
                    <a:pt x="1077" y="457"/>
                  </a:cubicBezTo>
                  <a:cubicBezTo>
                    <a:pt x="1311" y="457"/>
                    <a:pt x="1311" y="457"/>
                    <a:pt x="1311" y="457"/>
                  </a:cubicBezTo>
                  <a:cubicBezTo>
                    <a:pt x="1314" y="468"/>
                    <a:pt x="1324" y="477"/>
                    <a:pt x="1336" y="477"/>
                  </a:cubicBezTo>
                  <a:cubicBezTo>
                    <a:pt x="1348" y="477"/>
                    <a:pt x="1358" y="468"/>
                    <a:pt x="1360" y="457"/>
                  </a:cubicBezTo>
                  <a:cubicBezTo>
                    <a:pt x="1468" y="457"/>
                    <a:pt x="1468" y="457"/>
                    <a:pt x="1468" y="457"/>
                  </a:cubicBezTo>
                  <a:cubicBezTo>
                    <a:pt x="1374" y="550"/>
                    <a:pt x="1374" y="550"/>
                    <a:pt x="1374" y="550"/>
                  </a:cubicBezTo>
                  <a:cubicBezTo>
                    <a:pt x="1084" y="550"/>
                    <a:pt x="1084" y="550"/>
                    <a:pt x="1084" y="550"/>
                  </a:cubicBezTo>
                  <a:cubicBezTo>
                    <a:pt x="1082" y="543"/>
                    <a:pt x="1075" y="539"/>
                    <a:pt x="1068" y="539"/>
                  </a:cubicBezTo>
                  <a:cubicBezTo>
                    <a:pt x="1059" y="539"/>
                    <a:pt x="1051" y="546"/>
                    <a:pt x="1051" y="555"/>
                  </a:cubicBezTo>
                  <a:cubicBezTo>
                    <a:pt x="1051" y="564"/>
                    <a:pt x="1059" y="571"/>
                    <a:pt x="1068" y="571"/>
                  </a:cubicBezTo>
                  <a:cubicBezTo>
                    <a:pt x="1075" y="571"/>
                    <a:pt x="1082" y="567"/>
                    <a:pt x="1084" y="560"/>
                  </a:cubicBezTo>
                  <a:cubicBezTo>
                    <a:pt x="1378" y="560"/>
                    <a:pt x="1378" y="560"/>
                    <a:pt x="1378" y="560"/>
                  </a:cubicBezTo>
                  <a:cubicBezTo>
                    <a:pt x="1483" y="457"/>
                    <a:pt x="1483" y="457"/>
                    <a:pt x="1483" y="457"/>
                  </a:cubicBezTo>
                  <a:cubicBezTo>
                    <a:pt x="1571" y="457"/>
                    <a:pt x="1571" y="457"/>
                    <a:pt x="1571" y="457"/>
                  </a:cubicBezTo>
                  <a:cubicBezTo>
                    <a:pt x="1572" y="511"/>
                    <a:pt x="1589" y="561"/>
                    <a:pt x="1617" y="603"/>
                  </a:cubicBezTo>
                  <a:cubicBezTo>
                    <a:pt x="1617" y="603"/>
                    <a:pt x="1617" y="603"/>
                    <a:pt x="1617" y="603"/>
                  </a:cubicBezTo>
                  <a:cubicBezTo>
                    <a:pt x="1517" y="701"/>
                    <a:pt x="1517" y="701"/>
                    <a:pt x="1517" y="701"/>
                  </a:cubicBezTo>
                  <a:cubicBezTo>
                    <a:pt x="1525" y="708"/>
                    <a:pt x="1525" y="708"/>
                    <a:pt x="1525" y="708"/>
                  </a:cubicBezTo>
                  <a:cubicBezTo>
                    <a:pt x="1395" y="634"/>
                    <a:pt x="1395" y="634"/>
                    <a:pt x="1395" y="634"/>
                  </a:cubicBezTo>
                  <a:cubicBezTo>
                    <a:pt x="1263" y="709"/>
                    <a:pt x="1263" y="709"/>
                    <a:pt x="1263" y="709"/>
                  </a:cubicBezTo>
                  <a:cubicBezTo>
                    <a:pt x="1263" y="859"/>
                    <a:pt x="1263" y="859"/>
                    <a:pt x="1263" y="859"/>
                  </a:cubicBezTo>
                  <a:cubicBezTo>
                    <a:pt x="1395" y="934"/>
                    <a:pt x="1395" y="934"/>
                    <a:pt x="1395" y="934"/>
                  </a:cubicBezTo>
                  <a:cubicBezTo>
                    <a:pt x="1526" y="859"/>
                    <a:pt x="1526" y="859"/>
                    <a:pt x="1526" y="859"/>
                  </a:cubicBezTo>
                  <a:cubicBezTo>
                    <a:pt x="1526" y="709"/>
                    <a:pt x="1526" y="709"/>
                    <a:pt x="1526" y="709"/>
                  </a:cubicBezTo>
                  <a:cubicBezTo>
                    <a:pt x="1525" y="708"/>
                    <a:pt x="1525" y="708"/>
                    <a:pt x="1525" y="708"/>
                  </a:cubicBezTo>
                  <a:cubicBezTo>
                    <a:pt x="1623" y="611"/>
                    <a:pt x="1623" y="611"/>
                    <a:pt x="1623" y="611"/>
                  </a:cubicBezTo>
                  <a:cubicBezTo>
                    <a:pt x="1672" y="677"/>
                    <a:pt x="1751" y="721"/>
                    <a:pt x="1840" y="723"/>
                  </a:cubicBezTo>
                  <a:cubicBezTo>
                    <a:pt x="1840" y="772"/>
                    <a:pt x="1840" y="772"/>
                    <a:pt x="1840" y="772"/>
                  </a:cubicBezTo>
                  <a:cubicBezTo>
                    <a:pt x="1755" y="821"/>
                    <a:pt x="1755" y="821"/>
                    <a:pt x="1755" y="821"/>
                  </a:cubicBezTo>
                  <a:cubicBezTo>
                    <a:pt x="1755" y="858"/>
                    <a:pt x="1755" y="858"/>
                    <a:pt x="1755" y="858"/>
                  </a:cubicBezTo>
                  <a:cubicBezTo>
                    <a:pt x="1680" y="932"/>
                    <a:pt x="1680" y="932"/>
                    <a:pt x="1680" y="932"/>
                  </a:cubicBezTo>
                  <a:cubicBezTo>
                    <a:pt x="1680" y="807"/>
                    <a:pt x="1680" y="807"/>
                    <a:pt x="1680" y="807"/>
                  </a:cubicBezTo>
                  <a:cubicBezTo>
                    <a:pt x="1711" y="776"/>
                    <a:pt x="1711" y="776"/>
                    <a:pt x="1711" y="776"/>
                  </a:cubicBezTo>
                  <a:cubicBezTo>
                    <a:pt x="1703" y="769"/>
                    <a:pt x="1703" y="769"/>
                    <a:pt x="1703" y="769"/>
                  </a:cubicBezTo>
                  <a:cubicBezTo>
                    <a:pt x="1669" y="803"/>
                    <a:pt x="1669" y="803"/>
                    <a:pt x="1669" y="803"/>
                  </a:cubicBezTo>
                  <a:cubicBezTo>
                    <a:pt x="1669" y="943"/>
                    <a:pt x="1669" y="943"/>
                    <a:pt x="1669" y="943"/>
                  </a:cubicBezTo>
                  <a:cubicBezTo>
                    <a:pt x="1596" y="1015"/>
                    <a:pt x="1596" y="1015"/>
                    <a:pt x="1596" y="1015"/>
                  </a:cubicBezTo>
                  <a:cubicBezTo>
                    <a:pt x="1596" y="1196"/>
                    <a:pt x="1596" y="1196"/>
                    <a:pt x="1596" y="1196"/>
                  </a:cubicBezTo>
                  <a:cubicBezTo>
                    <a:pt x="1535" y="1257"/>
                    <a:pt x="1535" y="1257"/>
                    <a:pt x="1535" y="1257"/>
                  </a:cubicBezTo>
                  <a:cubicBezTo>
                    <a:pt x="1533" y="1256"/>
                    <a:pt x="1530" y="1255"/>
                    <a:pt x="1527" y="1255"/>
                  </a:cubicBezTo>
                  <a:cubicBezTo>
                    <a:pt x="1518" y="1255"/>
                    <a:pt x="1511" y="1262"/>
                    <a:pt x="1511" y="1271"/>
                  </a:cubicBezTo>
                  <a:cubicBezTo>
                    <a:pt x="1511" y="1280"/>
                    <a:pt x="1518" y="1288"/>
                    <a:pt x="1527" y="1288"/>
                  </a:cubicBezTo>
                  <a:cubicBezTo>
                    <a:pt x="1537" y="1288"/>
                    <a:pt x="1544" y="1280"/>
                    <a:pt x="1544" y="1271"/>
                  </a:cubicBezTo>
                  <a:cubicBezTo>
                    <a:pt x="1544" y="1269"/>
                    <a:pt x="1543" y="1266"/>
                    <a:pt x="1542" y="1264"/>
                  </a:cubicBezTo>
                  <a:cubicBezTo>
                    <a:pt x="1607" y="1200"/>
                    <a:pt x="1607" y="1200"/>
                    <a:pt x="1607" y="1200"/>
                  </a:cubicBezTo>
                  <a:cubicBezTo>
                    <a:pt x="1607" y="1019"/>
                    <a:pt x="1607" y="1019"/>
                    <a:pt x="1607" y="1019"/>
                  </a:cubicBezTo>
                  <a:cubicBezTo>
                    <a:pt x="1755" y="873"/>
                    <a:pt x="1755" y="873"/>
                    <a:pt x="1755" y="873"/>
                  </a:cubicBezTo>
                  <a:cubicBezTo>
                    <a:pt x="1755" y="918"/>
                    <a:pt x="1755" y="918"/>
                    <a:pt x="1755" y="918"/>
                  </a:cubicBezTo>
                  <a:cubicBezTo>
                    <a:pt x="1635" y="1037"/>
                    <a:pt x="1635" y="1037"/>
                    <a:pt x="1635" y="1037"/>
                  </a:cubicBezTo>
                  <a:cubicBezTo>
                    <a:pt x="1635" y="1331"/>
                    <a:pt x="1635" y="1331"/>
                    <a:pt x="1635" y="1331"/>
                  </a:cubicBezTo>
                  <a:cubicBezTo>
                    <a:pt x="1645" y="1331"/>
                    <a:pt x="1645" y="1331"/>
                    <a:pt x="1645" y="1331"/>
                  </a:cubicBezTo>
                  <a:cubicBezTo>
                    <a:pt x="1645" y="1041"/>
                    <a:pt x="1645" y="1041"/>
                    <a:pt x="1645" y="1041"/>
                  </a:cubicBezTo>
                  <a:cubicBezTo>
                    <a:pt x="1761" y="927"/>
                    <a:pt x="1761" y="927"/>
                    <a:pt x="1761" y="927"/>
                  </a:cubicBezTo>
                  <a:cubicBezTo>
                    <a:pt x="1840" y="972"/>
                    <a:pt x="1840" y="972"/>
                    <a:pt x="1840" y="972"/>
                  </a:cubicBezTo>
                  <a:cubicBezTo>
                    <a:pt x="1840" y="1077"/>
                    <a:pt x="1840" y="1077"/>
                    <a:pt x="1840" y="1077"/>
                  </a:cubicBezTo>
                  <a:cubicBezTo>
                    <a:pt x="1959" y="1194"/>
                    <a:pt x="1959" y="1194"/>
                    <a:pt x="1959" y="1194"/>
                  </a:cubicBezTo>
                  <a:cubicBezTo>
                    <a:pt x="1959" y="1307"/>
                    <a:pt x="1959" y="1307"/>
                    <a:pt x="1959" y="1307"/>
                  </a:cubicBezTo>
                  <a:cubicBezTo>
                    <a:pt x="1948" y="1309"/>
                    <a:pt x="1939" y="1319"/>
                    <a:pt x="1939" y="1331"/>
                  </a:cubicBezTo>
                  <a:cubicBezTo>
                    <a:pt x="1939" y="1343"/>
                    <a:pt x="1948" y="1353"/>
                    <a:pt x="1959" y="1355"/>
                  </a:cubicBezTo>
                  <a:cubicBezTo>
                    <a:pt x="1959" y="1479"/>
                    <a:pt x="1959" y="1479"/>
                    <a:pt x="1959" y="1479"/>
                  </a:cubicBezTo>
                  <a:cubicBezTo>
                    <a:pt x="1953" y="1481"/>
                    <a:pt x="1948" y="1487"/>
                    <a:pt x="1948" y="1494"/>
                  </a:cubicBezTo>
                  <a:cubicBezTo>
                    <a:pt x="1948" y="1503"/>
                    <a:pt x="1955" y="1510"/>
                    <a:pt x="1964" y="1510"/>
                  </a:cubicBezTo>
                  <a:cubicBezTo>
                    <a:pt x="1974" y="1510"/>
                    <a:pt x="1981" y="1503"/>
                    <a:pt x="1981" y="1494"/>
                  </a:cubicBezTo>
                  <a:cubicBezTo>
                    <a:pt x="1981" y="1487"/>
                    <a:pt x="1976" y="1481"/>
                    <a:pt x="1969" y="1479"/>
                  </a:cubicBezTo>
                  <a:cubicBezTo>
                    <a:pt x="1969" y="1355"/>
                    <a:pt x="1969" y="1355"/>
                    <a:pt x="1969" y="1355"/>
                  </a:cubicBezTo>
                  <a:cubicBezTo>
                    <a:pt x="1981" y="1353"/>
                    <a:pt x="1989" y="1343"/>
                    <a:pt x="1989" y="1331"/>
                  </a:cubicBezTo>
                  <a:cubicBezTo>
                    <a:pt x="1989" y="1319"/>
                    <a:pt x="1981" y="1309"/>
                    <a:pt x="1969" y="1307"/>
                  </a:cubicBezTo>
                  <a:cubicBezTo>
                    <a:pt x="1969" y="1190"/>
                    <a:pt x="1969" y="1190"/>
                    <a:pt x="1969" y="1190"/>
                  </a:cubicBezTo>
                  <a:cubicBezTo>
                    <a:pt x="1850" y="1073"/>
                    <a:pt x="1850" y="1073"/>
                    <a:pt x="1850" y="1073"/>
                  </a:cubicBezTo>
                  <a:cubicBezTo>
                    <a:pt x="1850" y="972"/>
                    <a:pt x="1850" y="972"/>
                    <a:pt x="1850" y="972"/>
                  </a:cubicBezTo>
                  <a:cubicBezTo>
                    <a:pt x="1936" y="923"/>
                    <a:pt x="1936" y="923"/>
                    <a:pt x="1936" y="923"/>
                  </a:cubicBezTo>
                  <a:cubicBezTo>
                    <a:pt x="1936" y="821"/>
                    <a:pt x="1936" y="821"/>
                    <a:pt x="1936" y="821"/>
                  </a:cubicBezTo>
                  <a:cubicBezTo>
                    <a:pt x="1879" y="788"/>
                    <a:pt x="1879" y="788"/>
                    <a:pt x="1879" y="788"/>
                  </a:cubicBezTo>
                  <a:cubicBezTo>
                    <a:pt x="1879" y="685"/>
                    <a:pt x="1879" y="685"/>
                    <a:pt x="1879" y="685"/>
                  </a:cubicBezTo>
                  <a:cubicBezTo>
                    <a:pt x="1928" y="678"/>
                    <a:pt x="1973" y="656"/>
                    <a:pt x="2007" y="624"/>
                  </a:cubicBezTo>
                  <a:cubicBezTo>
                    <a:pt x="2051" y="667"/>
                    <a:pt x="2051" y="667"/>
                    <a:pt x="2051" y="667"/>
                  </a:cubicBezTo>
                  <a:cubicBezTo>
                    <a:pt x="2237" y="667"/>
                    <a:pt x="2237" y="667"/>
                    <a:pt x="2237" y="667"/>
                  </a:cubicBezTo>
                  <a:cubicBezTo>
                    <a:pt x="2238" y="675"/>
                    <a:pt x="2245" y="680"/>
                    <a:pt x="2253" y="680"/>
                  </a:cubicBezTo>
                  <a:cubicBezTo>
                    <a:pt x="2262" y="680"/>
                    <a:pt x="2269" y="673"/>
                    <a:pt x="2269" y="664"/>
                  </a:cubicBezTo>
                  <a:cubicBezTo>
                    <a:pt x="2269" y="655"/>
                    <a:pt x="2262" y="647"/>
                    <a:pt x="2253" y="647"/>
                  </a:cubicBezTo>
                  <a:cubicBezTo>
                    <a:pt x="2246" y="647"/>
                    <a:pt x="2240" y="651"/>
                    <a:pt x="2237" y="657"/>
                  </a:cubicBezTo>
                  <a:cubicBezTo>
                    <a:pt x="2056" y="657"/>
                    <a:pt x="2056" y="657"/>
                    <a:pt x="2056" y="657"/>
                  </a:cubicBezTo>
                  <a:cubicBezTo>
                    <a:pt x="2015" y="617"/>
                    <a:pt x="2015" y="617"/>
                    <a:pt x="2015" y="617"/>
                  </a:cubicBezTo>
                  <a:cubicBezTo>
                    <a:pt x="2057" y="574"/>
                    <a:pt x="2084" y="516"/>
                    <a:pt x="2084" y="452"/>
                  </a:cubicBezTo>
                  <a:cubicBezTo>
                    <a:pt x="2084" y="388"/>
                    <a:pt x="2057" y="329"/>
                    <a:pt x="2015" y="287"/>
                  </a:cubicBezTo>
                  <a:cubicBezTo>
                    <a:pt x="2033" y="269"/>
                    <a:pt x="2033" y="269"/>
                    <a:pt x="2033" y="269"/>
                  </a:cubicBezTo>
                  <a:cubicBezTo>
                    <a:pt x="2080" y="316"/>
                    <a:pt x="2110" y="380"/>
                    <a:pt x="2110" y="452"/>
                  </a:cubicBezTo>
                  <a:cubicBezTo>
                    <a:pt x="2120" y="452"/>
                    <a:pt x="2120" y="452"/>
                    <a:pt x="2120" y="452"/>
                  </a:cubicBezTo>
                  <a:cubicBezTo>
                    <a:pt x="2120" y="378"/>
                    <a:pt x="2089" y="310"/>
                    <a:pt x="2040" y="261"/>
                  </a:cubicBezTo>
                  <a:cubicBezTo>
                    <a:pt x="2268" y="36"/>
                    <a:pt x="2268" y="36"/>
                    <a:pt x="2268" y="36"/>
                  </a:cubicBezTo>
                  <a:cubicBezTo>
                    <a:pt x="2271" y="38"/>
                    <a:pt x="2273" y="38"/>
                    <a:pt x="2276" y="38"/>
                  </a:cubicBezTo>
                  <a:cubicBezTo>
                    <a:pt x="2285" y="38"/>
                    <a:pt x="2293" y="31"/>
                    <a:pt x="2293" y="22"/>
                  </a:cubicBezTo>
                  <a:cubicBezTo>
                    <a:pt x="2293" y="13"/>
                    <a:pt x="2285" y="6"/>
                    <a:pt x="2276" y="6"/>
                  </a:cubicBezTo>
                  <a:cubicBezTo>
                    <a:pt x="2267" y="6"/>
                    <a:pt x="2259" y="13"/>
                    <a:pt x="2259" y="22"/>
                  </a:cubicBezTo>
                  <a:cubicBezTo>
                    <a:pt x="2259" y="25"/>
                    <a:pt x="2260" y="27"/>
                    <a:pt x="2261" y="29"/>
                  </a:cubicBezTo>
                  <a:cubicBezTo>
                    <a:pt x="2033" y="254"/>
                    <a:pt x="2033" y="254"/>
                    <a:pt x="2033" y="254"/>
                  </a:cubicBezTo>
                  <a:cubicBezTo>
                    <a:pt x="1984" y="209"/>
                    <a:pt x="1918" y="181"/>
                    <a:pt x="1845" y="181"/>
                  </a:cubicBezTo>
                  <a:cubicBezTo>
                    <a:pt x="1845" y="191"/>
                    <a:pt x="1845" y="191"/>
                    <a:pt x="1845" y="191"/>
                  </a:cubicBezTo>
                  <a:cubicBezTo>
                    <a:pt x="1915" y="191"/>
                    <a:pt x="1978" y="218"/>
                    <a:pt x="2026" y="262"/>
                  </a:cubicBezTo>
                  <a:cubicBezTo>
                    <a:pt x="2007" y="280"/>
                    <a:pt x="2007" y="280"/>
                    <a:pt x="2007" y="280"/>
                  </a:cubicBezTo>
                  <a:cubicBezTo>
                    <a:pt x="1965" y="241"/>
                    <a:pt x="1908" y="217"/>
                    <a:pt x="1845" y="217"/>
                  </a:cubicBezTo>
                  <a:cubicBezTo>
                    <a:pt x="1781" y="217"/>
                    <a:pt x="1723" y="242"/>
                    <a:pt x="1681" y="282"/>
                  </a:cubicBezTo>
                  <a:cubicBezTo>
                    <a:pt x="1596" y="199"/>
                    <a:pt x="1596" y="199"/>
                    <a:pt x="1596" y="199"/>
                  </a:cubicBezTo>
                  <a:cubicBezTo>
                    <a:pt x="1451" y="199"/>
                    <a:pt x="1451" y="199"/>
                    <a:pt x="1451" y="199"/>
                  </a:cubicBezTo>
                  <a:cubicBezTo>
                    <a:pt x="1271" y="22"/>
                    <a:pt x="1271" y="22"/>
                    <a:pt x="1271" y="22"/>
                  </a:cubicBezTo>
                  <a:cubicBezTo>
                    <a:pt x="1272" y="20"/>
                    <a:pt x="1272" y="18"/>
                    <a:pt x="1272" y="16"/>
                  </a:cubicBezTo>
                  <a:cubicBezTo>
                    <a:pt x="1272" y="7"/>
                    <a:pt x="1265" y="0"/>
                    <a:pt x="1256" y="0"/>
                  </a:cubicBezTo>
                  <a:cubicBezTo>
                    <a:pt x="1246" y="0"/>
                    <a:pt x="1239" y="7"/>
                    <a:pt x="1239" y="16"/>
                  </a:cubicBezTo>
                  <a:cubicBezTo>
                    <a:pt x="1239" y="25"/>
                    <a:pt x="1246" y="33"/>
                    <a:pt x="1256" y="33"/>
                  </a:cubicBezTo>
                  <a:cubicBezTo>
                    <a:pt x="1259" y="33"/>
                    <a:pt x="1262" y="32"/>
                    <a:pt x="1265" y="30"/>
                  </a:cubicBezTo>
                  <a:cubicBezTo>
                    <a:pt x="1436" y="199"/>
                    <a:pt x="1436" y="199"/>
                    <a:pt x="1436" y="199"/>
                  </a:cubicBezTo>
                  <a:cubicBezTo>
                    <a:pt x="1394" y="199"/>
                    <a:pt x="1394" y="199"/>
                    <a:pt x="1394" y="199"/>
                  </a:cubicBezTo>
                  <a:cubicBezTo>
                    <a:pt x="1215" y="22"/>
                    <a:pt x="1215" y="22"/>
                    <a:pt x="1215" y="22"/>
                  </a:cubicBezTo>
                  <a:cubicBezTo>
                    <a:pt x="1216" y="20"/>
                    <a:pt x="1216" y="18"/>
                    <a:pt x="1216" y="16"/>
                  </a:cubicBezTo>
                  <a:cubicBezTo>
                    <a:pt x="1216" y="7"/>
                    <a:pt x="1209" y="0"/>
                    <a:pt x="1200" y="0"/>
                  </a:cubicBezTo>
                  <a:cubicBezTo>
                    <a:pt x="1190" y="0"/>
                    <a:pt x="1183" y="7"/>
                    <a:pt x="1183" y="16"/>
                  </a:cubicBezTo>
                  <a:cubicBezTo>
                    <a:pt x="1183" y="25"/>
                    <a:pt x="1190" y="33"/>
                    <a:pt x="1200" y="33"/>
                  </a:cubicBezTo>
                  <a:cubicBezTo>
                    <a:pt x="1203" y="33"/>
                    <a:pt x="1206" y="32"/>
                    <a:pt x="1209" y="30"/>
                  </a:cubicBezTo>
                  <a:cubicBezTo>
                    <a:pt x="1380" y="199"/>
                    <a:pt x="1380" y="199"/>
                    <a:pt x="1380" y="199"/>
                  </a:cubicBezTo>
                  <a:cubicBezTo>
                    <a:pt x="1170" y="199"/>
                    <a:pt x="1170" y="199"/>
                    <a:pt x="1170" y="199"/>
                  </a:cubicBezTo>
                  <a:cubicBezTo>
                    <a:pt x="1168" y="192"/>
                    <a:pt x="1162" y="187"/>
                    <a:pt x="1154" y="187"/>
                  </a:cubicBezTo>
                  <a:cubicBezTo>
                    <a:pt x="1145" y="187"/>
                    <a:pt x="1138" y="195"/>
                    <a:pt x="1138" y="204"/>
                  </a:cubicBezTo>
                  <a:cubicBezTo>
                    <a:pt x="1138" y="213"/>
                    <a:pt x="1145" y="220"/>
                    <a:pt x="1154" y="220"/>
                  </a:cubicBezTo>
                  <a:cubicBezTo>
                    <a:pt x="1162" y="220"/>
                    <a:pt x="1168" y="216"/>
                    <a:pt x="1170" y="209"/>
                  </a:cubicBezTo>
                  <a:cubicBezTo>
                    <a:pt x="1390" y="209"/>
                    <a:pt x="1390" y="209"/>
                    <a:pt x="1390" y="209"/>
                  </a:cubicBezTo>
                  <a:cubicBezTo>
                    <a:pt x="1391" y="210"/>
                    <a:pt x="1391" y="210"/>
                    <a:pt x="1391" y="210"/>
                  </a:cubicBezTo>
                  <a:cubicBezTo>
                    <a:pt x="1392" y="209"/>
                    <a:pt x="1392" y="209"/>
                    <a:pt x="1392" y="209"/>
                  </a:cubicBezTo>
                  <a:cubicBezTo>
                    <a:pt x="1447" y="209"/>
                    <a:pt x="1447" y="209"/>
                    <a:pt x="1447" y="209"/>
                  </a:cubicBezTo>
                  <a:cubicBezTo>
                    <a:pt x="1447" y="210"/>
                    <a:pt x="1447" y="210"/>
                    <a:pt x="1447" y="210"/>
                  </a:cubicBezTo>
                  <a:cubicBezTo>
                    <a:pt x="1448" y="209"/>
                    <a:pt x="1448" y="209"/>
                    <a:pt x="1448" y="209"/>
                  </a:cubicBezTo>
                  <a:cubicBezTo>
                    <a:pt x="1592" y="209"/>
                    <a:pt x="1592" y="209"/>
                    <a:pt x="1592" y="209"/>
                  </a:cubicBezTo>
                  <a:cubicBezTo>
                    <a:pt x="1673" y="289"/>
                    <a:pt x="1673" y="289"/>
                    <a:pt x="1673" y="289"/>
                  </a:cubicBezTo>
                  <a:cubicBezTo>
                    <a:pt x="1632" y="332"/>
                    <a:pt x="1607" y="389"/>
                    <a:pt x="1607" y="452"/>
                  </a:cubicBezTo>
                  <a:cubicBezTo>
                    <a:pt x="1607" y="580"/>
                    <a:pt x="1711" y="684"/>
                    <a:pt x="1840" y="687"/>
                  </a:cubicBezTo>
                  <a:cubicBezTo>
                    <a:pt x="1840" y="712"/>
                    <a:pt x="1840" y="712"/>
                    <a:pt x="1840" y="712"/>
                  </a:cubicBezTo>
                  <a:cubicBezTo>
                    <a:pt x="1697" y="710"/>
                    <a:pt x="1581" y="594"/>
                    <a:pt x="1581" y="452"/>
                  </a:cubicBezTo>
                  <a:cubicBezTo>
                    <a:pt x="1581" y="447"/>
                    <a:pt x="1581" y="447"/>
                    <a:pt x="1581" y="447"/>
                  </a:cubicBezTo>
                  <a:cubicBezTo>
                    <a:pt x="1360" y="447"/>
                    <a:pt x="1360" y="447"/>
                    <a:pt x="1360" y="447"/>
                  </a:cubicBezTo>
                  <a:cubicBezTo>
                    <a:pt x="1358" y="436"/>
                    <a:pt x="1348" y="427"/>
                    <a:pt x="1336" y="427"/>
                  </a:cubicBezTo>
                  <a:cubicBezTo>
                    <a:pt x="1324" y="427"/>
                    <a:pt x="1314" y="436"/>
                    <a:pt x="1311" y="447"/>
                  </a:cubicBezTo>
                  <a:cubicBezTo>
                    <a:pt x="1081" y="447"/>
                    <a:pt x="1081" y="447"/>
                    <a:pt x="1081" y="447"/>
                  </a:cubicBezTo>
                  <a:cubicBezTo>
                    <a:pt x="948" y="315"/>
                    <a:pt x="948" y="315"/>
                    <a:pt x="948" y="315"/>
                  </a:cubicBezTo>
                  <a:cubicBezTo>
                    <a:pt x="831" y="315"/>
                    <a:pt x="831" y="315"/>
                    <a:pt x="831" y="315"/>
                  </a:cubicBezTo>
                  <a:cubicBezTo>
                    <a:pt x="829" y="260"/>
                    <a:pt x="782" y="217"/>
                    <a:pt x="726" y="217"/>
                  </a:cubicBezTo>
                  <a:cubicBezTo>
                    <a:pt x="670" y="217"/>
                    <a:pt x="624" y="260"/>
                    <a:pt x="621" y="315"/>
                  </a:cubicBezTo>
                  <a:cubicBezTo>
                    <a:pt x="515" y="315"/>
                    <a:pt x="515" y="315"/>
                    <a:pt x="515" y="315"/>
                  </a:cubicBezTo>
                  <a:cubicBezTo>
                    <a:pt x="430" y="215"/>
                    <a:pt x="430" y="215"/>
                    <a:pt x="430" y="215"/>
                  </a:cubicBezTo>
                  <a:cubicBezTo>
                    <a:pt x="45" y="215"/>
                    <a:pt x="45" y="215"/>
                    <a:pt x="45" y="215"/>
                  </a:cubicBezTo>
                  <a:cubicBezTo>
                    <a:pt x="40" y="210"/>
                    <a:pt x="33" y="206"/>
                    <a:pt x="25" y="206"/>
                  </a:cubicBezTo>
                  <a:cubicBezTo>
                    <a:pt x="11" y="206"/>
                    <a:pt x="0" y="217"/>
                    <a:pt x="0" y="231"/>
                  </a:cubicBezTo>
                  <a:cubicBezTo>
                    <a:pt x="0" y="244"/>
                    <a:pt x="11" y="255"/>
                    <a:pt x="25" y="255"/>
                  </a:cubicBezTo>
                  <a:close/>
                  <a:moveTo>
                    <a:pt x="1516" y="853"/>
                  </a:moveTo>
                  <a:cubicBezTo>
                    <a:pt x="1395" y="922"/>
                    <a:pt x="1395" y="922"/>
                    <a:pt x="1395" y="922"/>
                  </a:cubicBezTo>
                  <a:cubicBezTo>
                    <a:pt x="1273" y="853"/>
                    <a:pt x="1273" y="853"/>
                    <a:pt x="1273" y="853"/>
                  </a:cubicBezTo>
                  <a:cubicBezTo>
                    <a:pt x="1273" y="715"/>
                    <a:pt x="1273" y="715"/>
                    <a:pt x="1273" y="715"/>
                  </a:cubicBezTo>
                  <a:cubicBezTo>
                    <a:pt x="1395" y="646"/>
                    <a:pt x="1395" y="646"/>
                    <a:pt x="1395" y="646"/>
                  </a:cubicBezTo>
                  <a:cubicBezTo>
                    <a:pt x="1516" y="715"/>
                    <a:pt x="1516" y="715"/>
                    <a:pt x="1516" y="715"/>
                  </a:cubicBezTo>
                  <a:lnTo>
                    <a:pt x="1516" y="853"/>
                  </a:lnTo>
                  <a:close/>
                  <a:moveTo>
                    <a:pt x="1925" y="918"/>
                  </a:moveTo>
                  <a:cubicBezTo>
                    <a:pt x="1845" y="963"/>
                    <a:pt x="1845" y="963"/>
                    <a:pt x="1845" y="963"/>
                  </a:cubicBezTo>
                  <a:cubicBezTo>
                    <a:pt x="1765" y="918"/>
                    <a:pt x="1765" y="918"/>
                    <a:pt x="1765" y="918"/>
                  </a:cubicBezTo>
                  <a:cubicBezTo>
                    <a:pt x="1765" y="826"/>
                    <a:pt x="1765" y="826"/>
                    <a:pt x="1765" y="826"/>
                  </a:cubicBezTo>
                  <a:cubicBezTo>
                    <a:pt x="1845" y="781"/>
                    <a:pt x="1845" y="781"/>
                    <a:pt x="1845" y="781"/>
                  </a:cubicBezTo>
                  <a:cubicBezTo>
                    <a:pt x="1925" y="826"/>
                    <a:pt x="1925" y="826"/>
                    <a:pt x="1925" y="826"/>
                  </a:cubicBezTo>
                  <a:lnTo>
                    <a:pt x="1925" y="918"/>
                  </a:lnTo>
                  <a:close/>
                  <a:moveTo>
                    <a:pt x="1869" y="783"/>
                  </a:moveTo>
                  <a:cubicBezTo>
                    <a:pt x="1850" y="772"/>
                    <a:pt x="1850" y="772"/>
                    <a:pt x="1850" y="772"/>
                  </a:cubicBezTo>
                  <a:cubicBezTo>
                    <a:pt x="1850" y="687"/>
                    <a:pt x="1850" y="687"/>
                    <a:pt x="1850" y="687"/>
                  </a:cubicBezTo>
                  <a:cubicBezTo>
                    <a:pt x="1857" y="687"/>
                    <a:pt x="1863" y="686"/>
                    <a:pt x="1869" y="686"/>
                  </a:cubicBezTo>
                  <a:lnTo>
                    <a:pt x="1869" y="783"/>
                  </a:lnTo>
                  <a:close/>
                  <a:moveTo>
                    <a:pt x="1850" y="450"/>
                  </a:moveTo>
                  <a:cubicBezTo>
                    <a:pt x="1712" y="313"/>
                    <a:pt x="1712" y="313"/>
                    <a:pt x="1712" y="313"/>
                  </a:cubicBezTo>
                  <a:cubicBezTo>
                    <a:pt x="1747" y="280"/>
                    <a:pt x="1794" y="260"/>
                    <a:pt x="1845" y="260"/>
                  </a:cubicBezTo>
                  <a:cubicBezTo>
                    <a:pt x="1952" y="260"/>
                    <a:pt x="2039" y="346"/>
                    <a:pt x="2039" y="452"/>
                  </a:cubicBezTo>
                  <a:cubicBezTo>
                    <a:pt x="2039" y="556"/>
                    <a:pt x="1955" y="640"/>
                    <a:pt x="1850" y="643"/>
                  </a:cubicBezTo>
                  <a:lnTo>
                    <a:pt x="1850" y="450"/>
                  </a:lnTo>
                  <a:close/>
                  <a:moveTo>
                    <a:pt x="1840" y="454"/>
                  </a:moveTo>
                  <a:cubicBezTo>
                    <a:pt x="1840" y="643"/>
                    <a:pt x="1840" y="643"/>
                    <a:pt x="1840" y="643"/>
                  </a:cubicBezTo>
                  <a:cubicBezTo>
                    <a:pt x="1735" y="640"/>
                    <a:pt x="1651" y="556"/>
                    <a:pt x="1651" y="452"/>
                  </a:cubicBezTo>
                  <a:cubicBezTo>
                    <a:pt x="1651" y="401"/>
                    <a:pt x="1671" y="355"/>
                    <a:pt x="1704" y="320"/>
                  </a:cubicBezTo>
                  <a:lnTo>
                    <a:pt x="1840" y="454"/>
                  </a:lnTo>
                  <a:close/>
                  <a:moveTo>
                    <a:pt x="1845" y="227"/>
                  </a:moveTo>
                  <a:cubicBezTo>
                    <a:pt x="1971" y="227"/>
                    <a:pt x="2073" y="328"/>
                    <a:pt x="2073" y="452"/>
                  </a:cubicBezTo>
                  <a:cubicBezTo>
                    <a:pt x="2073" y="574"/>
                    <a:pt x="1974" y="674"/>
                    <a:pt x="1850" y="677"/>
                  </a:cubicBezTo>
                  <a:cubicBezTo>
                    <a:pt x="1850" y="647"/>
                    <a:pt x="1850" y="647"/>
                    <a:pt x="1850" y="647"/>
                  </a:cubicBezTo>
                  <a:cubicBezTo>
                    <a:pt x="1957" y="645"/>
                    <a:pt x="2043" y="558"/>
                    <a:pt x="2043" y="452"/>
                  </a:cubicBezTo>
                  <a:cubicBezTo>
                    <a:pt x="2043" y="344"/>
                    <a:pt x="1955" y="256"/>
                    <a:pt x="1845" y="256"/>
                  </a:cubicBezTo>
                  <a:cubicBezTo>
                    <a:pt x="1792" y="256"/>
                    <a:pt x="1744" y="277"/>
                    <a:pt x="1709" y="310"/>
                  </a:cubicBezTo>
                  <a:cubicBezTo>
                    <a:pt x="1688" y="289"/>
                    <a:pt x="1688" y="289"/>
                    <a:pt x="1688" y="289"/>
                  </a:cubicBezTo>
                  <a:cubicBezTo>
                    <a:pt x="1729" y="251"/>
                    <a:pt x="1784" y="227"/>
                    <a:pt x="1845" y="227"/>
                  </a:cubicBezTo>
                  <a:close/>
                  <a:moveTo>
                    <a:pt x="1617" y="452"/>
                  </a:moveTo>
                  <a:cubicBezTo>
                    <a:pt x="1617" y="392"/>
                    <a:pt x="1641" y="337"/>
                    <a:pt x="1681" y="297"/>
                  </a:cubicBezTo>
                  <a:cubicBezTo>
                    <a:pt x="1702" y="317"/>
                    <a:pt x="1702" y="317"/>
                    <a:pt x="1702" y="317"/>
                  </a:cubicBezTo>
                  <a:cubicBezTo>
                    <a:pt x="1668" y="352"/>
                    <a:pt x="1647" y="400"/>
                    <a:pt x="1647" y="452"/>
                  </a:cubicBezTo>
                  <a:cubicBezTo>
                    <a:pt x="1647" y="558"/>
                    <a:pt x="1733" y="645"/>
                    <a:pt x="1840" y="647"/>
                  </a:cubicBezTo>
                  <a:cubicBezTo>
                    <a:pt x="1840" y="677"/>
                    <a:pt x="1840" y="677"/>
                    <a:pt x="1840" y="677"/>
                  </a:cubicBezTo>
                  <a:cubicBezTo>
                    <a:pt x="1717" y="674"/>
                    <a:pt x="1617" y="574"/>
                    <a:pt x="1617" y="452"/>
                  </a:cubicBezTo>
                  <a:close/>
                  <a:moveTo>
                    <a:pt x="726" y="227"/>
                  </a:moveTo>
                  <a:cubicBezTo>
                    <a:pt x="779" y="227"/>
                    <a:pt x="821" y="269"/>
                    <a:pt x="821" y="320"/>
                  </a:cubicBezTo>
                  <a:cubicBezTo>
                    <a:pt x="821" y="372"/>
                    <a:pt x="779" y="414"/>
                    <a:pt x="726" y="414"/>
                  </a:cubicBezTo>
                  <a:cubicBezTo>
                    <a:pt x="674" y="414"/>
                    <a:pt x="631" y="372"/>
                    <a:pt x="631" y="320"/>
                  </a:cubicBezTo>
                  <a:cubicBezTo>
                    <a:pt x="631" y="269"/>
                    <a:pt x="674" y="227"/>
                    <a:pt x="726" y="2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Oval 12"/>
            <p:cNvSpPr>
              <a:spLocks noChangeArrowheads="1"/>
            </p:cNvSpPr>
            <p:nvPr/>
          </p:nvSpPr>
          <p:spPr bwMode="auto">
            <a:xfrm>
              <a:off x="5031" y="1922"/>
              <a:ext cx="85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Oval 13"/>
            <p:cNvSpPr>
              <a:spLocks noChangeArrowheads="1"/>
            </p:cNvSpPr>
            <p:nvPr/>
          </p:nvSpPr>
          <p:spPr bwMode="auto">
            <a:xfrm>
              <a:off x="5031" y="1794"/>
              <a:ext cx="85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Oval 14"/>
            <p:cNvSpPr>
              <a:spLocks noChangeArrowheads="1"/>
            </p:cNvSpPr>
            <p:nvPr/>
          </p:nvSpPr>
          <p:spPr bwMode="auto">
            <a:xfrm>
              <a:off x="4073" y="1349"/>
              <a:ext cx="84" cy="8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Oval 15"/>
            <p:cNvSpPr>
              <a:spLocks noChangeArrowheads="1"/>
            </p:cNvSpPr>
            <p:nvPr/>
          </p:nvSpPr>
          <p:spPr bwMode="auto">
            <a:xfrm>
              <a:off x="4073" y="1222"/>
              <a:ext cx="84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Oval 16"/>
            <p:cNvSpPr>
              <a:spLocks noChangeArrowheads="1"/>
            </p:cNvSpPr>
            <p:nvPr/>
          </p:nvSpPr>
          <p:spPr bwMode="auto">
            <a:xfrm>
              <a:off x="5508" y="1564"/>
              <a:ext cx="56" cy="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7"/>
            <p:cNvSpPr>
              <a:spLocks noEditPoints="1"/>
            </p:cNvSpPr>
            <p:nvPr/>
          </p:nvSpPr>
          <p:spPr bwMode="auto">
            <a:xfrm>
              <a:off x="5099" y="10"/>
              <a:ext cx="189" cy="186"/>
            </a:xfrm>
            <a:custGeom>
              <a:avLst/>
              <a:gdLst>
                <a:gd name="T0" fmla="*/ 56 w 112"/>
                <a:gd name="T1" fmla="*/ 110 h 110"/>
                <a:gd name="T2" fmla="*/ 112 w 112"/>
                <a:gd name="T3" fmla="*/ 55 h 110"/>
                <a:gd name="T4" fmla="*/ 56 w 112"/>
                <a:gd name="T5" fmla="*/ 0 h 110"/>
                <a:gd name="T6" fmla="*/ 0 w 112"/>
                <a:gd name="T7" fmla="*/ 55 h 110"/>
                <a:gd name="T8" fmla="*/ 56 w 112"/>
                <a:gd name="T9" fmla="*/ 110 h 110"/>
                <a:gd name="T10" fmla="*/ 56 w 112"/>
                <a:gd name="T11" fmla="*/ 10 h 110"/>
                <a:gd name="T12" fmla="*/ 102 w 112"/>
                <a:gd name="T13" fmla="*/ 55 h 110"/>
                <a:gd name="T14" fmla="*/ 56 w 112"/>
                <a:gd name="T15" fmla="*/ 100 h 110"/>
                <a:gd name="T16" fmla="*/ 11 w 112"/>
                <a:gd name="T17" fmla="*/ 55 h 110"/>
                <a:gd name="T18" fmla="*/ 56 w 112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0">
                  <a:moveTo>
                    <a:pt x="56" y="110"/>
                  </a:moveTo>
                  <a:cubicBezTo>
                    <a:pt x="87" y="110"/>
                    <a:pt x="112" y="85"/>
                    <a:pt x="112" y="55"/>
                  </a:cubicBezTo>
                  <a:cubicBezTo>
                    <a:pt x="112" y="24"/>
                    <a:pt x="87" y="0"/>
                    <a:pt x="56" y="0"/>
                  </a:cubicBezTo>
                  <a:cubicBezTo>
                    <a:pt x="25" y="0"/>
                    <a:pt x="0" y="24"/>
                    <a:pt x="0" y="55"/>
                  </a:cubicBezTo>
                  <a:cubicBezTo>
                    <a:pt x="0" y="85"/>
                    <a:pt x="25" y="110"/>
                    <a:pt x="56" y="110"/>
                  </a:cubicBezTo>
                  <a:close/>
                  <a:moveTo>
                    <a:pt x="56" y="10"/>
                  </a:moveTo>
                  <a:cubicBezTo>
                    <a:pt x="81" y="10"/>
                    <a:pt x="102" y="30"/>
                    <a:pt x="102" y="55"/>
                  </a:cubicBezTo>
                  <a:cubicBezTo>
                    <a:pt x="102" y="79"/>
                    <a:pt x="81" y="100"/>
                    <a:pt x="56" y="100"/>
                  </a:cubicBezTo>
                  <a:cubicBezTo>
                    <a:pt x="31" y="100"/>
                    <a:pt x="11" y="79"/>
                    <a:pt x="11" y="55"/>
                  </a:cubicBezTo>
                  <a:cubicBezTo>
                    <a:pt x="11" y="30"/>
                    <a:pt x="31" y="10"/>
                    <a:pt x="5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8"/>
            <p:cNvSpPr>
              <a:spLocks noEditPoints="1"/>
            </p:cNvSpPr>
            <p:nvPr/>
          </p:nvSpPr>
          <p:spPr bwMode="auto">
            <a:xfrm>
              <a:off x="5853" y="1948"/>
              <a:ext cx="188" cy="186"/>
            </a:xfrm>
            <a:custGeom>
              <a:avLst/>
              <a:gdLst>
                <a:gd name="T0" fmla="*/ 0 w 111"/>
                <a:gd name="T1" fmla="*/ 55 h 110"/>
                <a:gd name="T2" fmla="*/ 56 w 111"/>
                <a:gd name="T3" fmla="*/ 110 h 110"/>
                <a:gd name="T4" fmla="*/ 111 w 111"/>
                <a:gd name="T5" fmla="*/ 55 h 110"/>
                <a:gd name="T6" fmla="*/ 56 w 111"/>
                <a:gd name="T7" fmla="*/ 0 h 110"/>
                <a:gd name="T8" fmla="*/ 0 w 111"/>
                <a:gd name="T9" fmla="*/ 55 h 110"/>
                <a:gd name="T10" fmla="*/ 56 w 111"/>
                <a:gd name="T11" fmla="*/ 10 h 110"/>
                <a:gd name="T12" fmla="*/ 101 w 111"/>
                <a:gd name="T13" fmla="*/ 55 h 110"/>
                <a:gd name="T14" fmla="*/ 56 w 111"/>
                <a:gd name="T15" fmla="*/ 100 h 110"/>
                <a:gd name="T16" fmla="*/ 10 w 111"/>
                <a:gd name="T17" fmla="*/ 55 h 110"/>
                <a:gd name="T18" fmla="*/ 56 w 111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0">
                  <a:moveTo>
                    <a:pt x="0" y="55"/>
                  </a:moveTo>
                  <a:cubicBezTo>
                    <a:pt x="0" y="85"/>
                    <a:pt x="25" y="110"/>
                    <a:pt x="56" y="110"/>
                  </a:cubicBezTo>
                  <a:cubicBezTo>
                    <a:pt x="86" y="110"/>
                    <a:pt x="111" y="85"/>
                    <a:pt x="111" y="55"/>
                  </a:cubicBezTo>
                  <a:cubicBezTo>
                    <a:pt x="111" y="25"/>
                    <a:pt x="86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lose/>
                  <a:moveTo>
                    <a:pt x="56" y="10"/>
                  </a:moveTo>
                  <a:cubicBezTo>
                    <a:pt x="81" y="10"/>
                    <a:pt x="101" y="30"/>
                    <a:pt x="101" y="55"/>
                  </a:cubicBezTo>
                  <a:cubicBezTo>
                    <a:pt x="101" y="80"/>
                    <a:pt x="81" y="100"/>
                    <a:pt x="56" y="100"/>
                  </a:cubicBezTo>
                  <a:cubicBezTo>
                    <a:pt x="30" y="100"/>
                    <a:pt x="10" y="80"/>
                    <a:pt x="10" y="55"/>
                  </a:cubicBezTo>
                  <a:cubicBezTo>
                    <a:pt x="10" y="30"/>
                    <a:pt x="30" y="10"/>
                    <a:pt x="5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9"/>
            <p:cNvSpPr>
              <a:spLocks noEditPoints="1"/>
            </p:cNvSpPr>
            <p:nvPr/>
          </p:nvSpPr>
          <p:spPr bwMode="auto">
            <a:xfrm>
              <a:off x="3663" y="85"/>
              <a:ext cx="188" cy="186"/>
            </a:xfrm>
            <a:custGeom>
              <a:avLst/>
              <a:gdLst>
                <a:gd name="T0" fmla="*/ 55 w 111"/>
                <a:gd name="T1" fmla="*/ 110 h 110"/>
                <a:gd name="T2" fmla="*/ 111 w 111"/>
                <a:gd name="T3" fmla="*/ 55 h 110"/>
                <a:gd name="T4" fmla="*/ 55 w 111"/>
                <a:gd name="T5" fmla="*/ 0 h 110"/>
                <a:gd name="T6" fmla="*/ 0 w 111"/>
                <a:gd name="T7" fmla="*/ 55 h 110"/>
                <a:gd name="T8" fmla="*/ 55 w 111"/>
                <a:gd name="T9" fmla="*/ 110 h 110"/>
                <a:gd name="T10" fmla="*/ 55 w 111"/>
                <a:gd name="T11" fmla="*/ 10 h 110"/>
                <a:gd name="T12" fmla="*/ 101 w 111"/>
                <a:gd name="T13" fmla="*/ 55 h 110"/>
                <a:gd name="T14" fmla="*/ 55 w 111"/>
                <a:gd name="T15" fmla="*/ 100 h 110"/>
                <a:gd name="T16" fmla="*/ 10 w 111"/>
                <a:gd name="T17" fmla="*/ 55 h 110"/>
                <a:gd name="T18" fmla="*/ 55 w 111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0">
                  <a:moveTo>
                    <a:pt x="55" y="110"/>
                  </a:moveTo>
                  <a:cubicBezTo>
                    <a:pt x="86" y="110"/>
                    <a:pt x="111" y="85"/>
                    <a:pt x="111" y="55"/>
                  </a:cubicBezTo>
                  <a:cubicBezTo>
                    <a:pt x="111" y="25"/>
                    <a:pt x="86" y="0"/>
                    <a:pt x="55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5"/>
                    <a:pt x="25" y="110"/>
                    <a:pt x="55" y="110"/>
                  </a:cubicBezTo>
                  <a:close/>
                  <a:moveTo>
                    <a:pt x="55" y="10"/>
                  </a:moveTo>
                  <a:cubicBezTo>
                    <a:pt x="81" y="10"/>
                    <a:pt x="101" y="30"/>
                    <a:pt x="101" y="55"/>
                  </a:cubicBezTo>
                  <a:cubicBezTo>
                    <a:pt x="101" y="80"/>
                    <a:pt x="81" y="100"/>
                    <a:pt x="55" y="100"/>
                  </a:cubicBezTo>
                  <a:cubicBezTo>
                    <a:pt x="30" y="100"/>
                    <a:pt x="10" y="80"/>
                    <a:pt x="10" y="55"/>
                  </a:cubicBezTo>
                  <a:cubicBezTo>
                    <a:pt x="10" y="30"/>
                    <a:pt x="30" y="10"/>
                    <a:pt x="55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20"/>
            <p:cNvSpPr/>
            <p:nvPr/>
          </p:nvSpPr>
          <p:spPr bwMode="auto">
            <a:xfrm>
              <a:off x="3729" y="151"/>
              <a:ext cx="56" cy="54"/>
            </a:xfrm>
            <a:custGeom>
              <a:avLst/>
              <a:gdLst>
                <a:gd name="T0" fmla="*/ 17 w 33"/>
                <a:gd name="T1" fmla="*/ 32 h 32"/>
                <a:gd name="T2" fmla="*/ 33 w 33"/>
                <a:gd name="T3" fmla="*/ 16 h 32"/>
                <a:gd name="T4" fmla="*/ 16 w 33"/>
                <a:gd name="T5" fmla="*/ 0 h 32"/>
                <a:gd name="T6" fmla="*/ 0 w 33"/>
                <a:gd name="T7" fmla="*/ 16 h 32"/>
                <a:gd name="T8" fmla="*/ 17 w 33"/>
                <a:gd name="T9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32">
                  <a:moveTo>
                    <a:pt x="17" y="32"/>
                  </a:moveTo>
                  <a:cubicBezTo>
                    <a:pt x="26" y="32"/>
                    <a:pt x="33" y="25"/>
                    <a:pt x="33" y="16"/>
                  </a:cubicBezTo>
                  <a:cubicBezTo>
                    <a:pt x="33" y="7"/>
                    <a:pt x="2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7" y="32"/>
                    <a:pt x="17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Oval 21"/>
            <p:cNvSpPr>
              <a:spLocks noChangeArrowheads="1"/>
            </p:cNvSpPr>
            <p:nvPr/>
          </p:nvSpPr>
          <p:spPr bwMode="auto">
            <a:xfrm>
              <a:off x="5508" y="1333"/>
              <a:ext cx="56" cy="5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22"/>
            <p:cNvSpPr/>
            <p:nvPr/>
          </p:nvSpPr>
          <p:spPr bwMode="auto">
            <a:xfrm>
              <a:off x="3640" y="389"/>
              <a:ext cx="1092" cy="301"/>
            </a:xfrm>
            <a:custGeom>
              <a:avLst/>
              <a:gdLst>
                <a:gd name="T0" fmla="*/ 17 w 646"/>
                <a:gd name="T1" fmla="*/ 33 h 178"/>
                <a:gd name="T2" fmla="*/ 24 w 646"/>
                <a:gd name="T3" fmla="*/ 31 h 178"/>
                <a:gd name="T4" fmla="*/ 174 w 646"/>
                <a:gd name="T5" fmla="*/ 178 h 178"/>
                <a:gd name="T6" fmla="*/ 646 w 646"/>
                <a:gd name="T7" fmla="*/ 178 h 178"/>
                <a:gd name="T8" fmla="*/ 646 w 646"/>
                <a:gd name="T9" fmla="*/ 168 h 178"/>
                <a:gd name="T10" fmla="*/ 452 w 646"/>
                <a:gd name="T11" fmla="*/ 168 h 178"/>
                <a:gd name="T12" fmla="*/ 366 w 646"/>
                <a:gd name="T13" fmla="*/ 83 h 178"/>
                <a:gd name="T14" fmla="*/ 212 w 646"/>
                <a:gd name="T15" fmla="*/ 83 h 178"/>
                <a:gd name="T16" fmla="*/ 212 w 646"/>
                <a:gd name="T17" fmla="*/ 94 h 178"/>
                <a:gd name="T18" fmla="*/ 362 w 646"/>
                <a:gd name="T19" fmla="*/ 94 h 178"/>
                <a:gd name="T20" fmla="*/ 437 w 646"/>
                <a:gd name="T21" fmla="*/ 168 h 178"/>
                <a:gd name="T22" fmla="*/ 178 w 646"/>
                <a:gd name="T23" fmla="*/ 168 h 178"/>
                <a:gd name="T24" fmla="*/ 32 w 646"/>
                <a:gd name="T25" fmla="*/ 24 h 178"/>
                <a:gd name="T26" fmla="*/ 33 w 646"/>
                <a:gd name="T27" fmla="*/ 16 h 178"/>
                <a:gd name="T28" fmla="*/ 17 w 646"/>
                <a:gd name="T29" fmla="*/ 0 h 178"/>
                <a:gd name="T30" fmla="*/ 0 w 646"/>
                <a:gd name="T31" fmla="*/ 16 h 178"/>
                <a:gd name="T32" fmla="*/ 17 w 646"/>
                <a:gd name="T33" fmla="*/ 3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46" h="178">
                  <a:moveTo>
                    <a:pt x="17" y="33"/>
                  </a:moveTo>
                  <a:cubicBezTo>
                    <a:pt x="20" y="33"/>
                    <a:pt x="22" y="32"/>
                    <a:pt x="24" y="31"/>
                  </a:cubicBezTo>
                  <a:cubicBezTo>
                    <a:pt x="174" y="178"/>
                    <a:pt x="174" y="178"/>
                    <a:pt x="174" y="178"/>
                  </a:cubicBezTo>
                  <a:cubicBezTo>
                    <a:pt x="646" y="178"/>
                    <a:pt x="646" y="178"/>
                    <a:pt x="646" y="178"/>
                  </a:cubicBezTo>
                  <a:cubicBezTo>
                    <a:pt x="646" y="168"/>
                    <a:pt x="646" y="168"/>
                    <a:pt x="646" y="168"/>
                  </a:cubicBezTo>
                  <a:cubicBezTo>
                    <a:pt x="452" y="168"/>
                    <a:pt x="452" y="168"/>
                    <a:pt x="452" y="168"/>
                  </a:cubicBezTo>
                  <a:cubicBezTo>
                    <a:pt x="366" y="83"/>
                    <a:pt x="366" y="83"/>
                    <a:pt x="366" y="83"/>
                  </a:cubicBezTo>
                  <a:cubicBezTo>
                    <a:pt x="212" y="83"/>
                    <a:pt x="212" y="83"/>
                    <a:pt x="212" y="83"/>
                  </a:cubicBezTo>
                  <a:cubicBezTo>
                    <a:pt x="212" y="94"/>
                    <a:pt x="212" y="94"/>
                    <a:pt x="212" y="94"/>
                  </a:cubicBezTo>
                  <a:cubicBezTo>
                    <a:pt x="362" y="94"/>
                    <a:pt x="362" y="94"/>
                    <a:pt x="362" y="94"/>
                  </a:cubicBezTo>
                  <a:cubicBezTo>
                    <a:pt x="437" y="168"/>
                    <a:pt x="437" y="168"/>
                    <a:pt x="437" y="168"/>
                  </a:cubicBezTo>
                  <a:cubicBezTo>
                    <a:pt x="178" y="168"/>
                    <a:pt x="178" y="168"/>
                    <a:pt x="178" y="168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3" y="21"/>
                    <a:pt x="33" y="19"/>
                    <a:pt x="33" y="16"/>
                  </a:cubicBezTo>
                  <a:cubicBezTo>
                    <a:pt x="33" y="7"/>
                    <a:pt x="26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25"/>
                    <a:pt x="8" y="33"/>
                    <a:pt x="17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23"/>
            <p:cNvSpPr/>
            <p:nvPr/>
          </p:nvSpPr>
          <p:spPr bwMode="auto">
            <a:xfrm>
              <a:off x="5686" y="2196"/>
              <a:ext cx="391" cy="386"/>
            </a:xfrm>
            <a:custGeom>
              <a:avLst/>
              <a:gdLst>
                <a:gd name="T0" fmla="*/ 214 w 231"/>
                <a:gd name="T1" fmla="*/ 195 h 228"/>
                <a:gd name="T2" fmla="*/ 207 w 231"/>
                <a:gd name="T3" fmla="*/ 197 h 228"/>
                <a:gd name="T4" fmla="*/ 8 w 231"/>
                <a:gd name="T5" fmla="*/ 0 h 228"/>
                <a:gd name="T6" fmla="*/ 0 w 231"/>
                <a:gd name="T7" fmla="*/ 7 h 228"/>
                <a:gd name="T8" fmla="*/ 199 w 231"/>
                <a:gd name="T9" fmla="*/ 203 h 228"/>
                <a:gd name="T10" fmla="*/ 197 w 231"/>
                <a:gd name="T11" fmla="*/ 211 h 228"/>
                <a:gd name="T12" fmla="*/ 214 w 231"/>
                <a:gd name="T13" fmla="*/ 228 h 228"/>
                <a:gd name="T14" fmla="*/ 231 w 231"/>
                <a:gd name="T15" fmla="*/ 211 h 228"/>
                <a:gd name="T16" fmla="*/ 214 w 231"/>
                <a:gd name="T17" fmla="*/ 195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1" h="228">
                  <a:moveTo>
                    <a:pt x="214" y="195"/>
                  </a:moveTo>
                  <a:cubicBezTo>
                    <a:pt x="211" y="195"/>
                    <a:pt x="209" y="196"/>
                    <a:pt x="207" y="197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99" y="203"/>
                    <a:pt x="199" y="203"/>
                    <a:pt x="199" y="203"/>
                  </a:cubicBezTo>
                  <a:cubicBezTo>
                    <a:pt x="198" y="206"/>
                    <a:pt x="197" y="209"/>
                    <a:pt x="197" y="211"/>
                  </a:cubicBezTo>
                  <a:cubicBezTo>
                    <a:pt x="197" y="220"/>
                    <a:pt x="205" y="228"/>
                    <a:pt x="214" y="228"/>
                  </a:cubicBezTo>
                  <a:cubicBezTo>
                    <a:pt x="223" y="228"/>
                    <a:pt x="231" y="220"/>
                    <a:pt x="231" y="211"/>
                  </a:cubicBezTo>
                  <a:cubicBezTo>
                    <a:pt x="231" y="202"/>
                    <a:pt x="223" y="195"/>
                    <a:pt x="214" y="1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25"/>
            <p:cNvSpPr/>
            <p:nvPr/>
          </p:nvSpPr>
          <p:spPr bwMode="auto">
            <a:xfrm>
              <a:off x="5304" y="2750"/>
              <a:ext cx="99" cy="86"/>
            </a:xfrm>
            <a:custGeom>
              <a:avLst/>
              <a:gdLst>
                <a:gd name="T0" fmla="*/ 23 w 99"/>
                <a:gd name="T1" fmla="*/ 44 h 86"/>
                <a:gd name="T2" fmla="*/ 47 w 99"/>
                <a:gd name="T3" fmla="*/ 86 h 86"/>
                <a:gd name="T4" fmla="*/ 72 w 99"/>
                <a:gd name="T5" fmla="*/ 44 h 86"/>
                <a:gd name="T6" fmla="*/ 99 w 99"/>
                <a:gd name="T7" fmla="*/ 3 h 86"/>
                <a:gd name="T8" fmla="*/ 49 w 99"/>
                <a:gd name="T9" fmla="*/ 1 h 86"/>
                <a:gd name="T10" fmla="*/ 0 w 99"/>
                <a:gd name="T11" fmla="*/ 0 h 86"/>
                <a:gd name="T12" fmla="*/ 23 w 99"/>
                <a:gd name="T13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23" y="44"/>
                  </a:moveTo>
                  <a:lnTo>
                    <a:pt x="47" y="86"/>
                  </a:lnTo>
                  <a:lnTo>
                    <a:pt x="72" y="44"/>
                  </a:lnTo>
                  <a:lnTo>
                    <a:pt x="99" y="3"/>
                  </a:lnTo>
                  <a:lnTo>
                    <a:pt x="49" y="1"/>
                  </a:lnTo>
                  <a:lnTo>
                    <a:pt x="0" y="0"/>
                  </a:lnTo>
                  <a:lnTo>
                    <a:pt x="23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26"/>
            <p:cNvSpPr/>
            <p:nvPr/>
          </p:nvSpPr>
          <p:spPr bwMode="auto">
            <a:xfrm>
              <a:off x="2808" y="633"/>
              <a:ext cx="86" cy="98"/>
            </a:xfrm>
            <a:custGeom>
              <a:avLst/>
              <a:gdLst>
                <a:gd name="T0" fmla="*/ 0 w 86"/>
                <a:gd name="T1" fmla="*/ 47 h 98"/>
                <a:gd name="T2" fmla="*/ 42 w 86"/>
                <a:gd name="T3" fmla="*/ 73 h 98"/>
                <a:gd name="T4" fmla="*/ 84 w 86"/>
                <a:gd name="T5" fmla="*/ 98 h 98"/>
                <a:gd name="T6" fmla="*/ 84 w 86"/>
                <a:gd name="T7" fmla="*/ 49 h 98"/>
                <a:gd name="T8" fmla="*/ 86 w 86"/>
                <a:gd name="T9" fmla="*/ 0 h 98"/>
                <a:gd name="T10" fmla="*/ 42 w 86"/>
                <a:gd name="T11" fmla="*/ 24 h 98"/>
                <a:gd name="T12" fmla="*/ 0 w 86"/>
                <a:gd name="T13" fmla="*/ 47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8">
                  <a:moveTo>
                    <a:pt x="0" y="47"/>
                  </a:moveTo>
                  <a:lnTo>
                    <a:pt x="42" y="73"/>
                  </a:lnTo>
                  <a:lnTo>
                    <a:pt x="84" y="98"/>
                  </a:lnTo>
                  <a:lnTo>
                    <a:pt x="84" y="49"/>
                  </a:lnTo>
                  <a:lnTo>
                    <a:pt x="86" y="0"/>
                  </a:lnTo>
                  <a:lnTo>
                    <a:pt x="42" y="24"/>
                  </a:lnTo>
                  <a:lnTo>
                    <a:pt x="0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27"/>
            <p:cNvSpPr/>
            <p:nvPr/>
          </p:nvSpPr>
          <p:spPr bwMode="auto">
            <a:xfrm>
              <a:off x="4199" y="1570"/>
              <a:ext cx="88" cy="98"/>
            </a:xfrm>
            <a:custGeom>
              <a:avLst/>
              <a:gdLst>
                <a:gd name="T0" fmla="*/ 0 w 88"/>
                <a:gd name="T1" fmla="*/ 48 h 98"/>
                <a:gd name="T2" fmla="*/ 43 w 88"/>
                <a:gd name="T3" fmla="*/ 73 h 98"/>
                <a:gd name="T4" fmla="*/ 87 w 88"/>
                <a:gd name="T5" fmla="*/ 98 h 98"/>
                <a:gd name="T6" fmla="*/ 87 w 88"/>
                <a:gd name="T7" fmla="*/ 49 h 98"/>
                <a:gd name="T8" fmla="*/ 88 w 88"/>
                <a:gd name="T9" fmla="*/ 0 h 98"/>
                <a:gd name="T10" fmla="*/ 44 w 88"/>
                <a:gd name="T11" fmla="*/ 24 h 98"/>
                <a:gd name="T12" fmla="*/ 0 w 88"/>
                <a:gd name="T13" fmla="*/ 4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98">
                  <a:moveTo>
                    <a:pt x="0" y="48"/>
                  </a:moveTo>
                  <a:lnTo>
                    <a:pt x="43" y="73"/>
                  </a:lnTo>
                  <a:lnTo>
                    <a:pt x="87" y="98"/>
                  </a:lnTo>
                  <a:lnTo>
                    <a:pt x="87" y="49"/>
                  </a:lnTo>
                  <a:lnTo>
                    <a:pt x="88" y="0"/>
                  </a:lnTo>
                  <a:lnTo>
                    <a:pt x="44" y="24"/>
                  </a:lnTo>
                  <a:lnTo>
                    <a:pt x="0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28"/>
            <p:cNvSpPr/>
            <p:nvPr/>
          </p:nvSpPr>
          <p:spPr bwMode="auto">
            <a:xfrm>
              <a:off x="5840" y="1514"/>
              <a:ext cx="86" cy="99"/>
            </a:xfrm>
            <a:custGeom>
              <a:avLst/>
              <a:gdLst>
                <a:gd name="T0" fmla="*/ 1 w 86"/>
                <a:gd name="T1" fmla="*/ 0 h 99"/>
                <a:gd name="T2" fmla="*/ 1 w 86"/>
                <a:gd name="T3" fmla="*/ 50 h 99"/>
                <a:gd name="T4" fmla="*/ 0 w 86"/>
                <a:gd name="T5" fmla="*/ 99 h 99"/>
                <a:gd name="T6" fmla="*/ 44 w 86"/>
                <a:gd name="T7" fmla="*/ 75 h 99"/>
                <a:gd name="T8" fmla="*/ 86 w 86"/>
                <a:gd name="T9" fmla="*/ 51 h 99"/>
                <a:gd name="T10" fmla="*/ 44 w 86"/>
                <a:gd name="T11" fmla="*/ 26 h 99"/>
                <a:gd name="T12" fmla="*/ 1 w 86"/>
                <a:gd name="T13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9">
                  <a:moveTo>
                    <a:pt x="1" y="0"/>
                  </a:moveTo>
                  <a:lnTo>
                    <a:pt x="1" y="50"/>
                  </a:lnTo>
                  <a:lnTo>
                    <a:pt x="0" y="99"/>
                  </a:lnTo>
                  <a:lnTo>
                    <a:pt x="44" y="75"/>
                  </a:lnTo>
                  <a:lnTo>
                    <a:pt x="86" y="51"/>
                  </a:lnTo>
                  <a:lnTo>
                    <a:pt x="44" y="26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29"/>
            <p:cNvSpPr/>
            <p:nvPr/>
          </p:nvSpPr>
          <p:spPr bwMode="auto">
            <a:xfrm>
              <a:off x="4766" y="1198"/>
              <a:ext cx="98" cy="86"/>
            </a:xfrm>
            <a:custGeom>
              <a:avLst/>
              <a:gdLst>
                <a:gd name="T0" fmla="*/ 47 w 98"/>
                <a:gd name="T1" fmla="*/ 86 h 86"/>
                <a:gd name="T2" fmla="*/ 73 w 98"/>
                <a:gd name="T3" fmla="*/ 44 h 86"/>
                <a:gd name="T4" fmla="*/ 98 w 98"/>
                <a:gd name="T5" fmla="*/ 2 h 86"/>
                <a:gd name="T6" fmla="*/ 49 w 98"/>
                <a:gd name="T7" fmla="*/ 2 h 86"/>
                <a:gd name="T8" fmla="*/ 0 w 98"/>
                <a:gd name="T9" fmla="*/ 0 h 86"/>
                <a:gd name="T10" fmla="*/ 24 w 98"/>
                <a:gd name="T11" fmla="*/ 42 h 86"/>
                <a:gd name="T12" fmla="*/ 47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47" y="86"/>
                  </a:moveTo>
                  <a:lnTo>
                    <a:pt x="73" y="44"/>
                  </a:lnTo>
                  <a:lnTo>
                    <a:pt x="98" y="2"/>
                  </a:lnTo>
                  <a:lnTo>
                    <a:pt x="49" y="2"/>
                  </a:lnTo>
                  <a:lnTo>
                    <a:pt x="0" y="0"/>
                  </a:lnTo>
                  <a:lnTo>
                    <a:pt x="24" y="42"/>
                  </a:lnTo>
                  <a:lnTo>
                    <a:pt x="47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32"/>
            <p:cNvSpPr/>
            <p:nvPr/>
          </p:nvSpPr>
          <p:spPr bwMode="auto">
            <a:xfrm>
              <a:off x="5304" y="2633"/>
              <a:ext cx="99" cy="86"/>
            </a:xfrm>
            <a:custGeom>
              <a:avLst/>
              <a:gdLst>
                <a:gd name="T0" fmla="*/ 72 w 99"/>
                <a:gd name="T1" fmla="*/ 44 h 86"/>
                <a:gd name="T2" fmla="*/ 99 w 99"/>
                <a:gd name="T3" fmla="*/ 2 h 86"/>
                <a:gd name="T4" fmla="*/ 49 w 99"/>
                <a:gd name="T5" fmla="*/ 2 h 86"/>
                <a:gd name="T6" fmla="*/ 0 w 99"/>
                <a:gd name="T7" fmla="*/ 0 h 86"/>
                <a:gd name="T8" fmla="*/ 23 w 99"/>
                <a:gd name="T9" fmla="*/ 42 h 86"/>
                <a:gd name="T10" fmla="*/ 47 w 99"/>
                <a:gd name="T11" fmla="*/ 86 h 86"/>
                <a:gd name="T12" fmla="*/ 72 w 99"/>
                <a:gd name="T13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72" y="44"/>
                  </a:moveTo>
                  <a:lnTo>
                    <a:pt x="99" y="2"/>
                  </a:lnTo>
                  <a:lnTo>
                    <a:pt x="49" y="2"/>
                  </a:lnTo>
                  <a:lnTo>
                    <a:pt x="0" y="0"/>
                  </a:lnTo>
                  <a:lnTo>
                    <a:pt x="23" y="42"/>
                  </a:lnTo>
                  <a:lnTo>
                    <a:pt x="47" y="86"/>
                  </a:lnTo>
                  <a:lnTo>
                    <a:pt x="72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34"/>
            <p:cNvSpPr>
              <a:spLocks noEditPoints="1"/>
            </p:cNvSpPr>
            <p:nvPr/>
          </p:nvSpPr>
          <p:spPr bwMode="auto">
            <a:xfrm>
              <a:off x="4259" y="1127"/>
              <a:ext cx="346" cy="396"/>
            </a:xfrm>
            <a:custGeom>
              <a:avLst/>
              <a:gdLst>
                <a:gd name="T0" fmla="*/ 1 w 346"/>
                <a:gd name="T1" fmla="*/ 98 h 396"/>
                <a:gd name="T2" fmla="*/ 0 w 346"/>
                <a:gd name="T3" fmla="*/ 100 h 396"/>
                <a:gd name="T4" fmla="*/ 0 w 346"/>
                <a:gd name="T5" fmla="*/ 298 h 396"/>
                <a:gd name="T6" fmla="*/ 174 w 346"/>
                <a:gd name="T7" fmla="*/ 396 h 396"/>
                <a:gd name="T8" fmla="*/ 345 w 346"/>
                <a:gd name="T9" fmla="*/ 298 h 396"/>
                <a:gd name="T10" fmla="*/ 346 w 346"/>
                <a:gd name="T11" fmla="*/ 298 h 396"/>
                <a:gd name="T12" fmla="*/ 346 w 346"/>
                <a:gd name="T13" fmla="*/ 100 h 396"/>
                <a:gd name="T14" fmla="*/ 174 w 346"/>
                <a:gd name="T15" fmla="*/ 0 h 396"/>
                <a:gd name="T16" fmla="*/ 1 w 346"/>
                <a:gd name="T17" fmla="*/ 98 h 396"/>
                <a:gd name="T18" fmla="*/ 339 w 346"/>
                <a:gd name="T19" fmla="*/ 293 h 396"/>
                <a:gd name="T20" fmla="*/ 174 w 346"/>
                <a:gd name="T21" fmla="*/ 387 h 396"/>
                <a:gd name="T22" fmla="*/ 6 w 346"/>
                <a:gd name="T23" fmla="*/ 293 h 396"/>
                <a:gd name="T24" fmla="*/ 6 w 346"/>
                <a:gd name="T25" fmla="*/ 103 h 396"/>
                <a:gd name="T26" fmla="*/ 174 w 346"/>
                <a:gd name="T27" fmla="*/ 8 h 396"/>
                <a:gd name="T28" fmla="*/ 339 w 346"/>
                <a:gd name="T29" fmla="*/ 103 h 396"/>
                <a:gd name="T30" fmla="*/ 339 w 346"/>
                <a:gd name="T31" fmla="*/ 293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46" h="396">
                  <a:moveTo>
                    <a:pt x="1" y="98"/>
                  </a:moveTo>
                  <a:lnTo>
                    <a:pt x="0" y="100"/>
                  </a:lnTo>
                  <a:lnTo>
                    <a:pt x="0" y="298"/>
                  </a:lnTo>
                  <a:lnTo>
                    <a:pt x="174" y="396"/>
                  </a:lnTo>
                  <a:lnTo>
                    <a:pt x="345" y="298"/>
                  </a:lnTo>
                  <a:lnTo>
                    <a:pt x="346" y="298"/>
                  </a:lnTo>
                  <a:lnTo>
                    <a:pt x="346" y="100"/>
                  </a:lnTo>
                  <a:lnTo>
                    <a:pt x="174" y="0"/>
                  </a:lnTo>
                  <a:lnTo>
                    <a:pt x="1" y="98"/>
                  </a:lnTo>
                  <a:close/>
                  <a:moveTo>
                    <a:pt x="339" y="293"/>
                  </a:moveTo>
                  <a:lnTo>
                    <a:pt x="174" y="387"/>
                  </a:lnTo>
                  <a:lnTo>
                    <a:pt x="6" y="293"/>
                  </a:lnTo>
                  <a:lnTo>
                    <a:pt x="6" y="103"/>
                  </a:lnTo>
                  <a:lnTo>
                    <a:pt x="174" y="8"/>
                  </a:lnTo>
                  <a:lnTo>
                    <a:pt x="339" y="103"/>
                  </a:lnTo>
                  <a:lnTo>
                    <a:pt x="339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35"/>
            <p:cNvSpPr/>
            <p:nvPr/>
          </p:nvSpPr>
          <p:spPr bwMode="auto">
            <a:xfrm>
              <a:off x="4896" y="178"/>
              <a:ext cx="127" cy="144"/>
            </a:xfrm>
            <a:custGeom>
              <a:avLst/>
              <a:gdLst>
                <a:gd name="T0" fmla="*/ 127 w 127"/>
                <a:gd name="T1" fmla="*/ 108 h 144"/>
                <a:gd name="T2" fmla="*/ 127 w 127"/>
                <a:gd name="T3" fmla="*/ 35 h 144"/>
                <a:gd name="T4" fmla="*/ 64 w 127"/>
                <a:gd name="T5" fmla="*/ 0 h 144"/>
                <a:gd name="T6" fmla="*/ 0 w 127"/>
                <a:gd name="T7" fmla="*/ 35 h 144"/>
                <a:gd name="T8" fmla="*/ 0 w 127"/>
                <a:gd name="T9" fmla="*/ 108 h 144"/>
                <a:gd name="T10" fmla="*/ 64 w 127"/>
                <a:gd name="T11" fmla="*/ 144 h 144"/>
                <a:gd name="T12" fmla="*/ 127 w 127"/>
                <a:gd name="T13" fmla="*/ 108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44">
                  <a:moveTo>
                    <a:pt x="127" y="108"/>
                  </a:moveTo>
                  <a:lnTo>
                    <a:pt x="127" y="35"/>
                  </a:lnTo>
                  <a:lnTo>
                    <a:pt x="64" y="0"/>
                  </a:lnTo>
                  <a:lnTo>
                    <a:pt x="0" y="35"/>
                  </a:lnTo>
                  <a:lnTo>
                    <a:pt x="0" y="108"/>
                  </a:lnTo>
                  <a:lnTo>
                    <a:pt x="64" y="144"/>
                  </a:lnTo>
                  <a:lnTo>
                    <a:pt x="127" y="1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36"/>
            <p:cNvSpPr/>
            <p:nvPr/>
          </p:nvSpPr>
          <p:spPr bwMode="auto">
            <a:xfrm>
              <a:off x="4467" y="1790"/>
              <a:ext cx="79" cy="90"/>
            </a:xfrm>
            <a:custGeom>
              <a:avLst/>
              <a:gdLst>
                <a:gd name="T0" fmla="*/ 0 w 79"/>
                <a:gd name="T1" fmla="*/ 22 h 90"/>
                <a:gd name="T2" fmla="*/ 0 w 79"/>
                <a:gd name="T3" fmla="*/ 68 h 90"/>
                <a:gd name="T4" fmla="*/ 38 w 79"/>
                <a:gd name="T5" fmla="*/ 90 h 90"/>
                <a:gd name="T6" fmla="*/ 79 w 79"/>
                <a:gd name="T7" fmla="*/ 68 h 90"/>
                <a:gd name="T8" fmla="*/ 79 w 79"/>
                <a:gd name="T9" fmla="*/ 22 h 90"/>
                <a:gd name="T10" fmla="*/ 38 w 79"/>
                <a:gd name="T11" fmla="*/ 0 h 90"/>
                <a:gd name="T12" fmla="*/ 0 w 79"/>
                <a:gd name="T13" fmla="*/ 2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90">
                  <a:moveTo>
                    <a:pt x="0" y="22"/>
                  </a:moveTo>
                  <a:lnTo>
                    <a:pt x="0" y="68"/>
                  </a:lnTo>
                  <a:lnTo>
                    <a:pt x="38" y="90"/>
                  </a:lnTo>
                  <a:lnTo>
                    <a:pt x="79" y="68"/>
                  </a:lnTo>
                  <a:lnTo>
                    <a:pt x="79" y="22"/>
                  </a:lnTo>
                  <a:lnTo>
                    <a:pt x="38" y="0"/>
                  </a:lnTo>
                  <a:lnTo>
                    <a:pt x="0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37"/>
            <p:cNvSpPr/>
            <p:nvPr/>
          </p:nvSpPr>
          <p:spPr bwMode="auto">
            <a:xfrm>
              <a:off x="3129" y="865"/>
              <a:ext cx="110" cy="123"/>
            </a:xfrm>
            <a:custGeom>
              <a:avLst/>
              <a:gdLst>
                <a:gd name="T0" fmla="*/ 0 w 110"/>
                <a:gd name="T1" fmla="*/ 30 h 123"/>
                <a:gd name="T2" fmla="*/ 0 w 110"/>
                <a:gd name="T3" fmla="*/ 93 h 123"/>
                <a:gd name="T4" fmla="*/ 56 w 110"/>
                <a:gd name="T5" fmla="*/ 123 h 123"/>
                <a:gd name="T6" fmla="*/ 110 w 110"/>
                <a:gd name="T7" fmla="*/ 93 h 123"/>
                <a:gd name="T8" fmla="*/ 110 w 110"/>
                <a:gd name="T9" fmla="*/ 30 h 123"/>
                <a:gd name="T10" fmla="*/ 56 w 110"/>
                <a:gd name="T11" fmla="*/ 0 h 123"/>
                <a:gd name="T12" fmla="*/ 0 w 110"/>
                <a:gd name="T13" fmla="*/ 3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0" h="123">
                  <a:moveTo>
                    <a:pt x="0" y="30"/>
                  </a:moveTo>
                  <a:lnTo>
                    <a:pt x="0" y="93"/>
                  </a:lnTo>
                  <a:lnTo>
                    <a:pt x="56" y="123"/>
                  </a:lnTo>
                  <a:lnTo>
                    <a:pt x="110" y="93"/>
                  </a:lnTo>
                  <a:lnTo>
                    <a:pt x="110" y="30"/>
                  </a:lnTo>
                  <a:lnTo>
                    <a:pt x="56" y="0"/>
                  </a:lnTo>
                  <a:lnTo>
                    <a:pt x="0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38"/>
            <p:cNvSpPr>
              <a:spLocks noEditPoints="1"/>
            </p:cNvSpPr>
            <p:nvPr/>
          </p:nvSpPr>
          <p:spPr bwMode="auto">
            <a:xfrm>
              <a:off x="5082" y="1347"/>
              <a:ext cx="223" cy="254"/>
            </a:xfrm>
            <a:custGeom>
              <a:avLst/>
              <a:gdLst>
                <a:gd name="T0" fmla="*/ 0 w 223"/>
                <a:gd name="T1" fmla="*/ 191 h 254"/>
                <a:gd name="T2" fmla="*/ 112 w 223"/>
                <a:gd name="T3" fmla="*/ 254 h 254"/>
                <a:gd name="T4" fmla="*/ 223 w 223"/>
                <a:gd name="T5" fmla="*/ 191 h 254"/>
                <a:gd name="T6" fmla="*/ 223 w 223"/>
                <a:gd name="T7" fmla="*/ 63 h 254"/>
                <a:gd name="T8" fmla="*/ 112 w 223"/>
                <a:gd name="T9" fmla="*/ 0 h 254"/>
                <a:gd name="T10" fmla="*/ 0 w 223"/>
                <a:gd name="T11" fmla="*/ 63 h 254"/>
                <a:gd name="T12" fmla="*/ 0 w 223"/>
                <a:gd name="T13" fmla="*/ 191 h 254"/>
                <a:gd name="T14" fmla="*/ 7 w 223"/>
                <a:gd name="T15" fmla="*/ 68 h 254"/>
                <a:gd name="T16" fmla="*/ 112 w 223"/>
                <a:gd name="T17" fmla="*/ 8 h 254"/>
                <a:gd name="T18" fmla="*/ 217 w 223"/>
                <a:gd name="T19" fmla="*/ 68 h 254"/>
                <a:gd name="T20" fmla="*/ 217 w 223"/>
                <a:gd name="T21" fmla="*/ 186 h 254"/>
                <a:gd name="T22" fmla="*/ 112 w 223"/>
                <a:gd name="T23" fmla="*/ 245 h 254"/>
                <a:gd name="T24" fmla="*/ 7 w 223"/>
                <a:gd name="T25" fmla="*/ 186 h 254"/>
                <a:gd name="T26" fmla="*/ 7 w 223"/>
                <a:gd name="T27" fmla="*/ 68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3" h="254">
                  <a:moveTo>
                    <a:pt x="0" y="191"/>
                  </a:moveTo>
                  <a:lnTo>
                    <a:pt x="112" y="254"/>
                  </a:lnTo>
                  <a:lnTo>
                    <a:pt x="223" y="191"/>
                  </a:lnTo>
                  <a:lnTo>
                    <a:pt x="223" y="63"/>
                  </a:lnTo>
                  <a:lnTo>
                    <a:pt x="112" y="0"/>
                  </a:lnTo>
                  <a:lnTo>
                    <a:pt x="0" y="63"/>
                  </a:lnTo>
                  <a:lnTo>
                    <a:pt x="0" y="191"/>
                  </a:lnTo>
                  <a:close/>
                  <a:moveTo>
                    <a:pt x="7" y="68"/>
                  </a:moveTo>
                  <a:lnTo>
                    <a:pt x="112" y="8"/>
                  </a:lnTo>
                  <a:lnTo>
                    <a:pt x="217" y="68"/>
                  </a:lnTo>
                  <a:lnTo>
                    <a:pt x="217" y="186"/>
                  </a:lnTo>
                  <a:lnTo>
                    <a:pt x="112" y="245"/>
                  </a:lnTo>
                  <a:lnTo>
                    <a:pt x="7" y="186"/>
                  </a:lnTo>
                  <a:lnTo>
                    <a:pt x="7" y="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39"/>
            <p:cNvSpPr/>
            <p:nvPr/>
          </p:nvSpPr>
          <p:spPr bwMode="auto">
            <a:xfrm>
              <a:off x="4888" y="1758"/>
              <a:ext cx="57" cy="839"/>
            </a:xfrm>
            <a:custGeom>
              <a:avLst/>
              <a:gdLst>
                <a:gd name="T0" fmla="*/ 12 w 34"/>
                <a:gd name="T1" fmla="*/ 0 h 496"/>
                <a:gd name="T2" fmla="*/ 12 w 34"/>
                <a:gd name="T3" fmla="*/ 464 h 496"/>
                <a:gd name="T4" fmla="*/ 0 w 34"/>
                <a:gd name="T5" fmla="*/ 480 h 496"/>
                <a:gd name="T6" fmla="*/ 17 w 34"/>
                <a:gd name="T7" fmla="*/ 496 h 496"/>
                <a:gd name="T8" fmla="*/ 34 w 34"/>
                <a:gd name="T9" fmla="*/ 480 h 496"/>
                <a:gd name="T10" fmla="*/ 22 w 34"/>
                <a:gd name="T11" fmla="*/ 464 h 496"/>
                <a:gd name="T12" fmla="*/ 22 w 34"/>
                <a:gd name="T13" fmla="*/ 0 h 496"/>
                <a:gd name="T14" fmla="*/ 12 w 34"/>
                <a:gd name="T15" fmla="*/ 0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" h="496">
                  <a:moveTo>
                    <a:pt x="12" y="0"/>
                  </a:moveTo>
                  <a:cubicBezTo>
                    <a:pt x="12" y="464"/>
                    <a:pt x="12" y="464"/>
                    <a:pt x="12" y="464"/>
                  </a:cubicBezTo>
                  <a:cubicBezTo>
                    <a:pt x="5" y="467"/>
                    <a:pt x="0" y="473"/>
                    <a:pt x="0" y="480"/>
                  </a:cubicBezTo>
                  <a:cubicBezTo>
                    <a:pt x="0" y="489"/>
                    <a:pt x="8" y="496"/>
                    <a:pt x="17" y="496"/>
                  </a:cubicBezTo>
                  <a:cubicBezTo>
                    <a:pt x="26" y="496"/>
                    <a:pt x="34" y="489"/>
                    <a:pt x="34" y="480"/>
                  </a:cubicBezTo>
                  <a:cubicBezTo>
                    <a:pt x="34" y="473"/>
                    <a:pt x="29" y="467"/>
                    <a:pt x="22" y="464"/>
                  </a:cubicBezTo>
                  <a:cubicBezTo>
                    <a:pt x="22" y="0"/>
                    <a:pt x="22" y="0"/>
                    <a:pt x="22" y="0"/>
                  </a:cubicBez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40"/>
            <p:cNvSpPr/>
            <p:nvPr/>
          </p:nvSpPr>
          <p:spPr bwMode="auto">
            <a:xfrm>
              <a:off x="2403" y="548"/>
              <a:ext cx="76" cy="87"/>
            </a:xfrm>
            <a:custGeom>
              <a:avLst/>
              <a:gdLst>
                <a:gd name="T0" fmla="*/ 0 w 76"/>
                <a:gd name="T1" fmla="*/ 44 h 87"/>
                <a:gd name="T2" fmla="*/ 38 w 76"/>
                <a:gd name="T3" fmla="*/ 65 h 87"/>
                <a:gd name="T4" fmla="*/ 76 w 76"/>
                <a:gd name="T5" fmla="*/ 87 h 87"/>
                <a:gd name="T6" fmla="*/ 76 w 76"/>
                <a:gd name="T7" fmla="*/ 44 h 87"/>
                <a:gd name="T8" fmla="*/ 76 w 76"/>
                <a:gd name="T9" fmla="*/ 0 h 87"/>
                <a:gd name="T10" fmla="*/ 38 w 76"/>
                <a:gd name="T11" fmla="*/ 22 h 87"/>
                <a:gd name="T12" fmla="*/ 0 w 76"/>
                <a:gd name="T13" fmla="*/ 44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" h="87">
                  <a:moveTo>
                    <a:pt x="0" y="44"/>
                  </a:moveTo>
                  <a:lnTo>
                    <a:pt x="38" y="65"/>
                  </a:lnTo>
                  <a:lnTo>
                    <a:pt x="76" y="87"/>
                  </a:lnTo>
                  <a:lnTo>
                    <a:pt x="76" y="44"/>
                  </a:lnTo>
                  <a:lnTo>
                    <a:pt x="76" y="0"/>
                  </a:lnTo>
                  <a:lnTo>
                    <a:pt x="38" y="22"/>
                  </a:lnTo>
                  <a:lnTo>
                    <a:pt x="0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41"/>
            <p:cNvSpPr/>
            <p:nvPr/>
          </p:nvSpPr>
          <p:spPr bwMode="auto">
            <a:xfrm>
              <a:off x="5282" y="1689"/>
              <a:ext cx="722" cy="716"/>
            </a:xfrm>
            <a:custGeom>
              <a:avLst/>
              <a:gdLst>
                <a:gd name="T0" fmla="*/ 0 w 427"/>
                <a:gd name="T1" fmla="*/ 8 h 423"/>
                <a:gd name="T2" fmla="*/ 396 w 427"/>
                <a:gd name="T3" fmla="*/ 398 h 423"/>
                <a:gd name="T4" fmla="*/ 394 w 427"/>
                <a:gd name="T5" fmla="*/ 407 h 423"/>
                <a:gd name="T6" fmla="*/ 410 w 427"/>
                <a:gd name="T7" fmla="*/ 423 h 423"/>
                <a:gd name="T8" fmla="*/ 427 w 427"/>
                <a:gd name="T9" fmla="*/ 407 h 423"/>
                <a:gd name="T10" fmla="*/ 410 w 427"/>
                <a:gd name="T11" fmla="*/ 391 h 423"/>
                <a:gd name="T12" fmla="*/ 404 w 427"/>
                <a:gd name="T13" fmla="*/ 392 h 423"/>
                <a:gd name="T14" fmla="*/ 105 w 427"/>
                <a:gd name="T15" fmla="*/ 97 h 423"/>
                <a:gd name="T16" fmla="*/ 208 w 427"/>
                <a:gd name="T17" fmla="*/ 97 h 423"/>
                <a:gd name="T18" fmla="*/ 284 w 427"/>
                <a:gd name="T19" fmla="*/ 171 h 423"/>
                <a:gd name="T20" fmla="*/ 292 w 427"/>
                <a:gd name="T21" fmla="*/ 164 h 423"/>
                <a:gd name="T22" fmla="*/ 213 w 427"/>
                <a:gd name="T23" fmla="*/ 86 h 423"/>
                <a:gd name="T24" fmla="*/ 95 w 427"/>
                <a:gd name="T25" fmla="*/ 86 h 423"/>
                <a:gd name="T26" fmla="*/ 7 w 427"/>
                <a:gd name="T27" fmla="*/ 0 h 423"/>
                <a:gd name="T28" fmla="*/ 0 w 427"/>
                <a:gd name="T29" fmla="*/ 8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27" h="423">
                  <a:moveTo>
                    <a:pt x="0" y="8"/>
                  </a:moveTo>
                  <a:cubicBezTo>
                    <a:pt x="396" y="398"/>
                    <a:pt x="396" y="398"/>
                    <a:pt x="396" y="398"/>
                  </a:cubicBezTo>
                  <a:cubicBezTo>
                    <a:pt x="394" y="401"/>
                    <a:pt x="394" y="404"/>
                    <a:pt x="394" y="407"/>
                  </a:cubicBezTo>
                  <a:cubicBezTo>
                    <a:pt x="394" y="416"/>
                    <a:pt x="401" y="423"/>
                    <a:pt x="410" y="423"/>
                  </a:cubicBezTo>
                  <a:cubicBezTo>
                    <a:pt x="419" y="423"/>
                    <a:pt x="427" y="416"/>
                    <a:pt x="427" y="407"/>
                  </a:cubicBezTo>
                  <a:cubicBezTo>
                    <a:pt x="427" y="398"/>
                    <a:pt x="419" y="391"/>
                    <a:pt x="410" y="391"/>
                  </a:cubicBezTo>
                  <a:cubicBezTo>
                    <a:pt x="408" y="391"/>
                    <a:pt x="406" y="391"/>
                    <a:pt x="404" y="392"/>
                  </a:cubicBezTo>
                  <a:cubicBezTo>
                    <a:pt x="105" y="97"/>
                    <a:pt x="105" y="97"/>
                    <a:pt x="105" y="97"/>
                  </a:cubicBezTo>
                  <a:cubicBezTo>
                    <a:pt x="208" y="97"/>
                    <a:pt x="208" y="97"/>
                    <a:pt x="208" y="97"/>
                  </a:cubicBezTo>
                  <a:cubicBezTo>
                    <a:pt x="284" y="171"/>
                    <a:pt x="284" y="171"/>
                    <a:pt x="284" y="171"/>
                  </a:cubicBezTo>
                  <a:cubicBezTo>
                    <a:pt x="292" y="164"/>
                    <a:pt x="292" y="164"/>
                    <a:pt x="292" y="164"/>
                  </a:cubicBezTo>
                  <a:cubicBezTo>
                    <a:pt x="213" y="86"/>
                    <a:pt x="213" y="86"/>
                    <a:pt x="213" y="86"/>
                  </a:cubicBezTo>
                  <a:cubicBezTo>
                    <a:pt x="95" y="86"/>
                    <a:pt x="95" y="86"/>
                    <a:pt x="95" y="86"/>
                  </a:cubicBezTo>
                  <a:cubicBezTo>
                    <a:pt x="7" y="0"/>
                    <a:pt x="7" y="0"/>
                    <a:pt x="7" y="0"/>
                  </a:cubicBez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42"/>
            <p:cNvSpPr/>
            <p:nvPr/>
          </p:nvSpPr>
          <p:spPr bwMode="auto">
            <a:xfrm>
              <a:off x="4505" y="455"/>
              <a:ext cx="88" cy="98"/>
            </a:xfrm>
            <a:custGeom>
              <a:avLst/>
              <a:gdLst>
                <a:gd name="T0" fmla="*/ 87 w 88"/>
                <a:gd name="T1" fmla="*/ 49 h 98"/>
                <a:gd name="T2" fmla="*/ 88 w 88"/>
                <a:gd name="T3" fmla="*/ 0 h 98"/>
                <a:gd name="T4" fmla="*/ 44 w 88"/>
                <a:gd name="T5" fmla="*/ 24 h 98"/>
                <a:gd name="T6" fmla="*/ 0 w 88"/>
                <a:gd name="T7" fmla="*/ 48 h 98"/>
                <a:gd name="T8" fmla="*/ 43 w 88"/>
                <a:gd name="T9" fmla="*/ 73 h 98"/>
                <a:gd name="T10" fmla="*/ 87 w 88"/>
                <a:gd name="T11" fmla="*/ 98 h 98"/>
                <a:gd name="T12" fmla="*/ 87 w 88"/>
                <a:gd name="T13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98">
                  <a:moveTo>
                    <a:pt x="87" y="49"/>
                  </a:moveTo>
                  <a:lnTo>
                    <a:pt x="88" y="0"/>
                  </a:lnTo>
                  <a:lnTo>
                    <a:pt x="44" y="24"/>
                  </a:lnTo>
                  <a:lnTo>
                    <a:pt x="0" y="48"/>
                  </a:lnTo>
                  <a:lnTo>
                    <a:pt x="43" y="73"/>
                  </a:lnTo>
                  <a:lnTo>
                    <a:pt x="87" y="98"/>
                  </a:lnTo>
                  <a:lnTo>
                    <a:pt x="87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43"/>
            <p:cNvSpPr/>
            <p:nvPr/>
          </p:nvSpPr>
          <p:spPr bwMode="auto">
            <a:xfrm>
              <a:off x="4626" y="455"/>
              <a:ext cx="86" cy="98"/>
            </a:xfrm>
            <a:custGeom>
              <a:avLst/>
              <a:gdLst>
                <a:gd name="T0" fmla="*/ 84 w 86"/>
                <a:gd name="T1" fmla="*/ 49 h 98"/>
                <a:gd name="T2" fmla="*/ 86 w 86"/>
                <a:gd name="T3" fmla="*/ 0 h 98"/>
                <a:gd name="T4" fmla="*/ 42 w 86"/>
                <a:gd name="T5" fmla="*/ 24 h 98"/>
                <a:gd name="T6" fmla="*/ 0 w 86"/>
                <a:gd name="T7" fmla="*/ 48 h 98"/>
                <a:gd name="T8" fmla="*/ 42 w 86"/>
                <a:gd name="T9" fmla="*/ 73 h 98"/>
                <a:gd name="T10" fmla="*/ 84 w 86"/>
                <a:gd name="T11" fmla="*/ 98 h 98"/>
                <a:gd name="T12" fmla="*/ 84 w 86"/>
                <a:gd name="T13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8">
                  <a:moveTo>
                    <a:pt x="84" y="49"/>
                  </a:moveTo>
                  <a:lnTo>
                    <a:pt x="86" y="0"/>
                  </a:lnTo>
                  <a:lnTo>
                    <a:pt x="42" y="24"/>
                  </a:lnTo>
                  <a:lnTo>
                    <a:pt x="0" y="48"/>
                  </a:lnTo>
                  <a:lnTo>
                    <a:pt x="42" y="73"/>
                  </a:lnTo>
                  <a:lnTo>
                    <a:pt x="84" y="98"/>
                  </a:lnTo>
                  <a:lnTo>
                    <a:pt x="84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Freeform 44"/>
            <p:cNvSpPr/>
            <p:nvPr/>
          </p:nvSpPr>
          <p:spPr bwMode="auto">
            <a:xfrm>
              <a:off x="5469" y="17"/>
              <a:ext cx="98" cy="86"/>
            </a:xfrm>
            <a:custGeom>
              <a:avLst/>
              <a:gdLst>
                <a:gd name="T0" fmla="*/ 98 w 98"/>
                <a:gd name="T1" fmla="*/ 86 h 86"/>
                <a:gd name="T2" fmla="*/ 75 w 98"/>
                <a:gd name="T3" fmla="*/ 42 h 86"/>
                <a:gd name="T4" fmla="*/ 51 w 98"/>
                <a:gd name="T5" fmla="*/ 0 h 86"/>
                <a:gd name="T6" fmla="*/ 26 w 98"/>
                <a:gd name="T7" fmla="*/ 41 h 86"/>
                <a:gd name="T8" fmla="*/ 0 w 98"/>
                <a:gd name="T9" fmla="*/ 83 h 86"/>
                <a:gd name="T10" fmla="*/ 49 w 98"/>
                <a:gd name="T11" fmla="*/ 85 h 86"/>
                <a:gd name="T12" fmla="*/ 98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98" y="86"/>
                  </a:moveTo>
                  <a:lnTo>
                    <a:pt x="75" y="42"/>
                  </a:lnTo>
                  <a:lnTo>
                    <a:pt x="51" y="0"/>
                  </a:lnTo>
                  <a:lnTo>
                    <a:pt x="26" y="41"/>
                  </a:lnTo>
                  <a:lnTo>
                    <a:pt x="0" y="83"/>
                  </a:lnTo>
                  <a:lnTo>
                    <a:pt x="49" y="85"/>
                  </a:lnTo>
                  <a:lnTo>
                    <a:pt x="98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45"/>
            <p:cNvSpPr/>
            <p:nvPr/>
          </p:nvSpPr>
          <p:spPr bwMode="auto">
            <a:xfrm>
              <a:off x="5469" y="134"/>
              <a:ext cx="98" cy="86"/>
            </a:xfrm>
            <a:custGeom>
              <a:avLst/>
              <a:gdLst>
                <a:gd name="T0" fmla="*/ 98 w 98"/>
                <a:gd name="T1" fmla="*/ 86 h 86"/>
                <a:gd name="T2" fmla="*/ 75 w 98"/>
                <a:gd name="T3" fmla="*/ 44 h 86"/>
                <a:gd name="T4" fmla="*/ 51 w 98"/>
                <a:gd name="T5" fmla="*/ 0 h 86"/>
                <a:gd name="T6" fmla="*/ 26 w 98"/>
                <a:gd name="T7" fmla="*/ 42 h 86"/>
                <a:gd name="T8" fmla="*/ 0 w 98"/>
                <a:gd name="T9" fmla="*/ 84 h 86"/>
                <a:gd name="T10" fmla="*/ 49 w 98"/>
                <a:gd name="T11" fmla="*/ 86 h 86"/>
                <a:gd name="T12" fmla="*/ 98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98" y="86"/>
                  </a:moveTo>
                  <a:lnTo>
                    <a:pt x="75" y="44"/>
                  </a:lnTo>
                  <a:lnTo>
                    <a:pt x="51" y="0"/>
                  </a:lnTo>
                  <a:lnTo>
                    <a:pt x="26" y="42"/>
                  </a:lnTo>
                  <a:lnTo>
                    <a:pt x="0" y="84"/>
                  </a:lnTo>
                  <a:lnTo>
                    <a:pt x="49" y="86"/>
                  </a:lnTo>
                  <a:lnTo>
                    <a:pt x="98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48"/>
            <p:cNvSpPr>
              <a:spLocks noEditPoints="1"/>
            </p:cNvSpPr>
            <p:nvPr/>
          </p:nvSpPr>
          <p:spPr bwMode="auto">
            <a:xfrm>
              <a:off x="5441" y="1267"/>
              <a:ext cx="715" cy="187"/>
            </a:xfrm>
            <a:custGeom>
              <a:avLst/>
              <a:gdLst>
                <a:gd name="T0" fmla="*/ 112 w 423"/>
                <a:gd name="T1" fmla="*/ 50 h 110"/>
                <a:gd name="T2" fmla="*/ 56 w 423"/>
                <a:gd name="T3" fmla="*/ 0 h 110"/>
                <a:gd name="T4" fmla="*/ 0 w 423"/>
                <a:gd name="T5" fmla="*/ 55 h 110"/>
                <a:gd name="T6" fmla="*/ 56 w 423"/>
                <a:gd name="T7" fmla="*/ 110 h 110"/>
                <a:gd name="T8" fmla="*/ 112 w 423"/>
                <a:gd name="T9" fmla="*/ 60 h 110"/>
                <a:gd name="T10" fmla="*/ 391 w 423"/>
                <a:gd name="T11" fmla="*/ 60 h 110"/>
                <a:gd name="T12" fmla="*/ 406 w 423"/>
                <a:gd name="T13" fmla="*/ 71 h 110"/>
                <a:gd name="T14" fmla="*/ 423 w 423"/>
                <a:gd name="T15" fmla="*/ 55 h 110"/>
                <a:gd name="T16" fmla="*/ 406 w 423"/>
                <a:gd name="T17" fmla="*/ 38 h 110"/>
                <a:gd name="T18" fmla="*/ 390 w 423"/>
                <a:gd name="T19" fmla="*/ 50 h 110"/>
                <a:gd name="T20" fmla="*/ 112 w 423"/>
                <a:gd name="T21" fmla="*/ 50 h 110"/>
                <a:gd name="T22" fmla="*/ 56 w 423"/>
                <a:gd name="T23" fmla="*/ 100 h 110"/>
                <a:gd name="T24" fmla="*/ 11 w 423"/>
                <a:gd name="T25" fmla="*/ 55 h 110"/>
                <a:gd name="T26" fmla="*/ 56 w 423"/>
                <a:gd name="T27" fmla="*/ 10 h 110"/>
                <a:gd name="T28" fmla="*/ 102 w 423"/>
                <a:gd name="T29" fmla="*/ 55 h 110"/>
                <a:gd name="T30" fmla="*/ 56 w 423"/>
                <a:gd name="T31" fmla="*/ 10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23" h="110">
                  <a:moveTo>
                    <a:pt x="112" y="50"/>
                  </a:moveTo>
                  <a:cubicBezTo>
                    <a:pt x="109" y="22"/>
                    <a:pt x="85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6"/>
                    <a:pt x="25" y="110"/>
                    <a:pt x="56" y="110"/>
                  </a:cubicBezTo>
                  <a:cubicBezTo>
                    <a:pt x="85" y="110"/>
                    <a:pt x="109" y="88"/>
                    <a:pt x="112" y="60"/>
                  </a:cubicBezTo>
                  <a:cubicBezTo>
                    <a:pt x="391" y="60"/>
                    <a:pt x="391" y="60"/>
                    <a:pt x="391" y="60"/>
                  </a:cubicBezTo>
                  <a:cubicBezTo>
                    <a:pt x="393" y="67"/>
                    <a:pt x="399" y="71"/>
                    <a:pt x="406" y="71"/>
                  </a:cubicBezTo>
                  <a:cubicBezTo>
                    <a:pt x="415" y="71"/>
                    <a:pt x="423" y="64"/>
                    <a:pt x="423" y="55"/>
                  </a:cubicBezTo>
                  <a:cubicBezTo>
                    <a:pt x="423" y="46"/>
                    <a:pt x="415" y="38"/>
                    <a:pt x="406" y="38"/>
                  </a:cubicBezTo>
                  <a:cubicBezTo>
                    <a:pt x="399" y="38"/>
                    <a:pt x="392" y="43"/>
                    <a:pt x="390" y="50"/>
                  </a:cubicBezTo>
                  <a:lnTo>
                    <a:pt x="112" y="50"/>
                  </a:lnTo>
                  <a:close/>
                  <a:moveTo>
                    <a:pt x="56" y="100"/>
                  </a:moveTo>
                  <a:cubicBezTo>
                    <a:pt x="31" y="100"/>
                    <a:pt x="11" y="80"/>
                    <a:pt x="11" y="55"/>
                  </a:cubicBezTo>
                  <a:cubicBezTo>
                    <a:pt x="11" y="30"/>
                    <a:pt x="31" y="10"/>
                    <a:pt x="56" y="10"/>
                  </a:cubicBezTo>
                  <a:cubicBezTo>
                    <a:pt x="81" y="10"/>
                    <a:pt x="102" y="30"/>
                    <a:pt x="102" y="55"/>
                  </a:cubicBezTo>
                  <a:cubicBezTo>
                    <a:pt x="102" y="80"/>
                    <a:pt x="81" y="100"/>
                    <a:pt x="56" y="1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49"/>
            <p:cNvSpPr/>
            <p:nvPr/>
          </p:nvSpPr>
          <p:spPr bwMode="auto">
            <a:xfrm>
              <a:off x="5009" y="2178"/>
              <a:ext cx="127" cy="144"/>
            </a:xfrm>
            <a:custGeom>
              <a:avLst/>
              <a:gdLst>
                <a:gd name="T0" fmla="*/ 0 w 127"/>
                <a:gd name="T1" fmla="*/ 35 h 144"/>
                <a:gd name="T2" fmla="*/ 0 w 127"/>
                <a:gd name="T3" fmla="*/ 108 h 144"/>
                <a:gd name="T4" fmla="*/ 65 w 127"/>
                <a:gd name="T5" fmla="*/ 144 h 144"/>
                <a:gd name="T6" fmla="*/ 127 w 127"/>
                <a:gd name="T7" fmla="*/ 108 h 144"/>
                <a:gd name="T8" fmla="*/ 127 w 127"/>
                <a:gd name="T9" fmla="*/ 35 h 144"/>
                <a:gd name="T10" fmla="*/ 65 w 127"/>
                <a:gd name="T11" fmla="*/ 0 h 144"/>
                <a:gd name="T12" fmla="*/ 0 w 127"/>
                <a:gd name="T13" fmla="*/ 35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44">
                  <a:moveTo>
                    <a:pt x="0" y="35"/>
                  </a:moveTo>
                  <a:lnTo>
                    <a:pt x="0" y="108"/>
                  </a:lnTo>
                  <a:lnTo>
                    <a:pt x="65" y="144"/>
                  </a:lnTo>
                  <a:lnTo>
                    <a:pt x="127" y="108"/>
                  </a:lnTo>
                  <a:lnTo>
                    <a:pt x="127" y="35"/>
                  </a:lnTo>
                  <a:lnTo>
                    <a:pt x="65" y="0"/>
                  </a:lnTo>
                  <a:lnTo>
                    <a:pt x="0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Freeform 50"/>
            <p:cNvSpPr/>
            <p:nvPr/>
          </p:nvSpPr>
          <p:spPr bwMode="auto">
            <a:xfrm>
              <a:off x="2999" y="252"/>
              <a:ext cx="126" cy="144"/>
            </a:xfrm>
            <a:custGeom>
              <a:avLst/>
              <a:gdLst>
                <a:gd name="T0" fmla="*/ 62 w 126"/>
                <a:gd name="T1" fmla="*/ 144 h 144"/>
                <a:gd name="T2" fmla="*/ 126 w 126"/>
                <a:gd name="T3" fmla="*/ 108 h 144"/>
                <a:gd name="T4" fmla="*/ 126 w 126"/>
                <a:gd name="T5" fmla="*/ 36 h 144"/>
                <a:gd name="T6" fmla="*/ 62 w 126"/>
                <a:gd name="T7" fmla="*/ 0 h 144"/>
                <a:gd name="T8" fmla="*/ 0 w 126"/>
                <a:gd name="T9" fmla="*/ 36 h 144"/>
                <a:gd name="T10" fmla="*/ 0 w 126"/>
                <a:gd name="T11" fmla="*/ 108 h 144"/>
                <a:gd name="T12" fmla="*/ 62 w 126"/>
                <a:gd name="T13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6" h="144">
                  <a:moveTo>
                    <a:pt x="62" y="144"/>
                  </a:moveTo>
                  <a:lnTo>
                    <a:pt x="126" y="108"/>
                  </a:lnTo>
                  <a:lnTo>
                    <a:pt x="126" y="36"/>
                  </a:lnTo>
                  <a:lnTo>
                    <a:pt x="62" y="0"/>
                  </a:lnTo>
                  <a:lnTo>
                    <a:pt x="0" y="36"/>
                  </a:lnTo>
                  <a:lnTo>
                    <a:pt x="0" y="108"/>
                  </a:lnTo>
                  <a:lnTo>
                    <a:pt x="62" y="1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Freeform 51"/>
            <p:cNvSpPr>
              <a:spLocks noEditPoints="1"/>
            </p:cNvSpPr>
            <p:nvPr/>
          </p:nvSpPr>
          <p:spPr bwMode="auto">
            <a:xfrm>
              <a:off x="3386" y="714"/>
              <a:ext cx="291" cy="332"/>
            </a:xfrm>
            <a:custGeom>
              <a:avLst/>
              <a:gdLst>
                <a:gd name="T0" fmla="*/ 291 w 291"/>
                <a:gd name="T1" fmla="*/ 332 h 332"/>
                <a:gd name="T2" fmla="*/ 291 w 291"/>
                <a:gd name="T3" fmla="*/ 0 h 332"/>
                <a:gd name="T4" fmla="*/ 0 w 291"/>
                <a:gd name="T5" fmla="*/ 166 h 332"/>
                <a:gd name="T6" fmla="*/ 291 w 291"/>
                <a:gd name="T7" fmla="*/ 332 h 332"/>
                <a:gd name="T8" fmla="*/ 274 w 291"/>
                <a:gd name="T9" fmla="*/ 166 h 332"/>
                <a:gd name="T10" fmla="*/ 274 w 291"/>
                <a:gd name="T11" fmla="*/ 301 h 332"/>
                <a:gd name="T12" fmla="*/ 35 w 291"/>
                <a:gd name="T13" fmla="*/ 166 h 332"/>
                <a:gd name="T14" fmla="*/ 274 w 291"/>
                <a:gd name="T15" fmla="*/ 31 h 332"/>
                <a:gd name="T16" fmla="*/ 274 w 291"/>
                <a:gd name="T17" fmla="*/ 166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1" h="332">
                  <a:moveTo>
                    <a:pt x="291" y="332"/>
                  </a:moveTo>
                  <a:lnTo>
                    <a:pt x="291" y="0"/>
                  </a:lnTo>
                  <a:lnTo>
                    <a:pt x="0" y="166"/>
                  </a:lnTo>
                  <a:lnTo>
                    <a:pt x="291" y="332"/>
                  </a:lnTo>
                  <a:close/>
                  <a:moveTo>
                    <a:pt x="274" y="166"/>
                  </a:moveTo>
                  <a:lnTo>
                    <a:pt x="274" y="301"/>
                  </a:lnTo>
                  <a:lnTo>
                    <a:pt x="35" y="166"/>
                  </a:lnTo>
                  <a:lnTo>
                    <a:pt x="274" y="31"/>
                  </a:lnTo>
                  <a:lnTo>
                    <a:pt x="274" y="1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Freeform 52"/>
            <p:cNvSpPr>
              <a:spLocks noEditPoints="1"/>
            </p:cNvSpPr>
            <p:nvPr/>
          </p:nvSpPr>
          <p:spPr bwMode="auto">
            <a:xfrm>
              <a:off x="4771" y="2652"/>
              <a:ext cx="291" cy="248"/>
            </a:xfrm>
            <a:custGeom>
              <a:avLst/>
              <a:gdLst>
                <a:gd name="T0" fmla="*/ 145 w 291"/>
                <a:gd name="T1" fmla="*/ 248 h 248"/>
                <a:gd name="T2" fmla="*/ 291 w 291"/>
                <a:gd name="T3" fmla="*/ 0 h 248"/>
                <a:gd name="T4" fmla="*/ 0 w 291"/>
                <a:gd name="T5" fmla="*/ 0 h 248"/>
                <a:gd name="T6" fmla="*/ 145 w 291"/>
                <a:gd name="T7" fmla="*/ 248 h 248"/>
                <a:gd name="T8" fmla="*/ 145 w 291"/>
                <a:gd name="T9" fmla="*/ 214 h 248"/>
                <a:gd name="T10" fmla="*/ 30 w 291"/>
                <a:gd name="T11" fmla="*/ 18 h 248"/>
                <a:gd name="T12" fmla="*/ 260 w 291"/>
                <a:gd name="T13" fmla="*/ 18 h 248"/>
                <a:gd name="T14" fmla="*/ 145 w 291"/>
                <a:gd name="T15" fmla="*/ 214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1" h="248">
                  <a:moveTo>
                    <a:pt x="145" y="248"/>
                  </a:moveTo>
                  <a:lnTo>
                    <a:pt x="291" y="0"/>
                  </a:lnTo>
                  <a:lnTo>
                    <a:pt x="0" y="0"/>
                  </a:lnTo>
                  <a:lnTo>
                    <a:pt x="145" y="248"/>
                  </a:lnTo>
                  <a:close/>
                  <a:moveTo>
                    <a:pt x="145" y="214"/>
                  </a:moveTo>
                  <a:lnTo>
                    <a:pt x="30" y="18"/>
                  </a:lnTo>
                  <a:lnTo>
                    <a:pt x="260" y="18"/>
                  </a:lnTo>
                  <a:lnTo>
                    <a:pt x="145" y="2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Oval 53"/>
            <p:cNvSpPr>
              <a:spLocks noChangeArrowheads="1"/>
            </p:cNvSpPr>
            <p:nvPr/>
          </p:nvSpPr>
          <p:spPr bwMode="auto">
            <a:xfrm>
              <a:off x="3234" y="474"/>
              <a:ext cx="135" cy="13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Oval 54"/>
            <p:cNvSpPr>
              <a:spLocks noChangeArrowheads="1"/>
            </p:cNvSpPr>
            <p:nvPr/>
          </p:nvSpPr>
          <p:spPr bwMode="auto">
            <a:xfrm>
              <a:off x="5075" y="646"/>
              <a:ext cx="237" cy="23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Freeform 56"/>
            <p:cNvSpPr/>
            <p:nvPr/>
          </p:nvSpPr>
          <p:spPr bwMode="auto">
            <a:xfrm>
              <a:off x="4333" y="1212"/>
              <a:ext cx="198" cy="226"/>
            </a:xfrm>
            <a:custGeom>
              <a:avLst/>
              <a:gdLst>
                <a:gd name="T0" fmla="*/ 0 w 198"/>
                <a:gd name="T1" fmla="*/ 57 h 226"/>
                <a:gd name="T2" fmla="*/ 100 w 198"/>
                <a:gd name="T3" fmla="*/ 0 h 226"/>
                <a:gd name="T4" fmla="*/ 198 w 198"/>
                <a:gd name="T5" fmla="*/ 57 h 226"/>
                <a:gd name="T6" fmla="*/ 198 w 198"/>
                <a:gd name="T7" fmla="*/ 170 h 226"/>
                <a:gd name="T8" fmla="*/ 100 w 198"/>
                <a:gd name="T9" fmla="*/ 226 h 226"/>
                <a:gd name="T10" fmla="*/ 0 w 198"/>
                <a:gd name="T11" fmla="*/ 170 h 226"/>
                <a:gd name="T12" fmla="*/ 0 w 198"/>
                <a:gd name="T13" fmla="*/ 57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8" h="226">
                  <a:moveTo>
                    <a:pt x="0" y="57"/>
                  </a:moveTo>
                  <a:lnTo>
                    <a:pt x="100" y="0"/>
                  </a:lnTo>
                  <a:lnTo>
                    <a:pt x="198" y="57"/>
                  </a:lnTo>
                  <a:lnTo>
                    <a:pt x="198" y="170"/>
                  </a:lnTo>
                  <a:lnTo>
                    <a:pt x="100" y="226"/>
                  </a:lnTo>
                  <a:lnTo>
                    <a:pt x="0" y="17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Freeform 57"/>
            <p:cNvSpPr/>
            <p:nvPr/>
          </p:nvSpPr>
          <p:spPr bwMode="auto">
            <a:xfrm>
              <a:off x="5145" y="1418"/>
              <a:ext cx="98" cy="112"/>
            </a:xfrm>
            <a:custGeom>
              <a:avLst/>
              <a:gdLst>
                <a:gd name="T0" fmla="*/ 0 w 98"/>
                <a:gd name="T1" fmla="*/ 29 h 112"/>
                <a:gd name="T2" fmla="*/ 49 w 98"/>
                <a:gd name="T3" fmla="*/ 0 h 112"/>
                <a:gd name="T4" fmla="*/ 98 w 98"/>
                <a:gd name="T5" fmla="*/ 29 h 112"/>
                <a:gd name="T6" fmla="*/ 98 w 98"/>
                <a:gd name="T7" fmla="*/ 83 h 112"/>
                <a:gd name="T8" fmla="*/ 49 w 98"/>
                <a:gd name="T9" fmla="*/ 112 h 112"/>
                <a:gd name="T10" fmla="*/ 0 w 98"/>
                <a:gd name="T11" fmla="*/ 83 h 112"/>
                <a:gd name="T12" fmla="*/ 0 w 98"/>
                <a:gd name="T13" fmla="*/ 29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112">
                  <a:moveTo>
                    <a:pt x="0" y="29"/>
                  </a:moveTo>
                  <a:lnTo>
                    <a:pt x="49" y="0"/>
                  </a:lnTo>
                  <a:lnTo>
                    <a:pt x="98" y="29"/>
                  </a:lnTo>
                  <a:lnTo>
                    <a:pt x="98" y="83"/>
                  </a:lnTo>
                  <a:lnTo>
                    <a:pt x="49" y="112"/>
                  </a:lnTo>
                  <a:lnTo>
                    <a:pt x="0" y="83"/>
                  </a:lnTo>
                  <a:lnTo>
                    <a:pt x="0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Freeform 58"/>
            <p:cNvSpPr/>
            <p:nvPr/>
          </p:nvSpPr>
          <p:spPr bwMode="auto">
            <a:xfrm>
              <a:off x="3525" y="829"/>
              <a:ext cx="89" cy="102"/>
            </a:xfrm>
            <a:custGeom>
              <a:avLst/>
              <a:gdLst>
                <a:gd name="T0" fmla="*/ 0 w 89"/>
                <a:gd name="T1" fmla="*/ 51 h 102"/>
                <a:gd name="T2" fmla="*/ 45 w 89"/>
                <a:gd name="T3" fmla="*/ 26 h 102"/>
                <a:gd name="T4" fmla="*/ 89 w 89"/>
                <a:gd name="T5" fmla="*/ 0 h 102"/>
                <a:gd name="T6" fmla="*/ 89 w 89"/>
                <a:gd name="T7" fmla="*/ 51 h 102"/>
                <a:gd name="T8" fmla="*/ 89 w 89"/>
                <a:gd name="T9" fmla="*/ 102 h 102"/>
                <a:gd name="T10" fmla="*/ 45 w 89"/>
                <a:gd name="T11" fmla="*/ 76 h 102"/>
                <a:gd name="T12" fmla="*/ 0 w 89"/>
                <a:gd name="T13" fmla="*/ 51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" h="102">
                  <a:moveTo>
                    <a:pt x="0" y="51"/>
                  </a:moveTo>
                  <a:lnTo>
                    <a:pt x="45" y="26"/>
                  </a:lnTo>
                  <a:lnTo>
                    <a:pt x="89" y="0"/>
                  </a:lnTo>
                  <a:lnTo>
                    <a:pt x="89" y="51"/>
                  </a:lnTo>
                  <a:lnTo>
                    <a:pt x="89" y="102"/>
                  </a:lnTo>
                  <a:lnTo>
                    <a:pt x="45" y="76"/>
                  </a:lnTo>
                  <a:lnTo>
                    <a:pt x="0" y="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" name="Freeform 59"/>
            <p:cNvSpPr/>
            <p:nvPr/>
          </p:nvSpPr>
          <p:spPr bwMode="auto">
            <a:xfrm>
              <a:off x="4872" y="2706"/>
              <a:ext cx="88" cy="76"/>
            </a:xfrm>
            <a:custGeom>
              <a:avLst/>
              <a:gdLst>
                <a:gd name="T0" fmla="*/ 44 w 88"/>
                <a:gd name="T1" fmla="*/ 76 h 76"/>
                <a:gd name="T2" fmla="*/ 22 w 88"/>
                <a:gd name="T3" fmla="*/ 37 h 76"/>
                <a:gd name="T4" fmla="*/ 0 w 88"/>
                <a:gd name="T5" fmla="*/ 0 h 76"/>
                <a:gd name="T6" fmla="*/ 44 w 88"/>
                <a:gd name="T7" fmla="*/ 0 h 76"/>
                <a:gd name="T8" fmla="*/ 88 w 88"/>
                <a:gd name="T9" fmla="*/ 0 h 76"/>
                <a:gd name="T10" fmla="*/ 66 w 88"/>
                <a:gd name="T11" fmla="*/ 37 h 76"/>
                <a:gd name="T12" fmla="*/ 44 w 88"/>
                <a:gd name="T13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76">
                  <a:moveTo>
                    <a:pt x="44" y="76"/>
                  </a:moveTo>
                  <a:lnTo>
                    <a:pt x="22" y="37"/>
                  </a:lnTo>
                  <a:lnTo>
                    <a:pt x="0" y="0"/>
                  </a:lnTo>
                  <a:lnTo>
                    <a:pt x="44" y="0"/>
                  </a:lnTo>
                  <a:lnTo>
                    <a:pt x="88" y="0"/>
                  </a:lnTo>
                  <a:lnTo>
                    <a:pt x="66" y="37"/>
                  </a:lnTo>
                  <a:lnTo>
                    <a:pt x="44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59" name="组合 58"/>
          <p:cNvGrpSpPr/>
          <p:nvPr userDrawn="1"/>
        </p:nvGrpSpPr>
        <p:grpSpPr>
          <a:xfrm>
            <a:off x="-5324" y="31817"/>
            <a:ext cx="730155" cy="743122"/>
            <a:chOff x="-5326" y="31810"/>
            <a:chExt cx="730250" cy="742950"/>
          </a:xfrm>
          <a:gradFill>
            <a:gsLst>
              <a:gs pos="0">
                <a:srgbClr val="363F4A"/>
              </a:gs>
              <a:gs pos="99275">
                <a:srgbClr val="20AEE5"/>
              </a:gs>
              <a:gs pos="67000">
                <a:srgbClr val="0070C0"/>
              </a:gs>
            </a:gsLst>
            <a:lin ang="0" scaled="0"/>
          </a:gradFill>
        </p:grpSpPr>
        <p:sp>
          <p:nvSpPr>
            <p:cNvPr id="60" name="Freeform 40"/>
            <p:cNvSpPr/>
            <p:nvPr/>
          </p:nvSpPr>
          <p:spPr bwMode="auto">
            <a:xfrm>
              <a:off x="-5326" y="79435"/>
              <a:ext cx="682625" cy="695325"/>
            </a:xfrm>
            <a:custGeom>
              <a:avLst/>
              <a:gdLst>
                <a:gd name="T0" fmla="*/ 0 w 430"/>
                <a:gd name="T1" fmla="*/ 419 h 438"/>
                <a:gd name="T2" fmla="*/ 421 w 430"/>
                <a:gd name="T3" fmla="*/ 0 h 438"/>
                <a:gd name="T4" fmla="*/ 430 w 430"/>
                <a:gd name="T5" fmla="*/ 8 h 438"/>
                <a:gd name="T6" fmla="*/ 0 w 430"/>
                <a:gd name="T7" fmla="*/ 438 h 438"/>
                <a:gd name="T8" fmla="*/ 0 w 430"/>
                <a:gd name="T9" fmla="*/ 419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0" h="438">
                  <a:moveTo>
                    <a:pt x="0" y="419"/>
                  </a:moveTo>
                  <a:lnTo>
                    <a:pt x="421" y="0"/>
                  </a:lnTo>
                  <a:lnTo>
                    <a:pt x="430" y="8"/>
                  </a:lnTo>
                  <a:lnTo>
                    <a:pt x="0" y="438"/>
                  </a:lnTo>
                  <a:lnTo>
                    <a:pt x="0" y="4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1" name="Freeform 41"/>
            <p:cNvSpPr/>
            <p:nvPr/>
          </p:nvSpPr>
          <p:spPr bwMode="auto">
            <a:xfrm>
              <a:off x="613799" y="31810"/>
              <a:ext cx="111125" cy="111125"/>
            </a:xfrm>
            <a:custGeom>
              <a:avLst/>
              <a:gdLst>
                <a:gd name="T0" fmla="*/ 21 w 40"/>
                <a:gd name="T1" fmla="*/ 0 h 40"/>
                <a:gd name="T2" fmla="*/ 40 w 40"/>
                <a:gd name="T3" fmla="*/ 20 h 40"/>
                <a:gd name="T4" fmla="*/ 21 w 40"/>
                <a:gd name="T5" fmla="*/ 40 h 40"/>
                <a:gd name="T6" fmla="*/ 0 w 40"/>
                <a:gd name="T7" fmla="*/ 20 h 40"/>
                <a:gd name="T8" fmla="*/ 21 w 40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0">
                  <a:moveTo>
                    <a:pt x="21" y="0"/>
                  </a:move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1" y="40"/>
                  </a:cubicBez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2" name="组合 61"/>
          <p:cNvGrpSpPr/>
          <p:nvPr userDrawn="1"/>
        </p:nvGrpSpPr>
        <p:grpSpPr>
          <a:xfrm>
            <a:off x="-5324" y="184254"/>
            <a:ext cx="1323803" cy="743123"/>
            <a:chOff x="-5326" y="184210"/>
            <a:chExt cx="1323975" cy="742951"/>
          </a:xfrm>
          <a:gradFill>
            <a:gsLst>
              <a:gs pos="0">
                <a:srgbClr val="363F4A"/>
              </a:gs>
              <a:gs pos="99275">
                <a:srgbClr val="20AEE5"/>
              </a:gs>
              <a:gs pos="67000">
                <a:srgbClr val="0070C0"/>
              </a:gs>
            </a:gsLst>
            <a:lin ang="0" scaled="0"/>
          </a:gradFill>
        </p:grpSpPr>
        <p:sp>
          <p:nvSpPr>
            <p:cNvPr id="63" name="Freeform 42"/>
            <p:cNvSpPr/>
            <p:nvPr/>
          </p:nvSpPr>
          <p:spPr bwMode="auto">
            <a:xfrm>
              <a:off x="-5326" y="230248"/>
              <a:ext cx="1268413" cy="696913"/>
            </a:xfrm>
            <a:custGeom>
              <a:avLst/>
              <a:gdLst>
                <a:gd name="T0" fmla="*/ 0 w 799"/>
                <a:gd name="T1" fmla="*/ 420 h 439"/>
                <a:gd name="T2" fmla="*/ 421 w 799"/>
                <a:gd name="T3" fmla="*/ 0 h 439"/>
                <a:gd name="T4" fmla="*/ 423 w 799"/>
                <a:gd name="T5" fmla="*/ 0 h 439"/>
                <a:gd name="T6" fmla="*/ 426 w 799"/>
                <a:gd name="T7" fmla="*/ 0 h 439"/>
                <a:gd name="T8" fmla="*/ 799 w 799"/>
                <a:gd name="T9" fmla="*/ 0 h 439"/>
                <a:gd name="T10" fmla="*/ 799 w 799"/>
                <a:gd name="T11" fmla="*/ 13 h 439"/>
                <a:gd name="T12" fmla="*/ 428 w 799"/>
                <a:gd name="T13" fmla="*/ 13 h 439"/>
                <a:gd name="T14" fmla="*/ 0 w 799"/>
                <a:gd name="T15" fmla="*/ 439 h 439"/>
                <a:gd name="T16" fmla="*/ 0 w 799"/>
                <a:gd name="T17" fmla="*/ 420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99" h="439">
                  <a:moveTo>
                    <a:pt x="0" y="420"/>
                  </a:moveTo>
                  <a:lnTo>
                    <a:pt x="421" y="0"/>
                  </a:lnTo>
                  <a:lnTo>
                    <a:pt x="423" y="0"/>
                  </a:lnTo>
                  <a:lnTo>
                    <a:pt x="426" y="0"/>
                  </a:lnTo>
                  <a:lnTo>
                    <a:pt x="799" y="0"/>
                  </a:lnTo>
                  <a:lnTo>
                    <a:pt x="799" y="13"/>
                  </a:lnTo>
                  <a:lnTo>
                    <a:pt x="428" y="13"/>
                  </a:lnTo>
                  <a:lnTo>
                    <a:pt x="0" y="439"/>
                  </a:lnTo>
                  <a:lnTo>
                    <a:pt x="0" y="4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4" name="Oval 43"/>
            <p:cNvSpPr>
              <a:spLocks noChangeArrowheads="1"/>
            </p:cNvSpPr>
            <p:nvPr/>
          </p:nvSpPr>
          <p:spPr bwMode="auto">
            <a:xfrm>
              <a:off x="1207524" y="184210"/>
              <a:ext cx="111125" cy="1095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5" name="组合 64"/>
          <p:cNvGrpSpPr/>
          <p:nvPr userDrawn="1"/>
        </p:nvGrpSpPr>
        <p:grpSpPr>
          <a:xfrm>
            <a:off x="-5324" y="371622"/>
            <a:ext cx="3166651" cy="733595"/>
            <a:chOff x="-5326" y="371535"/>
            <a:chExt cx="3167063" cy="733425"/>
          </a:xfrm>
          <a:gradFill>
            <a:gsLst>
              <a:gs pos="0">
                <a:srgbClr val="363F4A"/>
              </a:gs>
              <a:gs pos="99275">
                <a:srgbClr val="20AEE5"/>
              </a:gs>
              <a:gs pos="67000">
                <a:srgbClr val="0070C0"/>
              </a:gs>
            </a:gsLst>
            <a:lin ang="0" scaled="0"/>
          </a:gradFill>
        </p:grpSpPr>
        <p:sp>
          <p:nvSpPr>
            <p:cNvPr id="66" name="Freeform 44"/>
            <p:cNvSpPr/>
            <p:nvPr/>
          </p:nvSpPr>
          <p:spPr bwMode="auto">
            <a:xfrm>
              <a:off x="-5326" y="371535"/>
              <a:ext cx="3106738" cy="733425"/>
            </a:xfrm>
            <a:custGeom>
              <a:avLst/>
              <a:gdLst>
                <a:gd name="T0" fmla="*/ 0 w 1957"/>
                <a:gd name="T1" fmla="*/ 443 h 462"/>
                <a:gd name="T2" fmla="*/ 442 w 1957"/>
                <a:gd name="T3" fmla="*/ 0 h 462"/>
                <a:gd name="T4" fmla="*/ 444 w 1957"/>
                <a:gd name="T5" fmla="*/ 0 h 462"/>
                <a:gd name="T6" fmla="*/ 447 w 1957"/>
                <a:gd name="T7" fmla="*/ 0 h 462"/>
                <a:gd name="T8" fmla="*/ 1071 w 1957"/>
                <a:gd name="T9" fmla="*/ 0 h 462"/>
                <a:gd name="T10" fmla="*/ 1072 w 1957"/>
                <a:gd name="T11" fmla="*/ 0 h 462"/>
                <a:gd name="T12" fmla="*/ 1074 w 1957"/>
                <a:gd name="T13" fmla="*/ 0 h 462"/>
                <a:gd name="T14" fmla="*/ 1311 w 1957"/>
                <a:gd name="T15" fmla="*/ 138 h 462"/>
                <a:gd name="T16" fmla="*/ 1957 w 1957"/>
                <a:gd name="T17" fmla="*/ 138 h 462"/>
                <a:gd name="T18" fmla="*/ 1957 w 1957"/>
                <a:gd name="T19" fmla="*/ 152 h 462"/>
                <a:gd name="T20" fmla="*/ 1309 w 1957"/>
                <a:gd name="T21" fmla="*/ 152 h 462"/>
                <a:gd name="T22" fmla="*/ 1307 w 1957"/>
                <a:gd name="T23" fmla="*/ 152 h 462"/>
                <a:gd name="T24" fmla="*/ 1306 w 1957"/>
                <a:gd name="T25" fmla="*/ 150 h 462"/>
                <a:gd name="T26" fmla="*/ 1069 w 1957"/>
                <a:gd name="T27" fmla="*/ 12 h 462"/>
                <a:gd name="T28" fmla="*/ 449 w 1957"/>
                <a:gd name="T29" fmla="*/ 12 h 462"/>
                <a:gd name="T30" fmla="*/ 0 w 1957"/>
                <a:gd name="T31" fmla="*/ 462 h 462"/>
                <a:gd name="T32" fmla="*/ 0 w 1957"/>
                <a:gd name="T33" fmla="*/ 443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57" h="462">
                  <a:moveTo>
                    <a:pt x="0" y="443"/>
                  </a:moveTo>
                  <a:lnTo>
                    <a:pt x="442" y="0"/>
                  </a:lnTo>
                  <a:lnTo>
                    <a:pt x="444" y="0"/>
                  </a:lnTo>
                  <a:lnTo>
                    <a:pt x="447" y="0"/>
                  </a:lnTo>
                  <a:lnTo>
                    <a:pt x="1071" y="0"/>
                  </a:lnTo>
                  <a:lnTo>
                    <a:pt x="1072" y="0"/>
                  </a:lnTo>
                  <a:lnTo>
                    <a:pt x="1074" y="0"/>
                  </a:lnTo>
                  <a:lnTo>
                    <a:pt x="1311" y="138"/>
                  </a:lnTo>
                  <a:lnTo>
                    <a:pt x="1957" y="138"/>
                  </a:lnTo>
                  <a:lnTo>
                    <a:pt x="1957" y="152"/>
                  </a:lnTo>
                  <a:lnTo>
                    <a:pt x="1309" y="152"/>
                  </a:lnTo>
                  <a:lnTo>
                    <a:pt x="1307" y="152"/>
                  </a:lnTo>
                  <a:lnTo>
                    <a:pt x="1306" y="150"/>
                  </a:lnTo>
                  <a:lnTo>
                    <a:pt x="1069" y="12"/>
                  </a:lnTo>
                  <a:lnTo>
                    <a:pt x="449" y="12"/>
                  </a:lnTo>
                  <a:lnTo>
                    <a:pt x="0" y="462"/>
                  </a:lnTo>
                  <a:lnTo>
                    <a:pt x="0" y="4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7" name="Oval 45"/>
            <p:cNvSpPr>
              <a:spLocks noChangeArrowheads="1"/>
            </p:cNvSpPr>
            <p:nvPr/>
          </p:nvSpPr>
          <p:spPr bwMode="auto">
            <a:xfrm>
              <a:off x="3047437" y="546160"/>
              <a:ext cx="114300" cy="1111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8" name="组合 67"/>
          <p:cNvGrpSpPr/>
          <p:nvPr userDrawn="1"/>
        </p:nvGrpSpPr>
        <p:grpSpPr>
          <a:xfrm>
            <a:off x="-5324" y="482772"/>
            <a:ext cx="1679357" cy="809812"/>
            <a:chOff x="-5326" y="482660"/>
            <a:chExt cx="1679576" cy="809625"/>
          </a:xfrm>
          <a:gradFill>
            <a:gsLst>
              <a:gs pos="0">
                <a:srgbClr val="363F4A"/>
              </a:gs>
              <a:gs pos="99275">
                <a:srgbClr val="20AEE5"/>
              </a:gs>
              <a:gs pos="67000">
                <a:srgbClr val="0070C0"/>
              </a:gs>
            </a:gsLst>
            <a:lin ang="0" scaled="0"/>
          </a:gradFill>
        </p:grpSpPr>
        <p:sp>
          <p:nvSpPr>
            <p:cNvPr id="69" name="Freeform 46"/>
            <p:cNvSpPr/>
            <p:nvPr/>
          </p:nvSpPr>
          <p:spPr bwMode="auto">
            <a:xfrm>
              <a:off x="-5326" y="527110"/>
              <a:ext cx="1627188" cy="765175"/>
            </a:xfrm>
            <a:custGeom>
              <a:avLst/>
              <a:gdLst>
                <a:gd name="T0" fmla="*/ 0 w 1025"/>
                <a:gd name="T1" fmla="*/ 463 h 482"/>
                <a:gd name="T2" fmla="*/ 461 w 1025"/>
                <a:gd name="T3" fmla="*/ 3 h 482"/>
                <a:gd name="T4" fmla="*/ 463 w 1025"/>
                <a:gd name="T5" fmla="*/ 0 h 482"/>
                <a:gd name="T6" fmla="*/ 467 w 1025"/>
                <a:gd name="T7" fmla="*/ 0 h 482"/>
                <a:gd name="T8" fmla="*/ 1025 w 1025"/>
                <a:gd name="T9" fmla="*/ 0 h 482"/>
                <a:gd name="T10" fmla="*/ 1025 w 1025"/>
                <a:gd name="T11" fmla="*/ 14 h 482"/>
                <a:gd name="T12" fmla="*/ 468 w 1025"/>
                <a:gd name="T13" fmla="*/ 14 h 482"/>
                <a:gd name="T14" fmla="*/ 0 w 1025"/>
                <a:gd name="T15" fmla="*/ 482 h 482"/>
                <a:gd name="T16" fmla="*/ 0 w 1025"/>
                <a:gd name="T17" fmla="*/ 463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25" h="482">
                  <a:moveTo>
                    <a:pt x="0" y="463"/>
                  </a:moveTo>
                  <a:lnTo>
                    <a:pt x="461" y="3"/>
                  </a:lnTo>
                  <a:lnTo>
                    <a:pt x="463" y="0"/>
                  </a:lnTo>
                  <a:lnTo>
                    <a:pt x="467" y="0"/>
                  </a:lnTo>
                  <a:lnTo>
                    <a:pt x="1025" y="0"/>
                  </a:lnTo>
                  <a:lnTo>
                    <a:pt x="1025" y="14"/>
                  </a:lnTo>
                  <a:lnTo>
                    <a:pt x="468" y="14"/>
                  </a:lnTo>
                  <a:lnTo>
                    <a:pt x="0" y="482"/>
                  </a:lnTo>
                  <a:lnTo>
                    <a:pt x="0" y="4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0" name="Freeform 47"/>
            <p:cNvSpPr/>
            <p:nvPr/>
          </p:nvSpPr>
          <p:spPr bwMode="auto">
            <a:xfrm>
              <a:off x="1564712" y="482660"/>
              <a:ext cx="109538" cy="111125"/>
            </a:xfrm>
            <a:custGeom>
              <a:avLst/>
              <a:gdLst>
                <a:gd name="T0" fmla="*/ 21 w 40"/>
                <a:gd name="T1" fmla="*/ 0 h 40"/>
                <a:gd name="T2" fmla="*/ 40 w 40"/>
                <a:gd name="T3" fmla="*/ 20 h 40"/>
                <a:gd name="T4" fmla="*/ 21 w 40"/>
                <a:gd name="T5" fmla="*/ 40 h 40"/>
                <a:gd name="T6" fmla="*/ 0 w 40"/>
                <a:gd name="T7" fmla="*/ 20 h 40"/>
                <a:gd name="T8" fmla="*/ 21 w 40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0">
                  <a:moveTo>
                    <a:pt x="21" y="0"/>
                  </a:move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1" y="40"/>
                  </a:cubicBez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71" name="组合 70"/>
          <p:cNvGrpSpPr/>
          <p:nvPr userDrawn="1"/>
        </p:nvGrpSpPr>
        <p:grpSpPr>
          <a:xfrm>
            <a:off x="-5324" y="822577"/>
            <a:ext cx="646029" cy="660554"/>
            <a:chOff x="-5326" y="822385"/>
            <a:chExt cx="646113" cy="660401"/>
          </a:xfrm>
          <a:gradFill>
            <a:gsLst>
              <a:gs pos="0">
                <a:srgbClr val="363F4A"/>
              </a:gs>
              <a:gs pos="99275">
                <a:srgbClr val="20AEE5"/>
              </a:gs>
              <a:gs pos="67000">
                <a:srgbClr val="0070C0"/>
              </a:gs>
            </a:gsLst>
            <a:lin ang="0" scaled="0"/>
          </a:gradFill>
        </p:grpSpPr>
        <p:sp>
          <p:nvSpPr>
            <p:cNvPr id="72" name="Freeform 48"/>
            <p:cNvSpPr/>
            <p:nvPr/>
          </p:nvSpPr>
          <p:spPr bwMode="auto">
            <a:xfrm>
              <a:off x="-5326" y="871598"/>
              <a:ext cx="600075" cy="611188"/>
            </a:xfrm>
            <a:custGeom>
              <a:avLst/>
              <a:gdLst>
                <a:gd name="T0" fmla="*/ 0 w 378"/>
                <a:gd name="T1" fmla="*/ 368 h 385"/>
                <a:gd name="T2" fmla="*/ 367 w 378"/>
                <a:gd name="T3" fmla="*/ 0 h 385"/>
                <a:gd name="T4" fmla="*/ 378 w 378"/>
                <a:gd name="T5" fmla="*/ 9 h 385"/>
                <a:gd name="T6" fmla="*/ 0 w 378"/>
                <a:gd name="T7" fmla="*/ 385 h 385"/>
                <a:gd name="T8" fmla="*/ 0 w 378"/>
                <a:gd name="T9" fmla="*/ 368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8" h="385">
                  <a:moveTo>
                    <a:pt x="0" y="368"/>
                  </a:moveTo>
                  <a:lnTo>
                    <a:pt x="367" y="0"/>
                  </a:lnTo>
                  <a:lnTo>
                    <a:pt x="378" y="9"/>
                  </a:lnTo>
                  <a:lnTo>
                    <a:pt x="0" y="385"/>
                  </a:lnTo>
                  <a:lnTo>
                    <a:pt x="0" y="3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3" name="Oval 49"/>
            <p:cNvSpPr>
              <a:spLocks noChangeArrowheads="1"/>
            </p:cNvSpPr>
            <p:nvPr/>
          </p:nvSpPr>
          <p:spPr bwMode="auto">
            <a:xfrm>
              <a:off x="531249" y="822385"/>
              <a:ext cx="109538" cy="1143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2" name="文本占位符 1"/>
          <p:cNvSpPr>
            <a:spLocks noGrp="1"/>
          </p:cNvSpPr>
          <p:nvPr>
            <p:ph type="body" idx="10" hasCustomPrompt="1"/>
          </p:nvPr>
        </p:nvSpPr>
        <p:spPr>
          <a:xfrm>
            <a:off x="724535" y="678815"/>
            <a:ext cx="3754755" cy="462915"/>
          </a:xfrm>
        </p:spPr>
        <p:txBody>
          <a:bodyPr/>
          <a:lstStyle>
            <a:lvl1pPr marL="0" indent="0">
              <a:buNone/>
              <a:defRPr sz="24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</a:defRPr>
            </a:lvl1pPr>
          </a:lstStyle>
          <a:p>
            <a:pPr lvl="0"/>
            <a:r>
              <a:rPr lang="zh-CN" altLang="en-US" smtClean="0"/>
              <a:t>请在此处编辑标题</a:t>
            </a:r>
            <a:endParaRPr lang="zh-CN" altLang="en-US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2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2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不带标题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4"/>
          <p:cNvGrpSpPr>
            <a:grpSpLocks noChangeAspect="1"/>
          </p:cNvGrpSpPr>
          <p:nvPr userDrawn="1"/>
        </p:nvGrpSpPr>
        <p:grpSpPr bwMode="auto">
          <a:xfrm rot="10800000" flipH="1">
            <a:off x="9703559" y="5065180"/>
            <a:ext cx="3020116" cy="2147079"/>
            <a:chOff x="2074" y="-2"/>
            <a:chExt cx="4082" cy="2902"/>
          </a:xfrm>
          <a:solidFill>
            <a:schemeClr val="bg1"/>
          </a:solidFill>
        </p:grpSpPr>
        <p:sp>
          <p:nvSpPr>
            <p:cNvPr id="8" name="Oval 5"/>
            <p:cNvSpPr>
              <a:spLocks noChangeArrowheads="1"/>
            </p:cNvSpPr>
            <p:nvPr/>
          </p:nvSpPr>
          <p:spPr bwMode="auto">
            <a:xfrm>
              <a:off x="5919" y="2014"/>
              <a:ext cx="56" cy="5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6"/>
            <p:cNvSpPr/>
            <p:nvPr/>
          </p:nvSpPr>
          <p:spPr bwMode="auto">
            <a:xfrm>
              <a:off x="5747" y="701"/>
              <a:ext cx="122" cy="142"/>
            </a:xfrm>
            <a:custGeom>
              <a:avLst/>
              <a:gdLst>
                <a:gd name="T0" fmla="*/ 122 w 122"/>
                <a:gd name="T1" fmla="*/ 71 h 142"/>
                <a:gd name="T2" fmla="*/ 61 w 122"/>
                <a:gd name="T3" fmla="*/ 106 h 142"/>
                <a:gd name="T4" fmla="*/ 0 w 122"/>
                <a:gd name="T5" fmla="*/ 142 h 142"/>
                <a:gd name="T6" fmla="*/ 0 w 122"/>
                <a:gd name="T7" fmla="*/ 71 h 142"/>
                <a:gd name="T8" fmla="*/ 0 w 122"/>
                <a:gd name="T9" fmla="*/ 0 h 142"/>
                <a:gd name="T10" fmla="*/ 61 w 122"/>
                <a:gd name="T11" fmla="*/ 35 h 142"/>
                <a:gd name="T12" fmla="*/ 122 w 122"/>
                <a:gd name="T13" fmla="*/ 71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2" h="142">
                  <a:moveTo>
                    <a:pt x="122" y="71"/>
                  </a:moveTo>
                  <a:lnTo>
                    <a:pt x="61" y="106"/>
                  </a:lnTo>
                  <a:lnTo>
                    <a:pt x="0" y="142"/>
                  </a:lnTo>
                  <a:lnTo>
                    <a:pt x="0" y="71"/>
                  </a:lnTo>
                  <a:lnTo>
                    <a:pt x="0" y="0"/>
                  </a:lnTo>
                  <a:lnTo>
                    <a:pt x="61" y="35"/>
                  </a:lnTo>
                  <a:lnTo>
                    <a:pt x="122" y="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Oval 7"/>
            <p:cNvSpPr>
              <a:spLocks noChangeArrowheads="1"/>
            </p:cNvSpPr>
            <p:nvPr/>
          </p:nvSpPr>
          <p:spPr bwMode="auto">
            <a:xfrm>
              <a:off x="5167" y="74"/>
              <a:ext cx="55" cy="5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8"/>
            <p:cNvSpPr>
              <a:spLocks noEditPoints="1"/>
            </p:cNvSpPr>
            <p:nvPr/>
          </p:nvSpPr>
          <p:spPr bwMode="auto">
            <a:xfrm>
              <a:off x="3181" y="421"/>
              <a:ext cx="242" cy="239"/>
            </a:xfrm>
            <a:custGeom>
              <a:avLst/>
              <a:gdLst>
                <a:gd name="T0" fmla="*/ 71 w 143"/>
                <a:gd name="T1" fmla="*/ 141 h 141"/>
                <a:gd name="T2" fmla="*/ 143 w 143"/>
                <a:gd name="T3" fmla="*/ 70 h 141"/>
                <a:gd name="T4" fmla="*/ 71 w 143"/>
                <a:gd name="T5" fmla="*/ 0 h 141"/>
                <a:gd name="T6" fmla="*/ 0 w 143"/>
                <a:gd name="T7" fmla="*/ 70 h 141"/>
                <a:gd name="T8" fmla="*/ 71 w 143"/>
                <a:gd name="T9" fmla="*/ 141 h 141"/>
                <a:gd name="T10" fmla="*/ 71 w 143"/>
                <a:gd name="T11" fmla="*/ 4 h 141"/>
                <a:gd name="T12" fmla="*/ 139 w 143"/>
                <a:gd name="T13" fmla="*/ 70 h 141"/>
                <a:gd name="T14" fmla="*/ 71 w 143"/>
                <a:gd name="T15" fmla="*/ 137 h 141"/>
                <a:gd name="T16" fmla="*/ 4 w 143"/>
                <a:gd name="T17" fmla="*/ 70 h 141"/>
                <a:gd name="T18" fmla="*/ 71 w 143"/>
                <a:gd name="T19" fmla="*/ 4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3" h="141">
                  <a:moveTo>
                    <a:pt x="71" y="141"/>
                  </a:moveTo>
                  <a:cubicBezTo>
                    <a:pt x="111" y="141"/>
                    <a:pt x="143" y="109"/>
                    <a:pt x="143" y="70"/>
                  </a:cubicBezTo>
                  <a:cubicBezTo>
                    <a:pt x="143" y="32"/>
                    <a:pt x="111" y="0"/>
                    <a:pt x="71" y="0"/>
                  </a:cubicBezTo>
                  <a:cubicBezTo>
                    <a:pt x="32" y="0"/>
                    <a:pt x="0" y="32"/>
                    <a:pt x="0" y="70"/>
                  </a:cubicBezTo>
                  <a:cubicBezTo>
                    <a:pt x="0" y="109"/>
                    <a:pt x="32" y="141"/>
                    <a:pt x="71" y="141"/>
                  </a:cubicBezTo>
                  <a:close/>
                  <a:moveTo>
                    <a:pt x="71" y="4"/>
                  </a:moveTo>
                  <a:cubicBezTo>
                    <a:pt x="108" y="4"/>
                    <a:pt x="139" y="34"/>
                    <a:pt x="139" y="70"/>
                  </a:cubicBezTo>
                  <a:cubicBezTo>
                    <a:pt x="139" y="107"/>
                    <a:pt x="108" y="137"/>
                    <a:pt x="71" y="137"/>
                  </a:cubicBezTo>
                  <a:cubicBezTo>
                    <a:pt x="34" y="137"/>
                    <a:pt x="4" y="107"/>
                    <a:pt x="4" y="70"/>
                  </a:cubicBezTo>
                  <a:cubicBezTo>
                    <a:pt x="4" y="34"/>
                    <a:pt x="34" y="4"/>
                    <a:pt x="7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5441" y="1498"/>
              <a:ext cx="189" cy="187"/>
            </a:xfrm>
            <a:custGeom>
              <a:avLst/>
              <a:gdLst>
                <a:gd name="T0" fmla="*/ 112 w 112"/>
                <a:gd name="T1" fmla="*/ 56 h 111"/>
                <a:gd name="T2" fmla="*/ 56 w 112"/>
                <a:gd name="T3" fmla="*/ 0 h 111"/>
                <a:gd name="T4" fmla="*/ 0 w 112"/>
                <a:gd name="T5" fmla="*/ 56 h 111"/>
                <a:gd name="T6" fmla="*/ 56 w 112"/>
                <a:gd name="T7" fmla="*/ 111 h 111"/>
                <a:gd name="T8" fmla="*/ 112 w 112"/>
                <a:gd name="T9" fmla="*/ 56 h 111"/>
                <a:gd name="T10" fmla="*/ 11 w 112"/>
                <a:gd name="T11" fmla="*/ 56 h 111"/>
                <a:gd name="T12" fmla="*/ 56 w 112"/>
                <a:gd name="T13" fmla="*/ 11 h 111"/>
                <a:gd name="T14" fmla="*/ 102 w 112"/>
                <a:gd name="T15" fmla="*/ 56 h 111"/>
                <a:gd name="T16" fmla="*/ 56 w 112"/>
                <a:gd name="T17" fmla="*/ 101 h 111"/>
                <a:gd name="T18" fmla="*/ 11 w 112"/>
                <a:gd name="T19" fmla="*/ 56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1">
                  <a:moveTo>
                    <a:pt x="112" y="56"/>
                  </a:moveTo>
                  <a:cubicBezTo>
                    <a:pt x="112" y="25"/>
                    <a:pt x="87" y="0"/>
                    <a:pt x="56" y="0"/>
                  </a:cubicBezTo>
                  <a:cubicBezTo>
                    <a:pt x="25" y="0"/>
                    <a:pt x="0" y="25"/>
                    <a:pt x="0" y="56"/>
                  </a:cubicBezTo>
                  <a:cubicBezTo>
                    <a:pt x="0" y="86"/>
                    <a:pt x="25" y="111"/>
                    <a:pt x="56" y="111"/>
                  </a:cubicBezTo>
                  <a:cubicBezTo>
                    <a:pt x="87" y="111"/>
                    <a:pt x="112" y="86"/>
                    <a:pt x="112" y="56"/>
                  </a:cubicBezTo>
                  <a:close/>
                  <a:moveTo>
                    <a:pt x="11" y="56"/>
                  </a:moveTo>
                  <a:cubicBezTo>
                    <a:pt x="11" y="31"/>
                    <a:pt x="31" y="11"/>
                    <a:pt x="56" y="11"/>
                  </a:cubicBezTo>
                  <a:cubicBezTo>
                    <a:pt x="81" y="11"/>
                    <a:pt x="102" y="31"/>
                    <a:pt x="102" y="56"/>
                  </a:cubicBezTo>
                  <a:cubicBezTo>
                    <a:pt x="102" y="80"/>
                    <a:pt x="81" y="101"/>
                    <a:pt x="56" y="101"/>
                  </a:cubicBezTo>
                  <a:cubicBezTo>
                    <a:pt x="31" y="101"/>
                    <a:pt x="11" y="80"/>
                    <a:pt x="11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Oval 10"/>
            <p:cNvSpPr>
              <a:spLocks noChangeArrowheads="1"/>
            </p:cNvSpPr>
            <p:nvPr/>
          </p:nvSpPr>
          <p:spPr bwMode="auto">
            <a:xfrm>
              <a:off x="2943" y="640"/>
              <a:ext cx="84" cy="8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11"/>
            <p:cNvSpPr>
              <a:spLocks noEditPoints="1"/>
            </p:cNvSpPr>
            <p:nvPr/>
          </p:nvSpPr>
          <p:spPr bwMode="auto">
            <a:xfrm>
              <a:off x="2074" y="-2"/>
              <a:ext cx="3877" cy="2555"/>
            </a:xfrm>
            <a:custGeom>
              <a:avLst/>
              <a:gdLst>
                <a:gd name="T0" fmla="*/ 425 w 2293"/>
                <a:gd name="T1" fmla="*/ 226 h 1510"/>
                <a:gd name="T2" fmla="*/ 327 w 2293"/>
                <a:gd name="T3" fmla="*/ 320 h 1510"/>
                <a:gd name="T4" fmla="*/ 726 w 2293"/>
                <a:gd name="T5" fmla="*/ 424 h 1510"/>
                <a:gd name="T6" fmla="*/ 1311 w 2293"/>
                <a:gd name="T7" fmla="*/ 457 h 1510"/>
                <a:gd name="T8" fmla="*/ 1374 w 2293"/>
                <a:gd name="T9" fmla="*/ 550 h 1510"/>
                <a:gd name="T10" fmla="*/ 1068 w 2293"/>
                <a:gd name="T11" fmla="*/ 571 h 1510"/>
                <a:gd name="T12" fmla="*/ 1571 w 2293"/>
                <a:gd name="T13" fmla="*/ 457 h 1510"/>
                <a:gd name="T14" fmla="*/ 1525 w 2293"/>
                <a:gd name="T15" fmla="*/ 708 h 1510"/>
                <a:gd name="T16" fmla="*/ 1395 w 2293"/>
                <a:gd name="T17" fmla="*/ 934 h 1510"/>
                <a:gd name="T18" fmla="*/ 1623 w 2293"/>
                <a:gd name="T19" fmla="*/ 611 h 1510"/>
                <a:gd name="T20" fmla="*/ 1755 w 2293"/>
                <a:gd name="T21" fmla="*/ 858 h 1510"/>
                <a:gd name="T22" fmla="*/ 1703 w 2293"/>
                <a:gd name="T23" fmla="*/ 769 h 1510"/>
                <a:gd name="T24" fmla="*/ 1596 w 2293"/>
                <a:gd name="T25" fmla="*/ 1196 h 1510"/>
                <a:gd name="T26" fmla="*/ 1527 w 2293"/>
                <a:gd name="T27" fmla="*/ 1288 h 1510"/>
                <a:gd name="T28" fmla="*/ 1607 w 2293"/>
                <a:gd name="T29" fmla="*/ 1019 h 1510"/>
                <a:gd name="T30" fmla="*/ 1635 w 2293"/>
                <a:gd name="T31" fmla="*/ 1331 h 1510"/>
                <a:gd name="T32" fmla="*/ 1840 w 2293"/>
                <a:gd name="T33" fmla="*/ 972 h 1510"/>
                <a:gd name="T34" fmla="*/ 1939 w 2293"/>
                <a:gd name="T35" fmla="*/ 1331 h 1510"/>
                <a:gd name="T36" fmla="*/ 1964 w 2293"/>
                <a:gd name="T37" fmla="*/ 1510 h 1510"/>
                <a:gd name="T38" fmla="*/ 1989 w 2293"/>
                <a:gd name="T39" fmla="*/ 1331 h 1510"/>
                <a:gd name="T40" fmla="*/ 1850 w 2293"/>
                <a:gd name="T41" fmla="*/ 972 h 1510"/>
                <a:gd name="T42" fmla="*/ 1879 w 2293"/>
                <a:gd name="T43" fmla="*/ 685 h 1510"/>
                <a:gd name="T44" fmla="*/ 2253 w 2293"/>
                <a:gd name="T45" fmla="*/ 680 h 1510"/>
                <a:gd name="T46" fmla="*/ 2056 w 2293"/>
                <a:gd name="T47" fmla="*/ 657 h 1510"/>
                <a:gd name="T48" fmla="*/ 2033 w 2293"/>
                <a:gd name="T49" fmla="*/ 269 h 1510"/>
                <a:gd name="T50" fmla="*/ 2268 w 2293"/>
                <a:gd name="T51" fmla="*/ 36 h 1510"/>
                <a:gd name="T52" fmla="*/ 2259 w 2293"/>
                <a:gd name="T53" fmla="*/ 22 h 1510"/>
                <a:gd name="T54" fmla="*/ 1845 w 2293"/>
                <a:gd name="T55" fmla="*/ 191 h 1510"/>
                <a:gd name="T56" fmla="*/ 1681 w 2293"/>
                <a:gd name="T57" fmla="*/ 282 h 1510"/>
                <a:gd name="T58" fmla="*/ 1272 w 2293"/>
                <a:gd name="T59" fmla="*/ 16 h 1510"/>
                <a:gd name="T60" fmla="*/ 1265 w 2293"/>
                <a:gd name="T61" fmla="*/ 30 h 1510"/>
                <a:gd name="T62" fmla="*/ 1216 w 2293"/>
                <a:gd name="T63" fmla="*/ 16 h 1510"/>
                <a:gd name="T64" fmla="*/ 1209 w 2293"/>
                <a:gd name="T65" fmla="*/ 30 h 1510"/>
                <a:gd name="T66" fmla="*/ 1138 w 2293"/>
                <a:gd name="T67" fmla="*/ 204 h 1510"/>
                <a:gd name="T68" fmla="*/ 1391 w 2293"/>
                <a:gd name="T69" fmla="*/ 210 h 1510"/>
                <a:gd name="T70" fmla="*/ 1448 w 2293"/>
                <a:gd name="T71" fmla="*/ 209 h 1510"/>
                <a:gd name="T72" fmla="*/ 1840 w 2293"/>
                <a:gd name="T73" fmla="*/ 687 h 1510"/>
                <a:gd name="T74" fmla="*/ 1360 w 2293"/>
                <a:gd name="T75" fmla="*/ 447 h 1510"/>
                <a:gd name="T76" fmla="*/ 948 w 2293"/>
                <a:gd name="T77" fmla="*/ 315 h 1510"/>
                <a:gd name="T78" fmla="*/ 515 w 2293"/>
                <a:gd name="T79" fmla="*/ 315 h 1510"/>
                <a:gd name="T80" fmla="*/ 0 w 2293"/>
                <a:gd name="T81" fmla="*/ 231 h 1510"/>
                <a:gd name="T82" fmla="*/ 1273 w 2293"/>
                <a:gd name="T83" fmla="*/ 853 h 1510"/>
                <a:gd name="T84" fmla="*/ 1516 w 2293"/>
                <a:gd name="T85" fmla="*/ 853 h 1510"/>
                <a:gd name="T86" fmla="*/ 1765 w 2293"/>
                <a:gd name="T87" fmla="*/ 826 h 1510"/>
                <a:gd name="T88" fmla="*/ 1869 w 2293"/>
                <a:gd name="T89" fmla="*/ 783 h 1510"/>
                <a:gd name="T90" fmla="*/ 1869 w 2293"/>
                <a:gd name="T91" fmla="*/ 783 h 1510"/>
                <a:gd name="T92" fmla="*/ 2039 w 2293"/>
                <a:gd name="T93" fmla="*/ 452 h 1510"/>
                <a:gd name="T94" fmla="*/ 1840 w 2293"/>
                <a:gd name="T95" fmla="*/ 643 h 1510"/>
                <a:gd name="T96" fmla="*/ 1845 w 2293"/>
                <a:gd name="T97" fmla="*/ 227 h 1510"/>
                <a:gd name="T98" fmla="*/ 2043 w 2293"/>
                <a:gd name="T99" fmla="*/ 452 h 1510"/>
                <a:gd name="T100" fmla="*/ 1845 w 2293"/>
                <a:gd name="T101" fmla="*/ 227 h 1510"/>
                <a:gd name="T102" fmla="*/ 1647 w 2293"/>
                <a:gd name="T103" fmla="*/ 452 h 1510"/>
                <a:gd name="T104" fmla="*/ 726 w 2293"/>
                <a:gd name="T105" fmla="*/ 227 h 1510"/>
                <a:gd name="T106" fmla="*/ 726 w 2293"/>
                <a:gd name="T107" fmla="*/ 227 h 1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293" h="1510">
                  <a:moveTo>
                    <a:pt x="25" y="255"/>
                  </a:moveTo>
                  <a:cubicBezTo>
                    <a:pt x="39" y="255"/>
                    <a:pt x="50" y="244"/>
                    <a:pt x="50" y="231"/>
                  </a:cubicBezTo>
                  <a:cubicBezTo>
                    <a:pt x="50" y="229"/>
                    <a:pt x="50" y="227"/>
                    <a:pt x="50" y="226"/>
                  </a:cubicBezTo>
                  <a:cubicBezTo>
                    <a:pt x="425" y="226"/>
                    <a:pt x="425" y="226"/>
                    <a:pt x="425" y="226"/>
                  </a:cubicBezTo>
                  <a:cubicBezTo>
                    <a:pt x="502" y="315"/>
                    <a:pt x="502" y="315"/>
                    <a:pt x="502" y="315"/>
                  </a:cubicBezTo>
                  <a:cubicBezTo>
                    <a:pt x="360" y="315"/>
                    <a:pt x="360" y="315"/>
                    <a:pt x="360" y="315"/>
                  </a:cubicBezTo>
                  <a:cubicBezTo>
                    <a:pt x="358" y="309"/>
                    <a:pt x="351" y="304"/>
                    <a:pt x="344" y="304"/>
                  </a:cubicBezTo>
                  <a:cubicBezTo>
                    <a:pt x="335" y="304"/>
                    <a:pt x="327" y="311"/>
                    <a:pt x="327" y="320"/>
                  </a:cubicBezTo>
                  <a:cubicBezTo>
                    <a:pt x="327" y="329"/>
                    <a:pt x="335" y="337"/>
                    <a:pt x="344" y="337"/>
                  </a:cubicBezTo>
                  <a:cubicBezTo>
                    <a:pt x="351" y="337"/>
                    <a:pt x="358" y="332"/>
                    <a:pt x="360" y="326"/>
                  </a:cubicBezTo>
                  <a:cubicBezTo>
                    <a:pt x="621" y="326"/>
                    <a:pt x="621" y="326"/>
                    <a:pt x="621" y="326"/>
                  </a:cubicBezTo>
                  <a:cubicBezTo>
                    <a:pt x="624" y="380"/>
                    <a:pt x="670" y="424"/>
                    <a:pt x="726" y="424"/>
                  </a:cubicBezTo>
                  <a:cubicBezTo>
                    <a:pt x="782" y="424"/>
                    <a:pt x="829" y="380"/>
                    <a:pt x="831" y="326"/>
                  </a:cubicBezTo>
                  <a:cubicBezTo>
                    <a:pt x="944" y="326"/>
                    <a:pt x="944" y="326"/>
                    <a:pt x="944" y="326"/>
                  </a:cubicBezTo>
                  <a:cubicBezTo>
                    <a:pt x="1077" y="457"/>
                    <a:pt x="1077" y="457"/>
                    <a:pt x="1077" y="457"/>
                  </a:cubicBezTo>
                  <a:cubicBezTo>
                    <a:pt x="1311" y="457"/>
                    <a:pt x="1311" y="457"/>
                    <a:pt x="1311" y="457"/>
                  </a:cubicBezTo>
                  <a:cubicBezTo>
                    <a:pt x="1314" y="468"/>
                    <a:pt x="1324" y="477"/>
                    <a:pt x="1336" y="477"/>
                  </a:cubicBezTo>
                  <a:cubicBezTo>
                    <a:pt x="1348" y="477"/>
                    <a:pt x="1358" y="468"/>
                    <a:pt x="1360" y="457"/>
                  </a:cubicBezTo>
                  <a:cubicBezTo>
                    <a:pt x="1468" y="457"/>
                    <a:pt x="1468" y="457"/>
                    <a:pt x="1468" y="457"/>
                  </a:cubicBezTo>
                  <a:cubicBezTo>
                    <a:pt x="1374" y="550"/>
                    <a:pt x="1374" y="550"/>
                    <a:pt x="1374" y="550"/>
                  </a:cubicBezTo>
                  <a:cubicBezTo>
                    <a:pt x="1084" y="550"/>
                    <a:pt x="1084" y="550"/>
                    <a:pt x="1084" y="550"/>
                  </a:cubicBezTo>
                  <a:cubicBezTo>
                    <a:pt x="1082" y="543"/>
                    <a:pt x="1075" y="539"/>
                    <a:pt x="1068" y="539"/>
                  </a:cubicBezTo>
                  <a:cubicBezTo>
                    <a:pt x="1059" y="539"/>
                    <a:pt x="1051" y="546"/>
                    <a:pt x="1051" y="555"/>
                  </a:cubicBezTo>
                  <a:cubicBezTo>
                    <a:pt x="1051" y="564"/>
                    <a:pt x="1059" y="571"/>
                    <a:pt x="1068" y="571"/>
                  </a:cubicBezTo>
                  <a:cubicBezTo>
                    <a:pt x="1075" y="571"/>
                    <a:pt x="1082" y="567"/>
                    <a:pt x="1084" y="560"/>
                  </a:cubicBezTo>
                  <a:cubicBezTo>
                    <a:pt x="1378" y="560"/>
                    <a:pt x="1378" y="560"/>
                    <a:pt x="1378" y="560"/>
                  </a:cubicBezTo>
                  <a:cubicBezTo>
                    <a:pt x="1483" y="457"/>
                    <a:pt x="1483" y="457"/>
                    <a:pt x="1483" y="457"/>
                  </a:cubicBezTo>
                  <a:cubicBezTo>
                    <a:pt x="1571" y="457"/>
                    <a:pt x="1571" y="457"/>
                    <a:pt x="1571" y="457"/>
                  </a:cubicBezTo>
                  <a:cubicBezTo>
                    <a:pt x="1572" y="511"/>
                    <a:pt x="1589" y="561"/>
                    <a:pt x="1617" y="603"/>
                  </a:cubicBezTo>
                  <a:cubicBezTo>
                    <a:pt x="1617" y="603"/>
                    <a:pt x="1617" y="603"/>
                    <a:pt x="1617" y="603"/>
                  </a:cubicBezTo>
                  <a:cubicBezTo>
                    <a:pt x="1517" y="701"/>
                    <a:pt x="1517" y="701"/>
                    <a:pt x="1517" y="701"/>
                  </a:cubicBezTo>
                  <a:cubicBezTo>
                    <a:pt x="1525" y="708"/>
                    <a:pt x="1525" y="708"/>
                    <a:pt x="1525" y="708"/>
                  </a:cubicBezTo>
                  <a:cubicBezTo>
                    <a:pt x="1395" y="634"/>
                    <a:pt x="1395" y="634"/>
                    <a:pt x="1395" y="634"/>
                  </a:cubicBezTo>
                  <a:cubicBezTo>
                    <a:pt x="1263" y="709"/>
                    <a:pt x="1263" y="709"/>
                    <a:pt x="1263" y="709"/>
                  </a:cubicBezTo>
                  <a:cubicBezTo>
                    <a:pt x="1263" y="859"/>
                    <a:pt x="1263" y="859"/>
                    <a:pt x="1263" y="859"/>
                  </a:cubicBezTo>
                  <a:cubicBezTo>
                    <a:pt x="1395" y="934"/>
                    <a:pt x="1395" y="934"/>
                    <a:pt x="1395" y="934"/>
                  </a:cubicBezTo>
                  <a:cubicBezTo>
                    <a:pt x="1526" y="859"/>
                    <a:pt x="1526" y="859"/>
                    <a:pt x="1526" y="859"/>
                  </a:cubicBezTo>
                  <a:cubicBezTo>
                    <a:pt x="1526" y="709"/>
                    <a:pt x="1526" y="709"/>
                    <a:pt x="1526" y="709"/>
                  </a:cubicBezTo>
                  <a:cubicBezTo>
                    <a:pt x="1525" y="708"/>
                    <a:pt x="1525" y="708"/>
                    <a:pt x="1525" y="708"/>
                  </a:cubicBezTo>
                  <a:cubicBezTo>
                    <a:pt x="1623" y="611"/>
                    <a:pt x="1623" y="611"/>
                    <a:pt x="1623" y="611"/>
                  </a:cubicBezTo>
                  <a:cubicBezTo>
                    <a:pt x="1672" y="677"/>
                    <a:pt x="1751" y="721"/>
                    <a:pt x="1840" y="723"/>
                  </a:cubicBezTo>
                  <a:cubicBezTo>
                    <a:pt x="1840" y="772"/>
                    <a:pt x="1840" y="772"/>
                    <a:pt x="1840" y="772"/>
                  </a:cubicBezTo>
                  <a:cubicBezTo>
                    <a:pt x="1755" y="821"/>
                    <a:pt x="1755" y="821"/>
                    <a:pt x="1755" y="821"/>
                  </a:cubicBezTo>
                  <a:cubicBezTo>
                    <a:pt x="1755" y="858"/>
                    <a:pt x="1755" y="858"/>
                    <a:pt x="1755" y="858"/>
                  </a:cubicBezTo>
                  <a:cubicBezTo>
                    <a:pt x="1680" y="932"/>
                    <a:pt x="1680" y="932"/>
                    <a:pt x="1680" y="932"/>
                  </a:cubicBezTo>
                  <a:cubicBezTo>
                    <a:pt x="1680" y="807"/>
                    <a:pt x="1680" y="807"/>
                    <a:pt x="1680" y="807"/>
                  </a:cubicBezTo>
                  <a:cubicBezTo>
                    <a:pt x="1711" y="776"/>
                    <a:pt x="1711" y="776"/>
                    <a:pt x="1711" y="776"/>
                  </a:cubicBezTo>
                  <a:cubicBezTo>
                    <a:pt x="1703" y="769"/>
                    <a:pt x="1703" y="769"/>
                    <a:pt x="1703" y="769"/>
                  </a:cubicBezTo>
                  <a:cubicBezTo>
                    <a:pt x="1669" y="803"/>
                    <a:pt x="1669" y="803"/>
                    <a:pt x="1669" y="803"/>
                  </a:cubicBezTo>
                  <a:cubicBezTo>
                    <a:pt x="1669" y="943"/>
                    <a:pt x="1669" y="943"/>
                    <a:pt x="1669" y="943"/>
                  </a:cubicBezTo>
                  <a:cubicBezTo>
                    <a:pt x="1596" y="1015"/>
                    <a:pt x="1596" y="1015"/>
                    <a:pt x="1596" y="1015"/>
                  </a:cubicBezTo>
                  <a:cubicBezTo>
                    <a:pt x="1596" y="1196"/>
                    <a:pt x="1596" y="1196"/>
                    <a:pt x="1596" y="1196"/>
                  </a:cubicBezTo>
                  <a:cubicBezTo>
                    <a:pt x="1535" y="1257"/>
                    <a:pt x="1535" y="1257"/>
                    <a:pt x="1535" y="1257"/>
                  </a:cubicBezTo>
                  <a:cubicBezTo>
                    <a:pt x="1533" y="1256"/>
                    <a:pt x="1530" y="1255"/>
                    <a:pt x="1527" y="1255"/>
                  </a:cubicBezTo>
                  <a:cubicBezTo>
                    <a:pt x="1518" y="1255"/>
                    <a:pt x="1511" y="1262"/>
                    <a:pt x="1511" y="1271"/>
                  </a:cubicBezTo>
                  <a:cubicBezTo>
                    <a:pt x="1511" y="1280"/>
                    <a:pt x="1518" y="1288"/>
                    <a:pt x="1527" y="1288"/>
                  </a:cubicBezTo>
                  <a:cubicBezTo>
                    <a:pt x="1537" y="1288"/>
                    <a:pt x="1544" y="1280"/>
                    <a:pt x="1544" y="1271"/>
                  </a:cubicBezTo>
                  <a:cubicBezTo>
                    <a:pt x="1544" y="1269"/>
                    <a:pt x="1543" y="1266"/>
                    <a:pt x="1542" y="1264"/>
                  </a:cubicBezTo>
                  <a:cubicBezTo>
                    <a:pt x="1607" y="1200"/>
                    <a:pt x="1607" y="1200"/>
                    <a:pt x="1607" y="1200"/>
                  </a:cubicBezTo>
                  <a:cubicBezTo>
                    <a:pt x="1607" y="1019"/>
                    <a:pt x="1607" y="1019"/>
                    <a:pt x="1607" y="1019"/>
                  </a:cubicBezTo>
                  <a:cubicBezTo>
                    <a:pt x="1755" y="873"/>
                    <a:pt x="1755" y="873"/>
                    <a:pt x="1755" y="873"/>
                  </a:cubicBezTo>
                  <a:cubicBezTo>
                    <a:pt x="1755" y="918"/>
                    <a:pt x="1755" y="918"/>
                    <a:pt x="1755" y="918"/>
                  </a:cubicBezTo>
                  <a:cubicBezTo>
                    <a:pt x="1635" y="1037"/>
                    <a:pt x="1635" y="1037"/>
                    <a:pt x="1635" y="1037"/>
                  </a:cubicBezTo>
                  <a:cubicBezTo>
                    <a:pt x="1635" y="1331"/>
                    <a:pt x="1635" y="1331"/>
                    <a:pt x="1635" y="1331"/>
                  </a:cubicBezTo>
                  <a:cubicBezTo>
                    <a:pt x="1645" y="1331"/>
                    <a:pt x="1645" y="1331"/>
                    <a:pt x="1645" y="1331"/>
                  </a:cubicBezTo>
                  <a:cubicBezTo>
                    <a:pt x="1645" y="1041"/>
                    <a:pt x="1645" y="1041"/>
                    <a:pt x="1645" y="1041"/>
                  </a:cubicBezTo>
                  <a:cubicBezTo>
                    <a:pt x="1761" y="927"/>
                    <a:pt x="1761" y="927"/>
                    <a:pt x="1761" y="927"/>
                  </a:cubicBezTo>
                  <a:cubicBezTo>
                    <a:pt x="1840" y="972"/>
                    <a:pt x="1840" y="972"/>
                    <a:pt x="1840" y="972"/>
                  </a:cubicBezTo>
                  <a:cubicBezTo>
                    <a:pt x="1840" y="1077"/>
                    <a:pt x="1840" y="1077"/>
                    <a:pt x="1840" y="1077"/>
                  </a:cubicBezTo>
                  <a:cubicBezTo>
                    <a:pt x="1959" y="1194"/>
                    <a:pt x="1959" y="1194"/>
                    <a:pt x="1959" y="1194"/>
                  </a:cubicBezTo>
                  <a:cubicBezTo>
                    <a:pt x="1959" y="1307"/>
                    <a:pt x="1959" y="1307"/>
                    <a:pt x="1959" y="1307"/>
                  </a:cubicBezTo>
                  <a:cubicBezTo>
                    <a:pt x="1948" y="1309"/>
                    <a:pt x="1939" y="1319"/>
                    <a:pt x="1939" y="1331"/>
                  </a:cubicBezTo>
                  <a:cubicBezTo>
                    <a:pt x="1939" y="1343"/>
                    <a:pt x="1948" y="1353"/>
                    <a:pt x="1959" y="1355"/>
                  </a:cubicBezTo>
                  <a:cubicBezTo>
                    <a:pt x="1959" y="1479"/>
                    <a:pt x="1959" y="1479"/>
                    <a:pt x="1959" y="1479"/>
                  </a:cubicBezTo>
                  <a:cubicBezTo>
                    <a:pt x="1953" y="1481"/>
                    <a:pt x="1948" y="1487"/>
                    <a:pt x="1948" y="1494"/>
                  </a:cubicBezTo>
                  <a:cubicBezTo>
                    <a:pt x="1948" y="1503"/>
                    <a:pt x="1955" y="1510"/>
                    <a:pt x="1964" y="1510"/>
                  </a:cubicBezTo>
                  <a:cubicBezTo>
                    <a:pt x="1974" y="1510"/>
                    <a:pt x="1981" y="1503"/>
                    <a:pt x="1981" y="1494"/>
                  </a:cubicBezTo>
                  <a:cubicBezTo>
                    <a:pt x="1981" y="1487"/>
                    <a:pt x="1976" y="1481"/>
                    <a:pt x="1969" y="1479"/>
                  </a:cubicBezTo>
                  <a:cubicBezTo>
                    <a:pt x="1969" y="1355"/>
                    <a:pt x="1969" y="1355"/>
                    <a:pt x="1969" y="1355"/>
                  </a:cubicBezTo>
                  <a:cubicBezTo>
                    <a:pt x="1981" y="1353"/>
                    <a:pt x="1989" y="1343"/>
                    <a:pt x="1989" y="1331"/>
                  </a:cubicBezTo>
                  <a:cubicBezTo>
                    <a:pt x="1989" y="1319"/>
                    <a:pt x="1981" y="1309"/>
                    <a:pt x="1969" y="1307"/>
                  </a:cubicBezTo>
                  <a:cubicBezTo>
                    <a:pt x="1969" y="1190"/>
                    <a:pt x="1969" y="1190"/>
                    <a:pt x="1969" y="1190"/>
                  </a:cubicBezTo>
                  <a:cubicBezTo>
                    <a:pt x="1850" y="1073"/>
                    <a:pt x="1850" y="1073"/>
                    <a:pt x="1850" y="1073"/>
                  </a:cubicBezTo>
                  <a:cubicBezTo>
                    <a:pt x="1850" y="972"/>
                    <a:pt x="1850" y="972"/>
                    <a:pt x="1850" y="972"/>
                  </a:cubicBezTo>
                  <a:cubicBezTo>
                    <a:pt x="1936" y="923"/>
                    <a:pt x="1936" y="923"/>
                    <a:pt x="1936" y="923"/>
                  </a:cubicBezTo>
                  <a:cubicBezTo>
                    <a:pt x="1936" y="821"/>
                    <a:pt x="1936" y="821"/>
                    <a:pt x="1936" y="821"/>
                  </a:cubicBezTo>
                  <a:cubicBezTo>
                    <a:pt x="1879" y="788"/>
                    <a:pt x="1879" y="788"/>
                    <a:pt x="1879" y="788"/>
                  </a:cubicBezTo>
                  <a:cubicBezTo>
                    <a:pt x="1879" y="685"/>
                    <a:pt x="1879" y="685"/>
                    <a:pt x="1879" y="685"/>
                  </a:cubicBezTo>
                  <a:cubicBezTo>
                    <a:pt x="1928" y="678"/>
                    <a:pt x="1973" y="656"/>
                    <a:pt x="2007" y="624"/>
                  </a:cubicBezTo>
                  <a:cubicBezTo>
                    <a:pt x="2051" y="667"/>
                    <a:pt x="2051" y="667"/>
                    <a:pt x="2051" y="667"/>
                  </a:cubicBezTo>
                  <a:cubicBezTo>
                    <a:pt x="2237" y="667"/>
                    <a:pt x="2237" y="667"/>
                    <a:pt x="2237" y="667"/>
                  </a:cubicBezTo>
                  <a:cubicBezTo>
                    <a:pt x="2238" y="675"/>
                    <a:pt x="2245" y="680"/>
                    <a:pt x="2253" y="680"/>
                  </a:cubicBezTo>
                  <a:cubicBezTo>
                    <a:pt x="2262" y="680"/>
                    <a:pt x="2269" y="673"/>
                    <a:pt x="2269" y="664"/>
                  </a:cubicBezTo>
                  <a:cubicBezTo>
                    <a:pt x="2269" y="655"/>
                    <a:pt x="2262" y="647"/>
                    <a:pt x="2253" y="647"/>
                  </a:cubicBezTo>
                  <a:cubicBezTo>
                    <a:pt x="2246" y="647"/>
                    <a:pt x="2240" y="651"/>
                    <a:pt x="2237" y="657"/>
                  </a:cubicBezTo>
                  <a:cubicBezTo>
                    <a:pt x="2056" y="657"/>
                    <a:pt x="2056" y="657"/>
                    <a:pt x="2056" y="657"/>
                  </a:cubicBezTo>
                  <a:cubicBezTo>
                    <a:pt x="2015" y="617"/>
                    <a:pt x="2015" y="617"/>
                    <a:pt x="2015" y="617"/>
                  </a:cubicBezTo>
                  <a:cubicBezTo>
                    <a:pt x="2057" y="574"/>
                    <a:pt x="2084" y="516"/>
                    <a:pt x="2084" y="452"/>
                  </a:cubicBezTo>
                  <a:cubicBezTo>
                    <a:pt x="2084" y="388"/>
                    <a:pt x="2057" y="329"/>
                    <a:pt x="2015" y="287"/>
                  </a:cubicBezTo>
                  <a:cubicBezTo>
                    <a:pt x="2033" y="269"/>
                    <a:pt x="2033" y="269"/>
                    <a:pt x="2033" y="269"/>
                  </a:cubicBezTo>
                  <a:cubicBezTo>
                    <a:pt x="2080" y="316"/>
                    <a:pt x="2110" y="380"/>
                    <a:pt x="2110" y="452"/>
                  </a:cubicBezTo>
                  <a:cubicBezTo>
                    <a:pt x="2120" y="452"/>
                    <a:pt x="2120" y="452"/>
                    <a:pt x="2120" y="452"/>
                  </a:cubicBezTo>
                  <a:cubicBezTo>
                    <a:pt x="2120" y="378"/>
                    <a:pt x="2089" y="310"/>
                    <a:pt x="2040" y="261"/>
                  </a:cubicBezTo>
                  <a:cubicBezTo>
                    <a:pt x="2268" y="36"/>
                    <a:pt x="2268" y="36"/>
                    <a:pt x="2268" y="36"/>
                  </a:cubicBezTo>
                  <a:cubicBezTo>
                    <a:pt x="2271" y="38"/>
                    <a:pt x="2273" y="38"/>
                    <a:pt x="2276" y="38"/>
                  </a:cubicBezTo>
                  <a:cubicBezTo>
                    <a:pt x="2285" y="38"/>
                    <a:pt x="2293" y="31"/>
                    <a:pt x="2293" y="22"/>
                  </a:cubicBezTo>
                  <a:cubicBezTo>
                    <a:pt x="2293" y="13"/>
                    <a:pt x="2285" y="6"/>
                    <a:pt x="2276" y="6"/>
                  </a:cubicBezTo>
                  <a:cubicBezTo>
                    <a:pt x="2267" y="6"/>
                    <a:pt x="2259" y="13"/>
                    <a:pt x="2259" y="22"/>
                  </a:cubicBezTo>
                  <a:cubicBezTo>
                    <a:pt x="2259" y="25"/>
                    <a:pt x="2260" y="27"/>
                    <a:pt x="2261" y="29"/>
                  </a:cubicBezTo>
                  <a:cubicBezTo>
                    <a:pt x="2033" y="254"/>
                    <a:pt x="2033" y="254"/>
                    <a:pt x="2033" y="254"/>
                  </a:cubicBezTo>
                  <a:cubicBezTo>
                    <a:pt x="1984" y="209"/>
                    <a:pt x="1918" y="181"/>
                    <a:pt x="1845" y="181"/>
                  </a:cubicBezTo>
                  <a:cubicBezTo>
                    <a:pt x="1845" y="191"/>
                    <a:pt x="1845" y="191"/>
                    <a:pt x="1845" y="191"/>
                  </a:cubicBezTo>
                  <a:cubicBezTo>
                    <a:pt x="1915" y="191"/>
                    <a:pt x="1978" y="218"/>
                    <a:pt x="2026" y="262"/>
                  </a:cubicBezTo>
                  <a:cubicBezTo>
                    <a:pt x="2007" y="280"/>
                    <a:pt x="2007" y="280"/>
                    <a:pt x="2007" y="280"/>
                  </a:cubicBezTo>
                  <a:cubicBezTo>
                    <a:pt x="1965" y="241"/>
                    <a:pt x="1908" y="217"/>
                    <a:pt x="1845" y="217"/>
                  </a:cubicBezTo>
                  <a:cubicBezTo>
                    <a:pt x="1781" y="217"/>
                    <a:pt x="1723" y="242"/>
                    <a:pt x="1681" y="282"/>
                  </a:cubicBezTo>
                  <a:cubicBezTo>
                    <a:pt x="1596" y="199"/>
                    <a:pt x="1596" y="199"/>
                    <a:pt x="1596" y="199"/>
                  </a:cubicBezTo>
                  <a:cubicBezTo>
                    <a:pt x="1451" y="199"/>
                    <a:pt x="1451" y="199"/>
                    <a:pt x="1451" y="199"/>
                  </a:cubicBezTo>
                  <a:cubicBezTo>
                    <a:pt x="1271" y="22"/>
                    <a:pt x="1271" y="22"/>
                    <a:pt x="1271" y="22"/>
                  </a:cubicBezTo>
                  <a:cubicBezTo>
                    <a:pt x="1272" y="20"/>
                    <a:pt x="1272" y="18"/>
                    <a:pt x="1272" y="16"/>
                  </a:cubicBezTo>
                  <a:cubicBezTo>
                    <a:pt x="1272" y="7"/>
                    <a:pt x="1265" y="0"/>
                    <a:pt x="1256" y="0"/>
                  </a:cubicBezTo>
                  <a:cubicBezTo>
                    <a:pt x="1246" y="0"/>
                    <a:pt x="1239" y="7"/>
                    <a:pt x="1239" y="16"/>
                  </a:cubicBezTo>
                  <a:cubicBezTo>
                    <a:pt x="1239" y="25"/>
                    <a:pt x="1246" y="33"/>
                    <a:pt x="1256" y="33"/>
                  </a:cubicBezTo>
                  <a:cubicBezTo>
                    <a:pt x="1259" y="33"/>
                    <a:pt x="1262" y="32"/>
                    <a:pt x="1265" y="30"/>
                  </a:cubicBezTo>
                  <a:cubicBezTo>
                    <a:pt x="1436" y="199"/>
                    <a:pt x="1436" y="199"/>
                    <a:pt x="1436" y="199"/>
                  </a:cubicBezTo>
                  <a:cubicBezTo>
                    <a:pt x="1394" y="199"/>
                    <a:pt x="1394" y="199"/>
                    <a:pt x="1394" y="199"/>
                  </a:cubicBezTo>
                  <a:cubicBezTo>
                    <a:pt x="1215" y="22"/>
                    <a:pt x="1215" y="22"/>
                    <a:pt x="1215" y="22"/>
                  </a:cubicBezTo>
                  <a:cubicBezTo>
                    <a:pt x="1216" y="20"/>
                    <a:pt x="1216" y="18"/>
                    <a:pt x="1216" y="16"/>
                  </a:cubicBezTo>
                  <a:cubicBezTo>
                    <a:pt x="1216" y="7"/>
                    <a:pt x="1209" y="0"/>
                    <a:pt x="1200" y="0"/>
                  </a:cubicBezTo>
                  <a:cubicBezTo>
                    <a:pt x="1190" y="0"/>
                    <a:pt x="1183" y="7"/>
                    <a:pt x="1183" y="16"/>
                  </a:cubicBezTo>
                  <a:cubicBezTo>
                    <a:pt x="1183" y="25"/>
                    <a:pt x="1190" y="33"/>
                    <a:pt x="1200" y="33"/>
                  </a:cubicBezTo>
                  <a:cubicBezTo>
                    <a:pt x="1203" y="33"/>
                    <a:pt x="1206" y="32"/>
                    <a:pt x="1209" y="30"/>
                  </a:cubicBezTo>
                  <a:cubicBezTo>
                    <a:pt x="1380" y="199"/>
                    <a:pt x="1380" y="199"/>
                    <a:pt x="1380" y="199"/>
                  </a:cubicBezTo>
                  <a:cubicBezTo>
                    <a:pt x="1170" y="199"/>
                    <a:pt x="1170" y="199"/>
                    <a:pt x="1170" y="199"/>
                  </a:cubicBezTo>
                  <a:cubicBezTo>
                    <a:pt x="1168" y="192"/>
                    <a:pt x="1162" y="187"/>
                    <a:pt x="1154" y="187"/>
                  </a:cubicBezTo>
                  <a:cubicBezTo>
                    <a:pt x="1145" y="187"/>
                    <a:pt x="1138" y="195"/>
                    <a:pt x="1138" y="204"/>
                  </a:cubicBezTo>
                  <a:cubicBezTo>
                    <a:pt x="1138" y="213"/>
                    <a:pt x="1145" y="220"/>
                    <a:pt x="1154" y="220"/>
                  </a:cubicBezTo>
                  <a:cubicBezTo>
                    <a:pt x="1162" y="220"/>
                    <a:pt x="1168" y="216"/>
                    <a:pt x="1170" y="209"/>
                  </a:cubicBezTo>
                  <a:cubicBezTo>
                    <a:pt x="1390" y="209"/>
                    <a:pt x="1390" y="209"/>
                    <a:pt x="1390" y="209"/>
                  </a:cubicBezTo>
                  <a:cubicBezTo>
                    <a:pt x="1391" y="210"/>
                    <a:pt x="1391" y="210"/>
                    <a:pt x="1391" y="210"/>
                  </a:cubicBezTo>
                  <a:cubicBezTo>
                    <a:pt x="1392" y="209"/>
                    <a:pt x="1392" y="209"/>
                    <a:pt x="1392" y="209"/>
                  </a:cubicBezTo>
                  <a:cubicBezTo>
                    <a:pt x="1447" y="209"/>
                    <a:pt x="1447" y="209"/>
                    <a:pt x="1447" y="209"/>
                  </a:cubicBezTo>
                  <a:cubicBezTo>
                    <a:pt x="1447" y="210"/>
                    <a:pt x="1447" y="210"/>
                    <a:pt x="1447" y="210"/>
                  </a:cubicBezTo>
                  <a:cubicBezTo>
                    <a:pt x="1448" y="209"/>
                    <a:pt x="1448" y="209"/>
                    <a:pt x="1448" y="209"/>
                  </a:cubicBezTo>
                  <a:cubicBezTo>
                    <a:pt x="1592" y="209"/>
                    <a:pt x="1592" y="209"/>
                    <a:pt x="1592" y="209"/>
                  </a:cubicBezTo>
                  <a:cubicBezTo>
                    <a:pt x="1673" y="289"/>
                    <a:pt x="1673" y="289"/>
                    <a:pt x="1673" y="289"/>
                  </a:cubicBezTo>
                  <a:cubicBezTo>
                    <a:pt x="1632" y="332"/>
                    <a:pt x="1607" y="389"/>
                    <a:pt x="1607" y="452"/>
                  </a:cubicBezTo>
                  <a:cubicBezTo>
                    <a:pt x="1607" y="580"/>
                    <a:pt x="1711" y="684"/>
                    <a:pt x="1840" y="687"/>
                  </a:cubicBezTo>
                  <a:cubicBezTo>
                    <a:pt x="1840" y="712"/>
                    <a:pt x="1840" y="712"/>
                    <a:pt x="1840" y="712"/>
                  </a:cubicBezTo>
                  <a:cubicBezTo>
                    <a:pt x="1697" y="710"/>
                    <a:pt x="1581" y="594"/>
                    <a:pt x="1581" y="452"/>
                  </a:cubicBezTo>
                  <a:cubicBezTo>
                    <a:pt x="1581" y="447"/>
                    <a:pt x="1581" y="447"/>
                    <a:pt x="1581" y="447"/>
                  </a:cubicBezTo>
                  <a:cubicBezTo>
                    <a:pt x="1360" y="447"/>
                    <a:pt x="1360" y="447"/>
                    <a:pt x="1360" y="447"/>
                  </a:cubicBezTo>
                  <a:cubicBezTo>
                    <a:pt x="1358" y="436"/>
                    <a:pt x="1348" y="427"/>
                    <a:pt x="1336" y="427"/>
                  </a:cubicBezTo>
                  <a:cubicBezTo>
                    <a:pt x="1324" y="427"/>
                    <a:pt x="1314" y="436"/>
                    <a:pt x="1311" y="447"/>
                  </a:cubicBezTo>
                  <a:cubicBezTo>
                    <a:pt x="1081" y="447"/>
                    <a:pt x="1081" y="447"/>
                    <a:pt x="1081" y="447"/>
                  </a:cubicBezTo>
                  <a:cubicBezTo>
                    <a:pt x="948" y="315"/>
                    <a:pt x="948" y="315"/>
                    <a:pt x="948" y="315"/>
                  </a:cubicBezTo>
                  <a:cubicBezTo>
                    <a:pt x="831" y="315"/>
                    <a:pt x="831" y="315"/>
                    <a:pt x="831" y="315"/>
                  </a:cubicBezTo>
                  <a:cubicBezTo>
                    <a:pt x="829" y="260"/>
                    <a:pt x="782" y="217"/>
                    <a:pt x="726" y="217"/>
                  </a:cubicBezTo>
                  <a:cubicBezTo>
                    <a:pt x="670" y="217"/>
                    <a:pt x="624" y="260"/>
                    <a:pt x="621" y="315"/>
                  </a:cubicBezTo>
                  <a:cubicBezTo>
                    <a:pt x="515" y="315"/>
                    <a:pt x="515" y="315"/>
                    <a:pt x="515" y="315"/>
                  </a:cubicBezTo>
                  <a:cubicBezTo>
                    <a:pt x="430" y="215"/>
                    <a:pt x="430" y="215"/>
                    <a:pt x="430" y="215"/>
                  </a:cubicBezTo>
                  <a:cubicBezTo>
                    <a:pt x="45" y="215"/>
                    <a:pt x="45" y="215"/>
                    <a:pt x="45" y="215"/>
                  </a:cubicBezTo>
                  <a:cubicBezTo>
                    <a:pt x="40" y="210"/>
                    <a:pt x="33" y="206"/>
                    <a:pt x="25" y="206"/>
                  </a:cubicBezTo>
                  <a:cubicBezTo>
                    <a:pt x="11" y="206"/>
                    <a:pt x="0" y="217"/>
                    <a:pt x="0" y="231"/>
                  </a:cubicBezTo>
                  <a:cubicBezTo>
                    <a:pt x="0" y="244"/>
                    <a:pt x="11" y="255"/>
                    <a:pt x="25" y="255"/>
                  </a:cubicBezTo>
                  <a:close/>
                  <a:moveTo>
                    <a:pt x="1516" y="853"/>
                  </a:moveTo>
                  <a:cubicBezTo>
                    <a:pt x="1395" y="922"/>
                    <a:pt x="1395" y="922"/>
                    <a:pt x="1395" y="922"/>
                  </a:cubicBezTo>
                  <a:cubicBezTo>
                    <a:pt x="1273" y="853"/>
                    <a:pt x="1273" y="853"/>
                    <a:pt x="1273" y="853"/>
                  </a:cubicBezTo>
                  <a:cubicBezTo>
                    <a:pt x="1273" y="715"/>
                    <a:pt x="1273" y="715"/>
                    <a:pt x="1273" y="715"/>
                  </a:cubicBezTo>
                  <a:cubicBezTo>
                    <a:pt x="1395" y="646"/>
                    <a:pt x="1395" y="646"/>
                    <a:pt x="1395" y="646"/>
                  </a:cubicBezTo>
                  <a:cubicBezTo>
                    <a:pt x="1516" y="715"/>
                    <a:pt x="1516" y="715"/>
                    <a:pt x="1516" y="715"/>
                  </a:cubicBezTo>
                  <a:lnTo>
                    <a:pt x="1516" y="853"/>
                  </a:lnTo>
                  <a:close/>
                  <a:moveTo>
                    <a:pt x="1925" y="918"/>
                  </a:moveTo>
                  <a:cubicBezTo>
                    <a:pt x="1845" y="963"/>
                    <a:pt x="1845" y="963"/>
                    <a:pt x="1845" y="963"/>
                  </a:cubicBezTo>
                  <a:cubicBezTo>
                    <a:pt x="1765" y="918"/>
                    <a:pt x="1765" y="918"/>
                    <a:pt x="1765" y="918"/>
                  </a:cubicBezTo>
                  <a:cubicBezTo>
                    <a:pt x="1765" y="826"/>
                    <a:pt x="1765" y="826"/>
                    <a:pt x="1765" y="826"/>
                  </a:cubicBezTo>
                  <a:cubicBezTo>
                    <a:pt x="1845" y="781"/>
                    <a:pt x="1845" y="781"/>
                    <a:pt x="1845" y="781"/>
                  </a:cubicBezTo>
                  <a:cubicBezTo>
                    <a:pt x="1925" y="826"/>
                    <a:pt x="1925" y="826"/>
                    <a:pt x="1925" y="826"/>
                  </a:cubicBezTo>
                  <a:lnTo>
                    <a:pt x="1925" y="918"/>
                  </a:lnTo>
                  <a:close/>
                  <a:moveTo>
                    <a:pt x="1869" y="783"/>
                  </a:moveTo>
                  <a:cubicBezTo>
                    <a:pt x="1850" y="772"/>
                    <a:pt x="1850" y="772"/>
                    <a:pt x="1850" y="772"/>
                  </a:cubicBezTo>
                  <a:cubicBezTo>
                    <a:pt x="1850" y="687"/>
                    <a:pt x="1850" y="687"/>
                    <a:pt x="1850" y="687"/>
                  </a:cubicBezTo>
                  <a:cubicBezTo>
                    <a:pt x="1857" y="687"/>
                    <a:pt x="1863" y="686"/>
                    <a:pt x="1869" y="686"/>
                  </a:cubicBezTo>
                  <a:lnTo>
                    <a:pt x="1869" y="783"/>
                  </a:lnTo>
                  <a:close/>
                  <a:moveTo>
                    <a:pt x="1850" y="450"/>
                  </a:moveTo>
                  <a:cubicBezTo>
                    <a:pt x="1712" y="313"/>
                    <a:pt x="1712" y="313"/>
                    <a:pt x="1712" y="313"/>
                  </a:cubicBezTo>
                  <a:cubicBezTo>
                    <a:pt x="1747" y="280"/>
                    <a:pt x="1794" y="260"/>
                    <a:pt x="1845" y="260"/>
                  </a:cubicBezTo>
                  <a:cubicBezTo>
                    <a:pt x="1952" y="260"/>
                    <a:pt x="2039" y="346"/>
                    <a:pt x="2039" y="452"/>
                  </a:cubicBezTo>
                  <a:cubicBezTo>
                    <a:pt x="2039" y="556"/>
                    <a:pt x="1955" y="640"/>
                    <a:pt x="1850" y="643"/>
                  </a:cubicBezTo>
                  <a:lnTo>
                    <a:pt x="1850" y="450"/>
                  </a:lnTo>
                  <a:close/>
                  <a:moveTo>
                    <a:pt x="1840" y="454"/>
                  </a:moveTo>
                  <a:cubicBezTo>
                    <a:pt x="1840" y="643"/>
                    <a:pt x="1840" y="643"/>
                    <a:pt x="1840" y="643"/>
                  </a:cubicBezTo>
                  <a:cubicBezTo>
                    <a:pt x="1735" y="640"/>
                    <a:pt x="1651" y="556"/>
                    <a:pt x="1651" y="452"/>
                  </a:cubicBezTo>
                  <a:cubicBezTo>
                    <a:pt x="1651" y="401"/>
                    <a:pt x="1671" y="355"/>
                    <a:pt x="1704" y="320"/>
                  </a:cubicBezTo>
                  <a:lnTo>
                    <a:pt x="1840" y="454"/>
                  </a:lnTo>
                  <a:close/>
                  <a:moveTo>
                    <a:pt x="1845" y="227"/>
                  </a:moveTo>
                  <a:cubicBezTo>
                    <a:pt x="1971" y="227"/>
                    <a:pt x="2073" y="328"/>
                    <a:pt x="2073" y="452"/>
                  </a:cubicBezTo>
                  <a:cubicBezTo>
                    <a:pt x="2073" y="574"/>
                    <a:pt x="1974" y="674"/>
                    <a:pt x="1850" y="677"/>
                  </a:cubicBezTo>
                  <a:cubicBezTo>
                    <a:pt x="1850" y="647"/>
                    <a:pt x="1850" y="647"/>
                    <a:pt x="1850" y="647"/>
                  </a:cubicBezTo>
                  <a:cubicBezTo>
                    <a:pt x="1957" y="645"/>
                    <a:pt x="2043" y="558"/>
                    <a:pt x="2043" y="452"/>
                  </a:cubicBezTo>
                  <a:cubicBezTo>
                    <a:pt x="2043" y="344"/>
                    <a:pt x="1955" y="256"/>
                    <a:pt x="1845" y="256"/>
                  </a:cubicBezTo>
                  <a:cubicBezTo>
                    <a:pt x="1792" y="256"/>
                    <a:pt x="1744" y="277"/>
                    <a:pt x="1709" y="310"/>
                  </a:cubicBezTo>
                  <a:cubicBezTo>
                    <a:pt x="1688" y="289"/>
                    <a:pt x="1688" y="289"/>
                    <a:pt x="1688" y="289"/>
                  </a:cubicBezTo>
                  <a:cubicBezTo>
                    <a:pt x="1729" y="251"/>
                    <a:pt x="1784" y="227"/>
                    <a:pt x="1845" y="227"/>
                  </a:cubicBezTo>
                  <a:close/>
                  <a:moveTo>
                    <a:pt x="1617" y="452"/>
                  </a:moveTo>
                  <a:cubicBezTo>
                    <a:pt x="1617" y="392"/>
                    <a:pt x="1641" y="337"/>
                    <a:pt x="1681" y="297"/>
                  </a:cubicBezTo>
                  <a:cubicBezTo>
                    <a:pt x="1702" y="317"/>
                    <a:pt x="1702" y="317"/>
                    <a:pt x="1702" y="317"/>
                  </a:cubicBezTo>
                  <a:cubicBezTo>
                    <a:pt x="1668" y="352"/>
                    <a:pt x="1647" y="400"/>
                    <a:pt x="1647" y="452"/>
                  </a:cubicBezTo>
                  <a:cubicBezTo>
                    <a:pt x="1647" y="558"/>
                    <a:pt x="1733" y="645"/>
                    <a:pt x="1840" y="647"/>
                  </a:cubicBezTo>
                  <a:cubicBezTo>
                    <a:pt x="1840" y="677"/>
                    <a:pt x="1840" y="677"/>
                    <a:pt x="1840" y="677"/>
                  </a:cubicBezTo>
                  <a:cubicBezTo>
                    <a:pt x="1717" y="674"/>
                    <a:pt x="1617" y="574"/>
                    <a:pt x="1617" y="452"/>
                  </a:cubicBezTo>
                  <a:close/>
                  <a:moveTo>
                    <a:pt x="726" y="227"/>
                  </a:moveTo>
                  <a:cubicBezTo>
                    <a:pt x="779" y="227"/>
                    <a:pt x="821" y="269"/>
                    <a:pt x="821" y="320"/>
                  </a:cubicBezTo>
                  <a:cubicBezTo>
                    <a:pt x="821" y="372"/>
                    <a:pt x="779" y="414"/>
                    <a:pt x="726" y="414"/>
                  </a:cubicBezTo>
                  <a:cubicBezTo>
                    <a:pt x="674" y="414"/>
                    <a:pt x="631" y="372"/>
                    <a:pt x="631" y="320"/>
                  </a:cubicBezTo>
                  <a:cubicBezTo>
                    <a:pt x="631" y="269"/>
                    <a:pt x="674" y="227"/>
                    <a:pt x="726" y="2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Oval 12"/>
            <p:cNvSpPr>
              <a:spLocks noChangeArrowheads="1"/>
            </p:cNvSpPr>
            <p:nvPr/>
          </p:nvSpPr>
          <p:spPr bwMode="auto">
            <a:xfrm>
              <a:off x="5031" y="1922"/>
              <a:ext cx="85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Oval 13"/>
            <p:cNvSpPr>
              <a:spLocks noChangeArrowheads="1"/>
            </p:cNvSpPr>
            <p:nvPr/>
          </p:nvSpPr>
          <p:spPr bwMode="auto">
            <a:xfrm>
              <a:off x="5031" y="1794"/>
              <a:ext cx="85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Oval 14"/>
            <p:cNvSpPr>
              <a:spLocks noChangeArrowheads="1"/>
            </p:cNvSpPr>
            <p:nvPr/>
          </p:nvSpPr>
          <p:spPr bwMode="auto">
            <a:xfrm>
              <a:off x="4073" y="1349"/>
              <a:ext cx="84" cy="8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Oval 15"/>
            <p:cNvSpPr>
              <a:spLocks noChangeArrowheads="1"/>
            </p:cNvSpPr>
            <p:nvPr/>
          </p:nvSpPr>
          <p:spPr bwMode="auto">
            <a:xfrm>
              <a:off x="4073" y="1222"/>
              <a:ext cx="84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Oval 16"/>
            <p:cNvSpPr>
              <a:spLocks noChangeArrowheads="1"/>
            </p:cNvSpPr>
            <p:nvPr/>
          </p:nvSpPr>
          <p:spPr bwMode="auto">
            <a:xfrm>
              <a:off x="5508" y="1564"/>
              <a:ext cx="56" cy="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7"/>
            <p:cNvSpPr>
              <a:spLocks noEditPoints="1"/>
            </p:cNvSpPr>
            <p:nvPr/>
          </p:nvSpPr>
          <p:spPr bwMode="auto">
            <a:xfrm>
              <a:off x="5099" y="10"/>
              <a:ext cx="189" cy="186"/>
            </a:xfrm>
            <a:custGeom>
              <a:avLst/>
              <a:gdLst>
                <a:gd name="T0" fmla="*/ 56 w 112"/>
                <a:gd name="T1" fmla="*/ 110 h 110"/>
                <a:gd name="T2" fmla="*/ 112 w 112"/>
                <a:gd name="T3" fmla="*/ 55 h 110"/>
                <a:gd name="T4" fmla="*/ 56 w 112"/>
                <a:gd name="T5" fmla="*/ 0 h 110"/>
                <a:gd name="T6" fmla="*/ 0 w 112"/>
                <a:gd name="T7" fmla="*/ 55 h 110"/>
                <a:gd name="T8" fmla="*/ 56 w 112"/>
                <a:gd name="T9" fmla="*/ 110 h 110"/>
                <a:gd name="T10" fmla="*/ 56 w 112"/>
                <a:gd name="T11" fmla="*/ 10 h 110"/>
                <a:gd name="T12" fmla="*/ 102 w 112"/>
                <a:gd name="T13" fmla="*/ 55 h 110"/>
                <a:gd name="T14" fmla="*/ 56 w 112"/>
                <a:gd name="T15" fmla="*/ 100 h 110"/>
                <a:gd name="T16" fmla="*/ 11 w 112"/>
                <a:gd name="T17" fmla="*/ 55 h 110"/>
                <a:gd name="T18" fmla="*/ 56 w 112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0">
                  <a:moveTo>
                    <a:pt x="56" y="110"/>
                  </a:moveTo>
                  <a:cubicBezTo>
                    <a:pt x="87" y="110"/>
                    <a:pt x="112" y="85"/>
                    <a:pt x="112" y="55"/>
                  </a:cubicBezTo>
                  <a:cubicBezTo>
                    <a:pt x="112" y="24"/>
                    <a:pt x="87" y="0"/>
                    <a:pt x="56" y="0"/>
                  </a:cubicBezTo>
                  <a:cubicBezTo>
                    <a:pt x="25" y="0"/>
                    <a:pt x="0" y="24"/>
                    <a:pt x="0" y="55"/>
                  </a:cubicBezTo>
                  <a:cubicBezTo>
                    <a:pt x="0" y="85"/>
                    <a:pt x="25" y="110"/>
                    <a:pt x="56" y="110"/>
                  </a:cubicBezTo>
                  <a:close/>
                  <a:moveTo>
                    <a:pt x="56" y="10"/>
                  </a:moveTo>
                  <a:cubicBezTo>
                    <a:pt x="81" y="10"/>
                    <a:pt x="102" y="30"/>
                    <a:pt x="102" y="55"/>
                  </a:cubicBezTo>
                  <a:cubicBezTo>
                    <a:pt x="102" y="79"/>
                    <a:pt x="81" y="100"/>
                    <a:pt x="56" y="100"/>
                  </a:cubicBezTo>
                  <a:cubicBezTo>
                    <a:pt x="31" y="100"/>
                    <a:pt x="11" y="79"/>
                    <a:pt x="11" y="55"/>
                  </a:cubicBezTo>
                  <a:cubicBezTo>
                    <a:pt x="11" y="30"/>
                    <a:pt x="31" y="10"/>
                    <a:pt x="5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8"/>
            <p:cNvSpPr>
              <a:spLocks noEditPoints="1"/>
            </p:cNvSpPr>
            <p:nvPr/>
          </p:nvSpPr>
          <p:spPr bwMode="auto">
            <a:xfrm>
              <a:off x="5853" y="1948"/>
              <a:ext cx="188" cy="186"/>
            </a:xfrm>
            <a:custGeom>
              <a:avLst/>
              <a:gdLst>
                <a:gd name="T0" fmla="*/ 0 w 111"/>
                <a:gd name="T1" fmla="*/ 55 h 110"/>
                <a:gd name="T2" fmla="*/ 56 w 111"/>
                <a:gd name="T3" fmla="*/ 110 h 110"/>
                <a:gd name="T4" fmla="*/ 111 w 111"/>
                <a:gd name="T5" fmla="*/ 55 h 110"/>
                <a:gd name="T6" fmla="*/ 56 w 111"/>
                <a:gd name="T7" fmla="*/ 0 h 110"/>
                <a:gd name="T8" fmla="*/ 0 w 111"/>
                <a:gd name="T9" fmla="*/ 55 h 110"/>
                <a:gd name="T10" fmla="*/ 56 w 111"/>
                <a:gd name="T11" fmla="*/ 10 h 110"/>
                <a:gd name="T12" fmla="*/ 101 w 111"/>
                <a:gd name="T13" fmla="*/ 55 h 110"/>
                <a:gd name="T14" fmla="*/ 56 w 111"/>
                <a:gd name="T15" fmla="*/ 100 h 110"/>
                <a:gd name="T16" fmla="*/ 10 w 111"/>
                <a:gd name="T17" fmla="*/ 55 h 110"/>
                <a:gd name="T18" fmla="*/ 56 w 111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0">
                  <a:moveTo>
                    <a:pt x="0" y="55"/>
                  </a:moveTo>
                  <a:cubicBezTo>
                    <a:pt x="0" y="85"/>
                    <a:pt x="25" y="110"/>
                    <a:pt x="56" y="110"/>
                  </a:cubicBezTo>
                  <a:cubicBezTo>
                    <a:pt x="86" y="110"/>
                    <a:pt x="111" y="85"/>
                    <a:pt x="111" y="55"/>
                  </a:cubicBezTo>
                  <a:cubicBezTo>
                    <a:pt x="111" y="25"/>
                    <a:pt x="86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lose/>
                  <a:moveTo>
                    <a:pt x="56" y="10"/>
                  </a:moveTo>
                  <a:cubicBezTo>
                    <a:pt x="81" y="10"/>
                    <a:pt x="101" y="30"/>
                    <a:pt x="101" y="55"/>
                  </a:cubicBezTo>
                  <a:cubicBezTo>
                    <a:pt x="101" y="80"/>
                    <a:pt x="81" y="100"/>
                    <a:pt x="56" y="100"/>
                  </a:cubicBezTo>
                  <a:cubicBezTo>
                    <a:pt x="30" y="100"/>
                    <a:pt x="10" y="80"/>
                    <a:pt x="10" y="55"/>
                  </a:cubicBezTo>
                  <a:cubicBezTo>
                    <a:pt x="10" y="30"/>
                    <a:pt x="30" y="10"/>
                    <a:pt x="5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9"/>
            <p:cNvSpPr>
              <a:spLocks noEditPoints="1"/>
            </p:cNvSpPr>
            <p:nvPr/>
          </p:nvSpPr>
          <p:spPr bwMode="auto">
            <a:xfrm>
              <a:off x="3663" y="85"/>
              <a:ext cx="188" cy="186"/>
            </a:xfrm>
            <a:custGeom>
              <a:avLst/>
              <a:gdLst>
                <a:gd name="T0" fmla="*/ 55 w 111"/>
                <a:gd name="T1" fmla="*/ 110 h 110"/>
                <a:gd name="T2" fmla="*/ 111 w 111"/>
                <a:gd name="T3" fmla="*/ 55 h 110"/>
                <a:gd name="T4" fmla="*/ 55 w 111"/>
                <a:gd name="T5" fmla="*/ 0 h 110"/>
                <a:gd name="T6" fmla="*/ 0 w 111"/>
                <a:gd name="T7" fmla="*/ 55 h 110"/>
                <a:gd name="T8" fmla="*/ 55 w 111"/>
                <a:gd name="T9" fmla="*/ 110 h 110"/>
                <a:gd name="T10" fmla="*/ 55 w 111"/>
                <a:gd name="T11" fmla="*/ 10 h 110"/>
                <a:gd name="T12" fmla="*/ 101 w 111"/>
                <a:gd name="T13" fmla="*/ 55 h 110"/>
                <a:gd name="T14" fmla="*/ 55 w 111"/>
                <a:gd name="T15" fmla="*/ 100 h 110"/>
                <a:gd name="T16" fmla="*/ 10 w 111"/>
                <a:gd name="T17" fmla="*/ 55 h 110"/>
                <a:gd name="T18" fmla="*/ 55 w 111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0">
                  <a:moveTo>
                    <a:pt x="55" y="110"/>
                  </a:moveTo>
                  <a:cubicBezTo>
                    <a:pt x="86" y="110"/>
                    <a:pt x="111" y="85"/>
                    <a:pt x="111" y="55"/>
                  </a:cubicBezTo>
                  <a:cubicBezTo>
                    <a:pt x="111" y="25"/>
                    <a:pt x="86" y="0"/>
                    <a:pt x="55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5"/>
                    <a:pt x="25" y="110"/>
                    <a:pt x="55" y="110"/>
                  </a:cubicBezTo>
                  <a:close/>
                  <a:moveTo>
                    <a:pt x="55" y="10"/>
                  </a:moveTo>
                  <a:cubicBezTo>
                    <a:pt x="81" y="10"/>
                    <a:pt x="101" y="30"/>
                    <a:pt x="101" y="55"/>
                  </a:cubicBezTo>
                  <a:cubicBezTo>
                    <a:pt x="101" y="80"/>
                    <a:pt x="81" y="100"/>
                    <a:pt x="55" y="100"/>
                  </a:cubicBezTo>
                  <a:cubicBezTo>
                    <a:pt x="30" y="100"/>
                    <a:pt x="10" y="80"/>
                    <a:pt x="10" y="55"/>
                  </a:cubicBezTo>
                  <a:cubicBezTo>
                    <a:pt x="10" y="30"/>
                    <a:pt x="30" y="10"/>
                    <a:pt x="55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20"/>
            <p:cNvSpPr/>
            <p:nvPr/>
          </p:nvSpPr>
          <p:spPr bwMode="auto">
            <a:xfrm>
              <a:off x="3729" y="151"/>
              <a:ext cx="56" cy="54"/>
            </a:xfrm>
            <a:custGeom>
              <a:avLst/>
              <a:gdLst>
                <a:gd name="T0" fmla="*/ 17 w 33"/>
                <a:gd name="T1" fmla="*/ 32 h 32"/>
                <a:gd name="T2" fmla="*/ 33 w 33"/>
                <a:gd name="T3" fmla="*/ 16 h 32"/>
                <a:gd name="T4" fmla="*/ 16 w 33"/>
                <a:gd name="T5" fmla="*/ 0 h 32"/>
                <a:gd name="T6" fmla="*/ 0 w 33"/>
                <a:gd name="T7" fmla="*/ 16 h 32"/>
                <a:gd name="T8" fmla="*/ 17 w 33"/>
                <a:gd name="T9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32">
                  <a:moveTo>
                    <a:pt x="17" y="32"/>
                  </a:moveTo>
                  <a:cubicBezTo>
                    <a:pt x="26" y="32"/>
                    <a:pt x="33" y="25"/>
                    <a:pt x="33" y="16"/>
                  </a:cubicBezTo>
                  <a:cubicBezTo>
                    <a:pt x="33" y="7"/>
                    <a:pt x="2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7" y="32"/>
                    <a:pt x="17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Oval 21"/>
            <p:cNvSpPr>
              <a:spLocks noChangeArrowheads="1"/>
            </p:cNvSpPr>
            <p:nvPr/>
          </p:nvSpPr>
          <p:spPr bwMode="auto">
            <a:xfrm>
              <a:off x="5508" y="1333"/>
              <a:ext cx="56" cy="5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22"/>
            <p:cNvSpPr/>
            <p:nvPr/>
          </p:nvSpPr>
          <p:spPr bwMode="auto">
            <a:xfrm>
              <a:off x="3640" y="389"/>
              <a:ext cx="1092" cy="301"/>
            </a:xfrm>
            <a:custGeom>
              <a:avLst/>
              <a:gdLst>
                <a:gd name="T0" fmla="*/ 17 w 646"/>
                <a:gd name="T1" fmla="*/ 33 h 178"/>
                <a:gd name="T2" fmla="*/ 24 w 646"/>
                <a:gd name="T3" fmla="*/ 31 h 178"/>
                <a:gd name="T4" fmla="*/ 174 w 646"/>
                <a:gd name="T5" fmla="*/ 178 h 178"/>
                <a:gd name="T6" fmla="*/ 646 w 646"/>
                <a:gd name="T7" fmla="*/ 178 h 178"/>
                <a:gd name="T8" fmla="*/ 646 w 646"/>
                <a:gd name="T9" fmla="*/ 168 h 178"/>
                <a:gd name="T10" fmla="*/ 452 w 646"/>
                <a:gd name="T11" fmla="*/ 168 h 178"/>
                <a:gd name="T12" fmla="*/ 366 w 646"/>
                <a:gd name="T13" fmla="*/ 83 h 178"/>
                <a:gd name="T14" fmla="*/ 212 w 646"/>
                <a:gd name="T15" fmla="*/ 83 h 178"/>
                <a:gd name="T16" fmla="*/ 212 w 646"/>
                <a:gd name="T17" fmla="*/ 94 h 178"/>
                <a:gd name="T18" fmla="*/ 362 w 646"/>
                <a:gd name="T19" fmla="*/ 94 h 178"/>
                <a:gd name="T20" fmla="*/ 437 w 646"/>
                <a:gd name="T21" fmla="*/ 168 h 178"/>
                <a:gd name="T22" fmla="*/ 178 w 646"/>
                <a:gd name="T23" fmla="*/ 168 h 178"/>
                <a:gd name="T24" fmla="*/ 32 w 646"/>
                <a:gd name="T25" fmla="*/ 24 h 178"/>
                <a:gd name="T26" fmla="*/ 33 w 646"/>
                <a:gd name="T27" fmla="*/ 16 h 178"/>
                <a:gd name="T28" fmla="*/ 17 w 646"/>
                <a:gd name="T29" fmla="*/ 0 h 178"/>
                <a:gd name="T30" fmla="*/ 0 w 646"/>
                <a:gd name="T31" fmla="*/ 16 h 178"/>
                <a:gd name="T32" fmla="*/ 17 w 646"/>
                <a:gd name="T33" fmla="*/ 3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46" h="178">
                  <a:moveTo>
                    <a:pt x="17" y="33"/>
                  </a:moveTo>
                  <a:cubicBezTo>
                    <a:pt x="20" y="33"/>
                    <a:pt x="22" y="32"/>
                    <a:pt x="24" y="31"/>
                  </a:cubicBezTo>
                  <a:cubicBezTo>
                    <a:pt x="174" y="178"/>
                    <a:pt x="174" y="178"/>
                    <a:pt x="174" y="178"/>
                  </a:cubicBezTo>
                  <a:cubicBezTo>
                    <a:pt x="646" y="178"/>
                    <a:pt x="646" y="178"/>
                    <a:pt x="646" y="178"/>
                  </a:cubicBezTo>
                  <a:cubicBezTo>
                    <a:pt x="646" y="168"/>
                    <a:pt x="646" y="168"/>
                    <a:pt x="646" y="168"/>
                  </a:cubicBezTo>
                  <a:cubicBezTo>
                    <a:pt x="452" y="168"/>
                    <a:pt x="452" y="168"/>
                    <a:pt x="452" y="168"/>
                  </a:cubicBezTo>
                  <a:cubicBezTo>
                    <a:pt x="366" y="83"/>
                    <a:pt x="366" y="83"/>
                    <a:pt x="366" y="83"/>
                  </a:cubicBezTo>
                  <a:cubicBezTo>
                    <a:pt x="212" y="83"/>
                    <a:pt x="212" y="83"/>
                    <a:pt x="212" y="83"/>
                  </a:cubicBezTo>
                  <a:cubicBezTo>
                    <a:pt x="212" y="94"/>
                    <a:pt x="212" y="94"/>
                    <a:pt x="212" y="94"/>
                  </a:cubicBezTo>
                  <a:cubicBezTo>
                    <a:pt x="362" y="94"/>
                    <a:pt x="362" y="94"/>
                    <a:pt x="362" y="94"/>
                  </a:cubicBezTo>
                  <a:cubicBezTo>
                    <a:pt x="437" y="168"/>
                    <a:pt x="437" y="168"/>
                    <a:pt x="437" y="168"/>
                  </a:cubicBezTo>
                  <a:cubicBezTo>
                    <a:pt x="178" y="168"/>
                    <a:pt x="178" y="168"/>
                    <a:pt x="178" y="168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3" y="21"/>
                    <a:pt x="33" y="19"/>
                    <a:pt x="33" y="16"/>
                  </a:cubicBezTo>
                  <a:cubicBezTo>
                    <a:pt x="33" y="7"/>
                    <a:pt x="26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25"/>
                    <a:pt x="8" y="33"/>
                    <a:pt x="17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23"/>
            <p:cNvSpPr/>
            <p:nvPr/>
          </p:nvSpPr>
          <p:spPr bwMode="auto">
            <a:xfrm>
              <a:off x="5686" y="2196"/>
              <a:ext cx="391" cy="386"/>
            </a:xfrm>
            <a:custGeom>
              <a:avLst/>
              <a:gdLst>
                <a:gd name="T0" fmla="*/ 214 w 231"/>
                <a:gd name="T1" fmla="*/ 195 h 228"/>
                <a:gd name="T2" fmla="*/ 207 w 231"/>
                <a:gd name="T3" fmla="*/ 197 h 228"/>
                <a:gd name="T4" fmla="*/ 8 w 231"/>
                <a:gd name="T5" fmla="*/ 0 h 228"/>
                <a:gd name="T6" fmla="*/ 0 w 231"/>
                <a:gd name="T7" fmla="*/ 7 h 228"/>
                <a:gd name="T8" fmla="*/ 199 w 231"/>
                <a:gd name="T9" fmla="*/ 203 h 228"/>
                <a:gd name="T10" fmla="*/ 197 w 231"/>
                <a:gd name="T11" fmla="*/ 211 h 228"/>
                <a:gd name="T12" fmla="*/ 214 w 231"/>
                <a:gd name="T13" fmla="*/ 228 h 228"/>
                <a:gd name="T14" fmla="*/ 231 w 231"/>
                <a:gd name="T15" fmla="*/ 211 h 228"/>
                <a:gd name="T16" fmla="*/ 214 w 231"/>
                <a:gd name="T17" fmla="*/ 195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1" h="228">
                  <a:moveTo>
                    <a:pt x="214" y="195"/>
                  </a:moveTo>
                  <a:cubicBezTo>
                    <a:pt x="211" y="195"/>
                    <a:pt x="209" y="196"/>
                    <a:pt x="207" y="197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99" y="203"/>
                    <a:pt x="199" y="203"/>
                    <a:pt x="199" y="203"/>
                  </a:cubicBezTo>
                  <a:cubicBezTo>
                    <a:pt x="198" y="206"/>
                    <a:pt x="197" y="209"/>
                    <a:pt x="197" y="211"/>
                  </a:cubicBezTo>
                  <a:cubicBezTo>
                    <a:pt x="197" y="220"/>
                    <a:pt x="205" y="228"/>
                    <a:pt x="214" y="228"/>
                  </a:cubicBezTo>
                  <a:cubicBezTo>
                    <a:pt x="223" y="228"/>
                    <a:pt x="231" y="220"/>
                    <a:pt x="231" y="211"/>
                  </a:cubicBezTo>
                  <a:cubicBezTo>
                    <a:pt x="231" y="202"/>
                    <a:pt x="223" y="195"/>
                    <a:pt x="214" y="1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25"/>
            <p:cNvSpPr/>
            <p:nvPr/>
          </p:nvSpPr>
          <p:spPr bwMode="auto">
            <a:xfrm>
              <a:off x="5304" y="2750"/>
              <a:ext cx="99" cy="86"/>
            </a:xfrm>
            <a:custGeom>
              <a:avLst/>
              <a:gdLst>
                <a:gd name="T0" fmla="*/ 23 w 99"/>
                <a:gd name="T1" fmla="*/ 44 h 86"/>
                <a:gd name="T2" fmla="*/ 47 w 99"/>
                <a:gd name="T3" fmla="*/ 86 h 86"/>
                <a:gd name="T4" fmla="*/ 72 w 99"/>
                <a:gd name="T5" fmla="*/ 44 h 86"/>
                <a:gd name="T6" fmla="*/ 99 w 99"/>
                <a:gd name="T7" fmla="*/ 3 h 86"/>
                <a:gd name="T8" fmla="*/ 49 w 99"/>
                <a:gd name="T9" fmla="*/ 1 h 86"/>
                <a:gd name="T10" fmla="*/ 0 w 99"/>
                <a:gd name="T11" fmla="*/ 0 h 86"/>
                <a:gd name="T12" fmla="*/ 23 w 99"/>
                <a:gd name="T13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23" y="44"/>
                  </a:moveTo>
                  <a:lnTo>
                    <a:pt x="47" y="86"/>
                  </a:lnTo>
                  <a:lnTo>
                    <a:pt x="72" y="44"/>
                  </a:lnTo>
                  <a:lnTo>
                    <a:pt x="99" y="3"/>
                  </a:lnTo>
                  <a:lnTo>
                    <a:pt x="49" y="1"/>
                  </a:lnTo>
                  <a:lnTo>
                    <a:pt x="0" y="0"/>
                  </a:lnTo>
                  <a:lnTo>
                    <a:pt x="23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26"/>
            <p:cNvSpPr/>
            <p:nvPr/>
          </p:nvSpPr>
          <p:spPr bwMode="auto">
            <a:xfrm>
              <a:off x="2808" y="633"/>
              <a:ext cx="86" cy="98"/>
            </a:xfrm>
            <a:custGeom>
              <a:avLst/>
              <a:gdLst>
                <a:gd name="T0" fmla="*/ 0 w 86"/>
                <a:gd name="T1" fmla="*/ 47 h 98"/>
                <a:gd name="T2" fmla="*/ 42 w 86"/>
                <a:gd name="T3" fmla="*/ 73 h 98"/>
                <a:gd name="T4" fmla="*/ 84 w 86"/>
                <a:gd name="T5" fmla="*/ 98 h 98"/>
                <a:gd name="T6" fmla="*/ 84 w 86"/>
                <a:gd name="T7" fmla="*/ 49 h 98"/>
                <a:gd name="T8" fmla="*/ 86 w 86"/>
                <a:gd name="T9" fmla="*/ 0 h 98"/>
                <a:gd name="T10" fmla="*/ 42 w 86"/>
                <a:gd name="T11" fmla="*/ 24 h 98"/>
                <a:gd name="T12" fmla="*/ 0 w 86"/>
                <a:gd name="T13" fmla="*/ 47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8">
                  <a:moveTo>
                    <a:pt x="0" y="47"/>
                  </a:moveTo>
                  <a:lnTo>
                    <a:pt x="42" y="73"/>
                  </a:lnTo>
                  <a:lnTo>
                    <a:pt x="84" y="98"/>
                  </a:lnTo>
                  <a:lnTo>
                    <a:pt x="84" y="49"/>
                  </a:lnTo>
                  <a:lnTo>
                    <a:pt x="86" y="0"/>
                  </a:lnTo>
                  <a:lnTo>
                    <a:pt x="42" y="24"/>
                  </a:lnTo>
                  <a:lnTo>
                    <a:pt x="0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27"/>
            <p:cNvSpPr/>
            <p:nvPr/>
          </p:nvSpPr>
          <p:spPr bwMode="auto">
            <a:xfrm>
              <a:off x="4199" y="1570"/>
              <a:ext cx="88" cy="98"/>
            </a:xfrm>
            <a:custGeom>
              <a:avLst/>
              <a:gdLst>
                <a:gd name="T0" fmla="*/ 0 w 88"/>
                <a:gd name="T1" fmla="*/ 48 h 98"/>
                <a:gd name="T2" fmla="*/ 43 w 88"/>
                <a:gd name="T3" fmla="*/ 73 h 98"/>
                <a:gd name="T4" fmla="*/ 87 w 88"/>
                <a:gd name="T5" fmla="*/ 98 h 98"/>
                <a:gd name="T6" fmla="*/ 87 w 88"/>
                <a:gd name="T7" fmla="*/ 49 h 98"/>
                <a:gd name="T8" fmla="*/ 88 w 88"/>
                <a:gd name="T9" fmla="*/ 0 h 98"/>
                <a:gd name="T10" fmla="*/ 44 w 88"/>
                <a:gd name="T11" fmla="*/ 24 h 98"/>
                <a:gd name="T12" fmla="*/ 0 w 88"/>
                <a:gd name="T13" fmla="*/ 4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98">
                  <a:moveTo>
                    <a:pt x="0" y="48"/>
                  </a:moveTo>
                  <a:lnTo>
                    <a:pt x="43" y="73"/>
                  </a:lnTo>
                  <a:lnTo>
                    <a:pt x="87" y="98"/>
                  </a:lnTo>
                  <a:lnTo>
                    <a:pt x="87" y="49"/>
                  </a:lnTo>
                  <a:lnTo>
                    <a:pt x="88" y="0"/>
                  </a:lnTo>
                  <a:lnTo>
                    <a:pt x="44" y="24"/>
                  </a:lnTo>
                  <a:lnTo>
                    <a:pt x="0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28"/>
            <p:cNvSpPr/>
            <p:nvPr/>
          </p:nvSpPr>
          <p:spPr bwMode="auto">
            <a:xfrm>
              <a:off x="5840" y="1514"/>
              <a:ext cx="86" cy="99"/>
            </a:xfrm>
            <a:custGeom>
              <a:avLst/>
              <a:gdLst>
                <a:gd name="T0" fmla="*/ 1 w 86"/>
                <a:gd name="T1" fmla="*/ 0 h 99"/>
                <a:gd name="T2" fmla="*/ 1 w 86"/>
                <a:gd name="T3" fmla="*/ 50 h 99"/>
                <a:gd name="T4" fmla="*/ 0 w 86"/>
                <a:gd name="T5" fmla="*/ 99 h 99"/>
                <a:gd name="T6" fmla="*/ 44 w 86"/>
                <a:gd name="T7" fmla="*/ 75 h 99"/>
                <a:gd name="T8" fmla="*/ 86 w 86"/>
                <a:gd name="T9" fmla="*/ 51 h 99"/>
                <a:gd name="T10" fmla="*/ 44 w 86"/>
                <a:gd name="T11" fmla="*/ 26 h 99"/>
                <a:gd name="T12" fmla="*/ 1 w 86"/>
                <a:gd name="T13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9">
                  <a:moveTo>
                    <a:pt x="1" y="0"/>
                  </a:moveTo>
                  <a:lnTo>
                    <a:pt x="1" y="50"/>
                  </a:lnTo>
                  <a:lnTo>
                    <a:pt x="0" y="99"/>
                  </a:lnTo>
                  <a:lnTo>
                    <a:pt x="44" y="75"/>
                  </a:lnTo>
                  <a:lnTo>
                    <a:pt x="86" y="51"/>
                  </a:lnTo>
                  <a:lnTo>
                    <a:pt x="44" y="26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29"/>
            <p:cNvSpPr/>
            <p:nvPr/>
          </p:nvSpPr>
          <p:spPr bwMode="auto">
            <a:xfrm>
              <a:off x="4766" y="1198"/>
              <a:ext cx="98" cy="86"/>
            </a:xfrm>
            <a:custGeom>
              <a:avLst/>
              <a:gdLst>
                <a:gd name="T0" fmla="*/ 47 w 98"/>
                <a:gd name="T1" fmla="*/ 86 h 86"/>
                <a:gd name="T2" fmla="*/ 73 w 98"/>
                <a:gd name="T3" fmla="*/ 44 h 86"/>
                <a:gd name="T4" fmla="*/ 98 w 98"/>
                <a:gd name="T5" fmla="*/ 2 h 86"/>
                <a:gd name="T6" fmla="*/ 49 w 98"/>
                <a:gd name="T7" fmla="*/ 2 h 86"/>
                <a:gd name="T8" fmla="*/ 0 w 98"/>
                <a:gd name="T9" fmla="*/ 0 h 86"/>
                <a:gd name="T10" fmla="*/ 24 w 98"/>
                <a:gd name="T11" fmla="*/ 42 h 86"/>
                <a:gd name="T12" fmla="*/ 47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47" y="86"/>
                  </a:moveTo>
                  <a:lnTo>
                    <a:pt x="73" y="44"/>
                  </a:lnTo>
                  <a:lnTo>
                    <a:pt x="98" y="2"/>
                  </a:lnTo>
                  <a:lnTo>
                    <a:pt x="49" y="2"/>
                  </a:lnTo>
                  <a:lnTo>
                    <a:pt x="0" y="0"/>
                  </a:lnTo>
                  <a:lnTo>
                    <a:pt x="24" y="42"/>
                  </a:lnTo>
                  <a:lnTo>
                    <a:pt x="47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32"/>
            <p:cNvSpPr/>
            <p:nvPr/>
          </p:nvSpPr>
          <p:spPr bwMode="auto">
            <a:xfrm>
              <a:off x="5304" y="2633"/>
              <a:ext cx="99" cy="86"/>
            </a:xfrm>
            <a:custGeom>
              <a:avLst/>
              <a:gdLst>
                <a:gd name="T0" fmla="*/ 72 w 99"/>
                <a:gd name="T1" fmla="*/ 44 h 86"/>
                <a:gd name="T2" fmla="*/ 99 w 99"/>
                <a:gd name="T3" fmla="*/ 2 h 86"/>
                <a:gd name="T4" fmla="*/ 49 w 99"/>
                <a:gd name="T5" fmla="*/ 2 h 86"/>
                <a:gd name="T6" fmla="*/ 0 w 99"/>
                <a:gd name="T7" fmla="*/ 0 h 86"/>
                <a:gd name="T8" fmla="*/ 23 w 99"/>
                <a:gd name="T9" fmla="*/ 42 h 86"/>
                <a:gd name="T10" fmla="*/ 47 w 99"/>
                <a:gd name="T11" fmla="*/ 86 h 86"/>
                <a:gd name="T12" fmla="*/ 72 w 99"/>
                <a:gd name="T13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72" y="44"/>
                  </a:moveTo>
                  <a:lnTo>
                    <a:pt x="99" y="2"/>
                  </a:lnTo>
                  <a:lnTo>
                    <a:pt x="49" y="2"/>
                  </a:lnTo>
                  <a:lnTo>
                    <a:pt x="0" y="0"/>
                  </a:lnTo>
                  <a:lnTo>
                    <a:pt x="23" y="42"/>
                  </a:lnTo>
                  <a:lnTo>
                    <a:pt x="47" y="86"/>
                  </a:lnTo>
                  <a:lnTo>
                    <a:pt x="72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34"/>
            <p:cNvSpPr>
              <a:spLocks noEditPoints="1"/>
            </p:cNvSpPr>
            <p:nvPr/>
          </p:nvSpPr>
          <p:spPr bwMode="auto">
            <a:xfrm>
              <a:off x="4259" y="1127"/>
              <a:ext cx="346" cy="396"/>
            </a:xfrm>
            <a:custGeom>
              <a:avLst/>
              <a:gdLst>
                <a:gd name="T0" fmla="*/ 1 w 346"/>
                <a:gd name="T1" fmla="*/ 98 h 396"/>
                <a:gd name="T2" fmla="*/ 0 w 346"/>
                <a:gd name="T3" fmla="*/ 100 h 396"/>
                <a:gd name="T4" fmla="*/ 0 w 346"/>
                <a:gd name="T5" fmla="*/ 298 h 396"/>
                <a:gd name="T6" fmla="*/ 174 w 346"/>
                <a:gd name="T7" fmla="*/ 396 h 396"/>
                <a:gd name="T8" fmla="*/ 345 w 346"/>
                <a:gd name="T9" fmla="*/ 298 h 396"/>
                <a:gd name="T10" fmla="*/ 346 w 346"/>
                <a:gd name="T11" fmla="*/ 298 h 396"/>
                <a:gd name="T12" fmla="*/ 346 w 346"/>
                <a:gd name="T13" fmla="*/ 100 h 396"/>
                <a:gd name="T14" fmla="*/ 174 w 346"/>
                <a:gd name="T15" fmla="*/ 0 h 396"/>
                <a:gd name="T16" fmla="*/ 1 w 346"/>
                <a:gd name="T17" fmla="*/ 98 h 396"/>
                <a:gd name="T18" fmla="*/ 339 w 346"/>
                <a:gd name="T19" fmla="*/ 293 h 396"/>
                <a:gd name="T20" fmla="*/ 174 w 346"/>
                <a:gd name="T21" fmla="*/ 387 h 396"/>
                <a:gd name="T22" fmla="*/ 6 w 346"/>
                <a:gd name="T23" fmla="*/ 293 h 396"/>
                <a:gd name="T24" fmla="*/ 6 w 346"/>
                <a:gd name="T25" fmla="*/ 103 h 396"/>
                <a:gd name="T26" fmla="*/ 174 w 346"/>
                <a:gd name="T27" fmla="*/ 8 h 396"/>
                <a:gd name="T28" fmla="*/ 339 w 346"/>
                <a:gd name="T29" fmla="*/ 103 h 396"/>
                <a:gd name="T30" fmla="*/ 339 w 346"/>
                <a:gd name="T31" fmla="*/ 293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46" h="396">
                  <a:moveTo>
                    <a:pt x="1" y="98"/>
                  </a:moveTo>
                  <a:lnTo>
                    <a:pt x="0" y="100"/>
                  </a:lnTo>
                  <a:lnTo>
                    <a:pt x="0" y="298"/>
                  </a:lnTo>
                  <a:lnTo>
                    <a:pt x="174" y="396"/>
                  </a:lnTo>
                  <a:lnTo>
                    <a:pt x="345" y="298"/>
                  </a:lnTo>
                  <a:lnTo>
                    <a:pt x="346" y="298"/>
                  </a:lnTo>
                  <a:lnTo>
                    <a:pt x="346" y="100"/>
                  </a:lnTo>
                  <a:lnTo>
                    <a:pt x="174" y="0"/>
                  </a:lnTo>
                  <a:lnTo>
                    <a:pt x="1" y="98"/>
                  </a:lnTo>
                  <a:close/>
                  <a:moveTo>
                    <a:pt x="339" y="293"/>
                  </a:moveTo>
                  <a:lnTo>
                    <a:pt x="174" y="387"/>
                  </a:lnTo>
                  <a:lnTo>
                    <a:pt x="6" y="293"/>
                  </a:lnTo>
                  <a:lnTo>
                    <a:pt x="6" y="103"/>
                  </a:lnTo>
                  <a:lnTo>
                    <a:pt x="174" y="8"/>
                  </a:lnTo>
                  <a:lnTo>
                    <a:pt x="339" y="103"/>
                  </a:lnTo>
                  <a:lnTo>
                    <a:pt x="339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35"/>
            <p:cNvSpPr/>
            <p:nvPr/>
          </p:nvSpPr>
          <p:spPr bwMode="auto">
            <a:xfrm>
              <a:off x="4896" y="178"/>
              <a:ext cx="127" cy="144"/>
            </a:xfrm>
            <a:custGeom>
              <a:avLst/>
              <a:gdLst>
                <a:gd name="T0" fmla="*/ 127 w 127"/>
                <a:gd name="T1" fmla="*/ 108 h 144"/>
                <a:gd name="T2" fmla="*/ 127 w 127"/>
                <a:gd name="T3" fmla="*/ 35 h 144"/>
                <a:gd name="T4" fmla="*/ 64 w 127"/>
                <a:gd name="T5" fmla="*/ 0 h 144"/>
                <a:gd name="T6" fmla="*/ 0 w 127"/>
                <a:gd name="T7" fmla="*/ 35 h 144"/>
                <a:gd name="T8" fmla="*/ 0 w 127"/>
                <a:gd name="T9" fmla="*/ 108 h 144"/>
                <a:gd name="T10" fmla="*/ 64 w 127"/>
                <a:gd name="T11" fmla="*/ 144 h 144"/>
                <a:gd name="T12" fmla="*/ 127 w 127"/>
                <a:gd name="T13" fmla="*/ 108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44">
                  <a:moveTo>
                    <a:pt x="127" y="108"/>
                  </a:moveTo>
                  <a:lnTo>
                    <a:pt x="127" y="35"/>
                  </a:lnTo>
                  <a:lnTo>
                    <a:pt x="64" y="0"/>
                  </a:lnTo>
                  <a:lnTo>
                    <a:pt x="0" y="35"/>
                  </a:lnTo>
                  <a:lnTo>
                    <a:pt x="0" y="108"/>
                  </a:lnTo>
                  <a:lnTo>
                    <a:pt x="64" y="144"/>
                  </a:lnTo>
                  <a:lnTo>
                    <a:pt x="127" y="1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36"/>
            <p:cNvSpPr/>
            <p:nvPr/>
          </p:nvSpPr>
          <p:spPr bwMode="auto">
            <a:xfrm>
              <a:off x="4467" y="1790"/>
              <a:ext cx="79" cy="90"/>
            </a:xfrm>
            <a:custGeom>
              <a:avLst/>
              <a:gdLst>
                <a:gd name="T0" fmla="*/ 0 w 79"/>
                <a:gd name="T1" fmla="*/ 22 h 90"/>
                <a:gd name="T2" fmla="*/ 0 w 79"/>
                <a:gd name="T3" fmla="*/ 68 h 90"/>
                <a:gd name="T4" fmla="*/ 38 w 79"/>
                <a:gd name="T5" fmla="*/ 90 h 90"/>
                <a:gd name="T6" fmla="*/ 79 w 79"/>
                <a:gd name="T7" fmla="*/ 68 h 90"/>
                <a:gd name="T8" fmla="*/ 79 w 79"/>
                <a:gd name="T9" fmla="*/ 22 h 90"/>
                <a:gd name="T10" fmla="*/ 38 w 79"/>
                <a:gd name="T11" fmla="*/ 0 h 90"/>
                <a:gd name="T12" fmla="*/ 0 w 79"/>
                <a:gd name="T13" fmla="*/ 2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90">
                  <a:moveTo>
                    <a:pt x="0" y="22"/>
                  </a:moveTo>
                  <a:lnTo>
                    <a:pt x="0" y="68"/>
                  </a:lnTo>
                  <a:lnTo>
                    <a:pt x="38" y="90"/>
                  </a:lnTo>
                  <a:lnTo>
                    <a:pt x="79" y="68"/>
                  </a:lnTo>
                  <a:lnTo>
                    <a:pt x="79" y="22"/>
                  </a:lnTo>
                  <a:lnTo>
                    <a:pt x="38" y="0"/>
                  </a:lnTo>
                  <a:lnTo>
                    <a:pt x="0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37"/>
            <p:cNvSpPr/>
            <p:nvPr/>
          </p:nvSpPr>
          <p:spPr bwMode="auto">
            <a:xfrm>
              <a:off x="3129" y="865"/>
              <a:ext cx="110" cy="123"/>
            </a:xfrm>
            <a:custGeom>
              <a:avLst/>
              <a:gdLst>
                <a:gd name="T0" fmla="*/ 0 w 110"/>
                <a:gd name="T1" fmla="*/ 30 h 123"/>
                <a:gd name="T2" fmla="*/ 0 w 110"/>
                <a:gd name="T3" fmla="*/ 93 h 123"/>
                <a:gd name="T4" fmla="*/ 56 w 110"/>
                <a:gd name="T5" fmla="*/ 123 h 123"/>
                <a:gd name="T6" fmla="*/ 110 w 110"/>
                <a:gd name="T7" fmla="*/ 93 h 123"/>
                <a:gd name="T8" fmla="*/ 110 w 110"/>
                <a:gd name="T9" fmla="*/ 30 h 123"/>
                <a:gd name="T10" fmla="*/ 56 w 110"/>
                <a:gd name="T11" fmla="*/ 0 h 123"/>
                <a:gd name="T12" fmla="*/ 0 w 110"/>
                <a:gd name="T13" fmla="*/ 3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0" h="123">
                  <a:moveTo>
                    <a:pt x="0" y="30"/>
                  </a:moveTo>
                  <a:lnTo>
                    <a:pt x="0" y="93"/>
                  </a:lnTo>
                  <a:lnTo>
                    <a:pt x="56" y="123"/>
                  </a:lnTo>
                  <a:lnTo>
                    <a:pt x="110" y="93"/>
                  </a:lnTo>
                  <a:lnTo>
                    <a:pt x="110" y="30"/>
                  </a:lnTo>
                  <a:lnTo>
                    <a:pt x="56" y="0"/>
                  </a:lnTo>
                  <a:lnTo>
                    <a:pt x="0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38"/>
            <p:cNvSpPr>
              <a:spLocks noEditPoints="1"/>
            </p:cNvSpPr>
            <p:nvPr/>
          </p:nvSpPr>
          <p:spPr bwMode="auto">
            <a:xfrm>
              <a:off x="5082" y="1347"/>
              <a:ext cx="223" cy="254"/>
            </a:xfrm>
            <a:custGeom>
              <a:avLst/>
              <a:gdLst>
                <a:gd name="T0" fmla="*/ 0 w 223"/>
                <a:gd name="T1" fmla="*/ 191 h 254"/>
                <a:gd name="T2" fmla="*/ 112 w 223"/>
                <a:gd name="T3" fmla="*/ 254 h 254"/>
                <a:gd name="T4" fmla="*/ 223 w 223"/>
                <a:gd name="T5" fmla="*/ 191 h 254"/>
                <a:gd name="T6" fmla="*/ 223 w 223"/>
                <a:gd name="T7" fmla="*/ 63 h 254"/>
                <a:gd name="T8" fmla="*/ 112 w 223"/>
                <a:gd name="T9" fmla="*/ 0 h 254"/>
                <a:gd name="T10" fmla="*/ 0 w 223"/>
                <a:gd name="T11" fmla="*/ 63 h 254"/>
                <a:gd name="T12" fmla="*/ 0 w 223"/>
                <a:gd name="T13" fmla="*/ 191 h 254"/>
                <a:gd name="T14" fmla="*/ 7 w 223"/>
                <a:gd name="T15" fmla="*/ 68 h 254"/>
                <a:gd name="T16" fmla="*/ 112 w 223"/>
                <a:gd name="T17" fmla="*/ 8 h 254"/>
                <a:gd name="T18" fmla="*/ 217 w 223"/>
                <a:gd name="T19" fmla="*/ 68 h 254"/>
                <a:gd name="T20" fmla="*/ 217 w 223"/>
                <a:gd name="T21" fmla="*/ 186 h 254"/>
                <a:gd name="T22" fmla="*/ 112 w 223"/>
                <a:gd name="T23" fmla="*/ 245 h 254"/>
                <a:gd name="T24" fmla="*/ 7 w 223"/>
                <a:gd name="T25" fmla="*/ 186 h 254"/>
                <a:gd name="T26" fmla="*/ 7 w 223"/>
                <a:gd name="T27" fmla="*/ 68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3" h="254">
                  <a:moveTo>
                    <a:pt x="0" y="191"/>
                  </a:moveTo>
                  <a:lnTo>
                    <a:pt x="112" y="254"/>
                  </a:lnTo>
                  <a:lnTo>
                    <a:pt x="223" y="191"/>
                  </a:lnTo>
                  <a:lnTo>
                    <a:pt x="223" y="63"/>
                  </a:lnTo>
                  <a:lnTo>
                    <a:pt x="112" y="0"/>
                  </a:lnTo>
                  <a:lnTo>
                    <a:pt x="0" y="63"/>
                  </a:lnTo>
                  <a:lnTo>
                    <a:pt x="0" y="191"/>
                  </a:lnTo>
                  <a:close/>
                  <a:moveTo>
                    <a:pt x="7" y="68"/>
                  </a:moveTo>
                  <a:lnTo>
                    <a:pt x="112" y="8"/>
                  </a:lnTo>
                  <a:lnTo>
                    <a:pt x="217" y="68"/>
                  </a:lnTo>
                  <a:lnTo>
                    <a:pt x="217" y="186"/>
                  </a:lnTo>
                  <a:lnTo>
                    <a:pt x="112" y="245"/>
                  </a:lnTo>
                  <a:lnTo>
                    <a:pt x="7" y="186"/>
                  </a:lnTo>
                  <a:lnTo>
                    <a:pt x="7" y="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39"/>
            <p:cNvSpPr/>
            <p:nvPr/>
          </p:nvSpPr>
          <p:spPr bwMode="auto">
            <a:xfrm>
              <a:off x="4888" y="1758"/>
              <a:ext cx="57" cy="839"/>
            </a:xfrm>
            <a:custGeom>
              <a:avLst/>
              <a:gdLst>
                <a:gd name="T0" fmla="*/ 12 w 34"/>
                <a:gd name="T1" fmla="*/ 0 h 496"/>
                <a:gd name="T2" fmla="*/ 12 w 34"/>
                <a:gd name="T3" fmla="*/ 464 h 496"/>
                <a:gd name="T4" fmla="*/ 0 w 34"/>
                <a:gd name="T5" fmla="*/ 480 h 496"/>
                <a:gd name="T6" fmla="*/ 17 w 34"/>
                <a:gd name="T7" fmla="*/ 496 h 496"/>
                <a:gd name="T8" fmla="*/ 34 w 34"/>
                <a:gd name="T9" fmla="*/ 480 h 496"/>
                <a:gd name="T10" fmla="*/ 22 w 34"/>
                <a:gd name="T11" fmla="*/ 464 h 496"/>
                <a:gd name="T12" fmla="*/ 22 w 34"/>
                <a:gd name="T13" fmla="*/ 0 h 496"/>
                <a:gd name="T14" fmla="*/ 12 w 34"/>
                <a:gd name="T15" fmla="*/ 0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" h="496">
                  <a:moveTo>
                    <a:pt x="12" y="0"/>
                  </a:moveTo>
                  <a:cubicBezTo>
                    <a:pt x="12" y="464"/>
                    <a:pt x="12" y="464"/>
                    <a:pt x="12" y="464"/>
                  </a:cubicBezTo>
                  <a:cubicBezTo>
                    <a:pt x="5" y="467"/>
                    <a:pt x="0" y="473"/>
                    <a:pt x="0" y="480"/>
                  </a:cubicBezTo>
                  <a:cubicBezTo>
                    <a:pt x="0" y="489"/>
                    <a:pt x="8" y="496"/>
                    <a:pt x="17" y="496"/>
                  </a:cubicBezTo>
                  <a:cubicBezTo>
                    <a:pt x="26" y="496"/>
                    <a:pt x="34" y="489"/>
                    <a:pt x="34" y="480"/>
                  </a:cubicBezTo>
                  <a:cubicBezTo>
                    <a:pt x="34" y="473"/>
                    <a:pt x="29" y="467"/>
                    <a:pt x="22" y="464"/>
                  </a:cubicBezTo>
                  <a:cubicBezTo>
                    <a:pt x="22" y="0"/>
                    <a:pt x="22" y="0"/>
                    <a:pt x="22" y="0"/>
                  </a:cubicBez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40"/>
            <p:cNvSpPr/>
            <p:nvPr/>
          </p:nvSpPr>
          <p:spPr bwMode="auto">
            <a:xfrm>
              <a:off x="2403" y="548"/>
              <a:ext cx="76" cy="87"/>
            </a:xfrm>
            <a:custGeom>
              <a:avLst/>
              <a:gdLst>
                <a:gd name="T0" fmla="*/ 0 w 76"/>
                <a:gd name="T1" fmla="*/ 44 h 87"/>
                <a:gd name="T2" fmla="*/ 38 w 76"/>
                <a:gd name="T3" fmla="*/ 65 h 87"/>
                <a:gd name="T4" fmla="*/ 76 w 76"/>
                <a:gd name="T5" fmla="*/ 87 h 87"/>
                <a:gd name="T6" fmla="*/ 76 w 76"/>
                <a:gd name="T7" fmla="*/ 44 h 87"/>
                <a:gd name="T8" fmla="*/ 76 w 76"/>
                <a:gd name="T9" fmla="*/ 0 h 87"/>
                <a:gd name="T10" fmla="*/ 38 w 76"/>
                <a:gd name="T11" fmla="*/ 22 h 87"/>
                <a:gd name="T12" fmla="*/ 0 w 76"/>
                <a:gd name="T13" fmla="*/ 44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" h="87">
                  <a:moveTo>
                    <a:pt x="0" y="44"/>
                  </a:moveTo>
                  <a:lnTo>
                    <a:pt x="38" y="65"/>
                  </a:lnTo>
                  <a:lnTo>
                    <a:pt x="76" y="87"/>
                  </a:lnTo>
                  <a:lnTo>
                    <a:pt x="76" y="44"/>
                  </a:lnTo>
                  <a:lnTo>
                    <a:pt x="76" y="0"/>
                  </a:lnTo>
                  <a:lnTo>
                    <a:pt x="38" y="22"/>
                  </a:lnTo>
                  <a:lnTo>
                    <a:pt x="0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41"/>
            <p:cNvSpPr/>
            <p:nvPr/>
          </p:nvSpPr>
          <p:spPr bwMode="auto">
            <a:xfrm>
              <a:off x="5282" y="1689"/>
              <a:ext cx="722" cy="716"/>
            </a:xfrm>
            <a:custGeom>
              <a:avLst/>
              <a:gdLst>
                <a:gd name="T0" fmla="*/ 0 w 427"/>
                <a:gd name="T1" fmla="*/ 8 h 423"/>
                <a:gd name="T2" fmla="*/ 396 w 427"/>
                <a:gd name="T3" fmla="*/ 398 h 423"/>
                <a:gd name="T4" fmla="*/ 394 w 427"/>
                <a:gd name="T5" fmla="*/ 407 h 423"/>
                <a:gd name="T6" fmla="*/ 410 w 427"/>
                <a:gd name="T7" fmla="*/ 423 h 423"/>
                <a:gd name="T8" fmla="*/ 427 w 427"/>
                <a:gd name="T9" fmla="*/ 407 h 423"/>
                <a:gd name="T10" fmla="*/ 410 w 427"/>
                <a:gd name="T11" fmla="*/ 391 h 423"/>
                <a:gd name="T12" fmla="*/ 404 w 427"/>
                <a:gd name="T13" fmla="*/ 392 h 423"/>
                <a:gd name="T14" fmla="*/ 105 w 427"/>
                <a:gd name="T15" fmla="*/ 97 h 423"/>
                <a:gd name="T16" fmla="*/ 208 w 427"/>
                <a:gd name="T17" fmla="*/ 97 h 423"/>
                <a:gd name="T18" fmla="*/ 284 w 427"/>
                <a:gd name="T19" fmla="*/ 171 h 423"/>
                <a:gd name="T20" fmla="*/ 292 w 427"/>
                <a:gd name="T21" fmla="*/ 164 h 423"/>
                <a:gd name="T22" fmla="*/ 213 w 427"/>
                <a:gd name="T23" fmla="*/ 86 h 423"/>
                <a:gd name="T24" fmla="*/ 95 w 427"/>
                <a:gd name="T25" fmla="*/ 86 h 423"/>
                <a:gd name="T26" fmla="*/ 7 w 427"/>
                <a:gd name="T27" fmla="*/ 0 h 423"/>
                <a:gd name="T28" fmla="*/ 0 w 427"/>
                <a:gd name="T29" fmla="*/ 8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27" h="423">
                  <a:moveTo>
                    <a:pt x="0" y="8"/>
                  </a:moveTo>
                  <a:cubicBezTo>
                    <a:pt x="396" y="398"/>
                    <a:pt x="396" y="398"/>
                    <a:pt x="396" y="398"/>
                  </a:cubicBezTo>
                  <a:cubicBezTo>
                    <a:pt x="394" y="401"/>
                    <a:pt x="394" y="404"/>
                    <a:pt x="394" y="407"/>
                  </a:cubicBezTo>
                  <a:cubicBezTo>
                    <a:pt x="394" y="416"/>
                    <a:pt x="401" y="423"/>
                    <a:pt x="410" y="423"/>
                  </a:cubicBezTo>
                  <a:cubicBezTo>
                    <a:pt x="419" y="423"/>
                    <a:pt x="427" y="416"/>
                    <a:pt x="427" y="407"/>
                  </a:cubicBezTo>
                  <a:cubicBezTo>
                    <a:pt x="427" y="398"/>
                    <a:pt x="419" y="391"/>
                    <a:pt x="410" y="391"/>
                  </a:cubicBezTo>
                  <a:cubicBezTo>
                    <a:pt x="408" y="391"/>
                    <a:pt x="406" y="391"/>
                    <a:pt x="404" y="392"/>
                  </a:cubicBezTo>
                  <a:cubicBezTo>
                    <a:pt x="105" y="97"/>
                    <a:pt x="105" y="97"/>
                    <a:pt x="105" y="97"/>
                  </a:cubicBezTo>
                  <a:cubicBezTo>
                    <a:pt x="208" y="97"/>
                    <a:pt x="208" y="97"/>
                    <a:pt x="208" y="97"/>
                  </a:cubicBezTo>
                  <a:cubicBezTo>
                    <a:pt x="284" y="171"/>
                    <a:pt x="284" y="171"/>
                    <a:pt x="284" y="171"/>
                  </a:cubicBezTo>
                  <a:cubicBezTo>
                    <a:pt x="292" y="164"/>
                    <a:pt x="292" y="164"/>
                    <a:pt x="292" y="164"/>
                  </a:cubicBezTo>
                  <a:cubicBezTo>
                    <a:pt x="213" y="86"/>
                    <a:pt x="213" y="86"/>
                    <a:pt x="213" y="86"/>
                  </a:cubicBezTo>
                  <a:cubicBezTo>
                    <a:pt x="95" y="86"/>
                    <a:pt x="95" y="86"/>
                    <a:pt x="95" y="86"/>
                  </a:cubicBezTo>
                  <a:cubicBezTo>
                    <a:pt x="7" y="0"/>
                    <a:pt x="7" y="0"/>
                    <a:pt x="7" y="0"/>
                  </a:cubicBez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42"/>
            <p:cNvSpPr/>
            <p:nvPr/>
          </p:nvSpPr>
          <p:spPr bwMode="auto">
            <a:xfrm>
              <a:off x="4505" y="455"/>
              <a:ext cx="88" cy="98"/>
            </a:xfrm>
            <a:custGeom>
              <a:avLst/>
              <a:gdLst>
                <a:gd name="T0" fmla="*/ 87 w 88"/>
                <a:gd name="T1" fmla="*/ 49 h 98"/>
                <a:gd name="T2" fmla="*/ 88 w 88"/>
                <a:gd name="T3" fmla="*/ 0 h 98"/>
                <a:gd name="T4" fmla="*/ 44 w 88"/>
                <a:gd name="T5" fmla="*/ 24 h 98"/>
                <a:gd name="T6" fmla="*/ 0 w 88"/>
                <a:gd name="T7" fmla="*/ 48 h 98"/>
                <a:gd name="T8" fmla="*/ 43 w 88"/>
                <a:gd name="T9" fmla="*/ 73 h 98"/>
                <a:gd name="T10" fmla="*/ 87 w 88"/>
                <a:gd name="T11" fmla="*/ 98 h 98"/>
                <a:gd name="T12" fmla="*/ 87 w 88"/>
                <a:gd name="T13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98">
                  <a:moveTo>
                    <a:pt x="87" y="49"/>
                  </a:moveTo>
                  <a:lnTo>
                    <a:pt x="88" y="0"/>
                  </a:lnTo>
                  <a:lnTo>
                    <a:pt x="44" y="24"/>
                  </a:lnTo>
                  <a:lnTo>
                    <a:pt x="0" y="48"/>
                  </a:lnTo>
                  <a:lnTo>
                    <a:pt x="43" y="73"/>
                  </a:lnTo>
                  <a:lnTo>
                    <a:pt x="87" y="98"/>
                  </a:lnTo>
                  <a:lnTo>
                    <a:pt x="87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43"/>
            <p:cNvSpPr/>
            <p:nvPr/>
          </p:nvSpPr>
          <p:spPr bwMode="auto">
            <a:xfrm>
              <a:off x="4626" y="455"/>
              <a:ext cx="86" cy="98"/>
            </a:xfrm>
            <a:custGeom>
              <a:avLst/>
              <a:gdLst>
                <a:gd name="T0" fmla="*/ 84 w 86"/>
                <a:gd name="T1" fmla="*/ 49 h 98"/>
                <a:gd name="T2" fmla="*/ 86 w 86"/>
                <a:gd name="T3" fmla="*/ 0 h 98"/>
                <a:gd name="T4" fmla="*/ 42 w 86"/>
                <a:gd name="T5" fmla="*/ 24 h 98"/>
                <a:gd name="T6" fmla="*/ 0 w 86"/>
                <a:gd name="T7" fmla="*/ 48 h 98"/>
                <a:gd name="T8" fmla="*/ 42 w 86"/>
                <a:gd name="T9" fmla="*/ 73 h 98"/>
                <a:gd name="T10" fmla="*/ 84 w 86"/>
                <a:gd name="T11" fmla="*/ 98 h 98"/>
                <a:gd name="T12" fmla="*/ 84 w 86"/>
                <a:gd name="T13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8">
                  <a:moveTo>
                    <a:pt x="84" y="49"/>
                  </a:moveTo>
                  <a:lnTo>
                    <a:pt x="86" y="0"/>
                  </a:lnTo>
                  <a:lnTo>
                    <a:pt x="42" y="24"/>
                  </a:lnTo>
                  <a:lnTo>
                    <a:pt x="0" y="48"/>
                  </a:lnTo>
                  <a:lnTo>
                    <a:pt x="42" y="73"/>
                  </a:lnTo>
                  <a:lnTo>
                    <a:pt x="84" y="98"/>
                  </a:lnTo>
                  <a:lnTo>
                    <a:pt x="84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Freeform 44"/>
            <p:cNvSpPr/>
            <p:nvPr/>
          </p:nvSpPr>
          <p:spPr bwMode="auto">
            <a:xfrm>
              <a:off x="5469" y="17"/>
              <a:ext cx="98" cy="86"/>
            </a:xfrm>
            <a:custGeom>
              <a:avLst/>
              <a:gdLst>
                <a:gd name="T0" fmla="*/ 98 w 98"/>
                <a:gd name="T1" fmla="*/ 86 h 86"/>
                <a:gd name="T2" fmla="*/ 75 w 98"/>
                <a:gd name="T3" fmla="*/ 42 h 86"/>
                <a:gd name="T4" fmla="*/ 51 w 98"/>
                <a:gd name="T5" fmla="*/ 0 h 86"/>
                <a:gd name="T6" fmla="*/ 26 w 98"/>
                <a:gd name="T7" fmla="*/ 41 h 86"/>
                <a:gd name="T8" fmla="*/ 0 w 98"/>
                <a:gd name="T9" fmla="*/ 83 h 86"/>
                <a:gd name="T10" fmla="*/ 49 w 98"/>
                <a:gd name="T11" fmla="*/ 85 h 86"/>
                <a:gd name="T12" fmla="*/ 98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98" y="86"/>
                  </a:moveTo>
                  <a:lnTo>
                    <a:pt x="75" y="42"/>
                  </a:lnTo>
                  <a:lnTo>
                    <a:pt x="51" y="0"/>
                  </a:lnTo>
                  <a:lnTo>
                    <a:pt x="26" y="41"/>
                  </a:lnTo>
                  <a:lnTo>
                    <a:pt x="0" y="83"/>
                  </a:lnTo>
                  <a:lnTo>
                    <a:pt x="49" y="85"/>
                  </a:lnTo>
                  <a:lnTo>
                    <a:pt x="98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45"/>
            <p:cNvSpPr/>
            <p:nvPr/>
          </p:nvSpPr>
          <p:spPr bwMode="auto">
            <a:xfrm>
              <a:off x="5469" y="134"/>
              <a:ext cx="98" cy="86"/>
            </a:xfrm>
            <a:custGeom>
              <a:avLst/>
              <a:gdLst>
                <a:gd name="T0" fmla="*/ 98 w 98"/>
                <a:gd name="T1" fmla="*/ 86 h 86"/>
                <a:gd name="T2" fmla="*/ 75 w 98"/>
                <a:gd name="T3" fmla="*/ 44 h 86"/>
                <a:gd name="T4" fmla="*/ 51 w 98"/>
                <a:gd name="T5" fmla="*/ 0 h 86"/>
                <a:gd name="T6" fmla="*/ 26 w 98"/>
                <a:gd name="T7" fmla="*/ 42 h 86"/>
                <a:gd name="T8" fmla="*/ 0 w 98"/>
                <a:gd name="T9" fmla="*/ 84 h 86"/>
                <a:gd name="T10" fmla="*/ 49 w 98"/>
                <a:gd name="T11" fmla="*/ 86 h 86"/>
                <a:gd name="T12" fmla="*/ 98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98" y="86"/>
                  </a:moveTo>
                  <a:lnTo>
                    <a:pt x="75" y="44"/>
                  </a:lnTo>
                  <a:lnTo>
                    <a:pt x="51" y="0"/>
                  </a:lnTo>
                  <a:lnTo>
                    <a:pt x="26" y="42"/>
                  </a:lnTo>
                  <a:lnTo>
                    <a:pt x="0" y="84"/>
                  </a:lnTo>
                  <a:lnTo>
                    <a:pt x="49" y="86"/>
                  </a:lnTo>
                  <a:lnTo>
                    <a:pt x="98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48"/>
            <p:cNvSpPr>
              <a:spLocks noEditPoints="1"/>
            </p:cNvSpPr>
            <p:nvPr/>
          </p:nvSpPr>
          <p:spPr bwMode="auto">
            <a:xfrm>
              <a:off x="5441" y="1267"/>
              <a:ext cx="715" cy="187"/>
            </a:xfrm>
            <a:custGeom>
              <a:avLst/>
              <a:gdLst>
                <a:gd name="T0" fmla="*/ 112 w 423"/>
                <a:gd name="T1" fmla="*/ 50 h 110"/>
                <a:gd name="T2" fmla="*/ 56 w 423"/>
                <a:gd name="T3" fmla="*/ 0 h 110"/>
                <a:gd name="T4" fmla="*/ 0 w 423"/>
                <a:gd name="T5" fmla="*/ 55 h 110"/>
                <a:gd name="T6" fmla="*/ 56 w 423"/>
                <a:gd name="T7" fmla="*/ 110 h 110"/>
                <a:gd name="T8" fmla="*/ 112 w 423"/>
                <a:gd name="T9" fmla="*/ 60 h 110"/>
                <a:gd name="T10" fmla="*/ 391 w 423"/>
                <a:gd name="T11" fmla="*/ 60 h 110"/>
                <a:gd name="T12" fmla="*/ 406 w 423"/>
                <a:gd name="T13" fmla="*/ 71 h 110"/>
                <a:gd name="T14" fmla="*/ 423 w 423"/>
                <a:gd name="T15" fmla="*/ 55 h 110"/>
                <a:gd name="T16" fmla="*/ 406 w 423"/>
                <a:gd name="T17" fmla="*/ 38 h 110"/>
                <a:gd name="T18" fmla="*/ 390 w 423"/>
                <a:gd name="T19" fmla="*/ 50 h 110"/>
                <a:gd name="T20" fmla="*/ 112 w 423"/>
                <a:gd name="T21" fmla="*/ 50 h 110"/>
                <a:gd name="T22" fmla="*/ 56 w 423"/>
                <a:gd name="T23" fmla="*/ 100 h 110"/>
                <a:gd name="T24" fmla="*/ 11 w 423"/>
                <a:gd name="T25" fmla="*/ 55 h 110"/>
                <a:gd name="T26" fmla="*/ 56 w 423"/>
                <a:gd name="T27" fmla="*/ 10 h 110"/>
                <a:gd name="T28" fmla="*/ 102 w 423"/>
                <a:gd name="T29" fmla="*/ 55 h 110"/>
                <a:gd name="T30" fmla="*/ 56 w 423"/>
                <a:gd name="T31" fmla="*/ 10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23" h="110">
                  <a:moveTo>
                    <a:pt x="112" y="50"/>
                  </a:moveTo>
                  <a:cubicBezTo>
                    <a:pt x="109" y="22"/>
                    <a:pt x="85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6"/>
                    <a:pt x="25" y="110"/>
                    <a:pt x="56" y="110"/>
                  </a:cubicBezTo>
                  <a:cubicBezTo>
                    <a:pt x="85" y="110"/>
                    <a:pt x="109" y="88"/>
                    <a:pt x="112" y="60"/>
                  </a:cubicBezTo>
                  <a:cubicBezTo>
                    <a:pt x="391" y="60"/>
                    <a:pt x="391" y="60"/>
                    <a:pt x="391" y="60"/>
                  </a:cubicBezTo>
                  <a:cubicBezTo>
                    <a:pt x="393" y="67"/>
                    <a:pt x="399" y="71"/>
                    <a:pt x="406" y="71"/>
                  </a:cubicBezTo>
                  <a:cubicBezTo>
                    <a:pt x="415" y="71"/>
                    <a:pt x="423" y="64"/>
                    <a:pt x="423" y="55"/>
                  </a:cubicBezTo>
                  <a:cubicBezTo>
                    <a:pt x="423" y="46"/>
                    <a:pt x="415" y="38"/>
                    <a:pt x="406" y="38"/>
                  </a:cubicBezTo>
                  <a:cubicBezTo>
                    <a:pt x="399" y="38"/>
                    <a:pt x="392" y="43"/>
                    <a:pt x="390" y="50"/>
                  </a:cubicBezTo>
                  <a:lnTo>
                    <a:pt x="112" y="50"/>
                  </a:lnTo>
                  <a:close/>
                  <a:moveTo>
                    <a:pt x="56" y="100"/>
                  </a:moveTo>
                  <a:cubicBezTo>
                    <a:pt x="31" y="100"/>
                    <a:pt x="11" y="80"/>
                    <a:pt x="11" y="55"/>
                  </a:cubicBezTo>
                  <a:cubicBezTo>
                    <a:pt x="11" y="30"/>
                    <a:pt x="31" y="10"/>
                    <a:pt x="56" y="10"/>
                  </a:cubicBezTo>
                  <a:cubicBezTo>
                    <a:pt x="81" y="10"/>
                    <a:pt x="102" y="30"/>
                    <a:pt x="102" y="55"/>
                  </a:cubicBezTo>
                  <a:cubicBezTo>
                    <a:pt x="102" y="80"/>
                    <a:pt x="81" y="100"/>
                    <a:pt x="56" y="1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49"/>
            <p:cNvSpPr/>
            <p:nvPr/>
          </p:nvSpPr>
          <p:spPr bwMode="auto">
            <a:xfrm>
              <a:off x="5009" y="2178"/>
              <a:ext cx="127" cy="144"/>
            </a:xfrm>
            <a:custGeom>
              <a:avLst/>
              <a:gdLst>
                <a:gd name="T0" fmla="*/ 0 w 127"/>
                <a:gd name="T1" fmla="*/ 35 h 144"/>
                <a:gd name="T2" fmla="*/ 0 w 127"/>
                <a:gd name="T3" fmla="*/ 108 h 144"/>
                <a:gd name="T4" fmla="*/ 65 w 127"/>
                <a:gd name="T5" fmla="*/ 144 h 144"/>
                <a:gd name="T6" fmla="*/ 127 w 127"/>
                <a:gd name="T7" fmla="*/ 108 h 144"/>
                <a:gd name="T8" fmla="*/ 127 w 127"/>
                <a:gd name="T9" fmla="*/ 35 h 144"/>
                <a:gd name="T10" fmla="*/ 65 w 127"/>
                <a:gd name="T11" fmla="*/ 0 h 144"/>
                <a:gd name="T12" fmla="*/ 0 w 127"/>
                <a:gd name="T13" fmla="*/ 35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44">
                  <a:moveTo>
                    <a:pt x="0" y="35"/>
                  </a:moveTo>
                  <a:lnTo>
                    <a:pt x="0" y="108"/>
                  </a:lnTo>
                  <a:lnTo>
                    <a:pt x="65" y="144"/>
                  </a:lnTo>
                  <a:lnTo>
                    <a:pt x="127" y="108"/>
                  </a:lnTo>
                  <a:lnTo>
                    <a:pt x="127" y="35"/>
                  </a:lnTo>
                  <a:lnTo>
                    <a:pt x="65" y="0"/>
                  </a:lnTo>
                  <a:lnTo>
                    <a:pt x="0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Freeform 50"/>
            <p:cNvSpPr/>
            <p:nvPr/>
          </p:nvSpPr>
          <p:spPr bwMode="auto">
            <a:xfrm>
              <a:off x="2999" y="252"/>
              <a:ext cx="126" cy="144"/>
            </a:xfrm>
            <a:custGeom>
              <a:avLst/>
              <a:gdLst>
                <a:gd name="T0" fmla="*/ 62 w 126"/>
                <a:gd name="T1" fmla="*/ 144 h 144"/>
                <a:gd name="T2" fmla="*/ 126 w 126"/>
                <a:gd name="T3" fmla="*/ 108 h 144"/>
                <a:gd name="T4" fmla="*/ 126 w 126"/>
                <a:gd name="T5" fmla="*/ 36 h 144"/>
                <a:gd name="T6" fmla="*/ 62 w 126"/>
                <a:gd name="T7" fmla="*/ 0 h 144"/>
                <a:gd name="T8" fmla="*/ 0 w 126"/>
                <a:gd name="T9" fmla="*/ 36 h 144"/>
                <a:gd name="T10" fmla="*/ 0 w 126"/>
                <a:gd name="T11" fmla="*/ 108 h 144"/>
                <a:gd name="T12" fmla="*/ 62 w 126"/>
                <a:gd name="T13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6" h="144">
                  <a:moveTo>
                    <a:pt x="62" y="144"/>
                  </a:moveTo>
                  <a:lnTo>
                    <a:pt x="126" y="108"/>
                  </a:lnTo>
                  <a:lnTo>
                    <a:pt x="126" y="36"/>
                  </a:lnTo>
                  <a:lnTo>
                    <a:pt x="62" y="0"/>
                  </a:lnTo>
                  <a:lnTo>
                    <a:pt x="0" y="36"/>
                  </a:lnTo>
                  <a:lnTo>
                    <a:pt x="0" y="108"/>
                  </a:lnTo>
                  <a:lnTo>
                    <a:pt x="62" y="1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Freeform 51"/>
            <p:cNvSpPr>
              <a:spLocks noEditPoints="1"/>
            </p:cNvSpPr>
            <p:nvPr/>
          </p:nvSpPr>
          <p:spPr bwMode="auto">
            <a:xfrm>
              <a:off x="3386" y="714"/>
              <a:ext cx="291" cy="332"/>
            </a:xfrm>
            <a:custGeom>
              <a:avLst/>
              <a:gdLst>
                <a:gd name="T0" fmla="*/ 291 w 291"/>
                <a:gd name="T1" fmla="*/ 332 h 332"/>
                <a:gd name="T2" fmla="*/ 291 w 291"/>
                <a:gd name="T3" fmla="*/ 0 h 332"/>
                <a:gd name="T4" fmla="*/ 0 w 291"/>
                <a:gd name="T5" fmla="*/ 166 h 332"/>
                <a:gd name="T6" fmla="*/ 291 w 291"/>
                <a:gd name="T7" fmla="*/ 332 h 332"/>
                <a:gd name="T8" fmla="*/ 274 w 291"/>
                <a:gd name="T9" fmla="*/ 166 h 332"/>
                <a:gd name="T10" fmla="*/ 274 w 291"/>
                <a:gd name="T11" fmla="*/ 301 h 332"/>
                <a:gd name="T12" fmla="*/ 35 w 291"/>
                <a:gd name="T13" fmla="*/ 166 h 332"/>
                <a:gd name="T14" fmla="*/ 274 w 291"/>
                <a:gd name="T15" fmla="*/ 31 h 332"/>
                <a:gd name="T16" fmla="*/ 274 w 291"/>
                <a:gd name="T17" fmla="*/ 166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1" h="332">
                  <a:moveTo>
                    <a:pt x="291" y="332"/>
                  </a:moveTo>
                  <a:lnTo>
                    <a:pt x="291" y="0"/>
                  </a:lnTo>
                  <a:lnTo>
                    <a:pt x="0" y="166"/>
                  </a:lnTo>
                  <a:lnTo>
                    <a:pt x="291" y="332"/>
                  </a:lnTo>
                  <a:close/>
                  <a:moveTo>
                    <a:pt x="274" y="166"/>
                  </a:moveTo>
                  <a:lnTo>
                    <a:pt x="274" y="301"/>
                  </a:lnTo>
                  <a:lnTo>
                    <a:pt x="35" y="166"/>
                  </a:lnTo>
                  <a:lnTo>
                    <a:pt x="274" y="31"/>
                  </a:lnTo>
                  <a:lnTo>
                    <a:pt x="274" y="1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Freeform 52"/>
            <p:cNvSpPr>
              <a:spLocks noEditPoints="1"/>
            </p:cNvSpPr>
            <p:nvPr/>
          </p:nvSpPr>
          <p:spPr bwMode="auto">
            <a:xfrm>
              <a:off x="4771" y="2652"/>
              <a:ext cx="291" cy="248"/>
            </a:xfrm>
            <a:custGeom>
              <a:avLst/>
              <a:gdLst>
                <a:gd name="T0" fmla="*/ 145 w 291"/>
                <a:gd name="T1" fmla="*/ 248 h 248"/>
                <a:gd name="T2" fmla="*/ 291 w 291"/>
                <a:gd name="T3" fmla="*/ 0 h 248"/>
                <a:gd name="T4" fmla="*/ 0 w 291"/>
                <a:gd name="T5" fmla="*/ 0 h 248"/>
                <a:gd name="T6" fmla="*/ 145 w 291"/>
                <a:gd name="T7" fmla="*/ 248 h 248"/>
                <a:gd name="T8" fmla="*/ 145 w 291"/>
                <a:gd name="T9" fmla="*/ 214 h 248"/>
                <a:gd name="T10" fmla="*/ 30 w 291"/>
                <a:gd name="T11" fmla="*/ 18 h 248"/>
                <a:gd name="T12" fmla="*/ 260 w 291"/>
                <a:gd name="T13" fmla="*/ 18 h 248"/>
                <a:gd name="T14" fmla="*/ 145 w 291"/>
                <a:gd name="T15" fmla="*/ 214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1" h="248">
                  <a:moveTo>
                    <a:pt x="145" y="248"/>
                  </a:moveTo>
                  <a:lnTo>
                    <a:pt x="291" y="0"/>
                  </a:lnTo>
                  <a:lnTo>
                    <a:pt x="0" y="0"/>
                  </a:lnTo>
                  <a:lnTo>
                    <a:pt x="145" y="248"/>
                  </a:lnTo>
                  <a:close/>
                  <a:moveTo>
                    <a:pt x="145" y="214"/>
                  </a:moveTo>
                  <a:lnTo>
                    <a:pt x="30" y="18"/>
                  </a:lnTo>
                  <a:lnTo>
                    <a:pt x="260" y="18"/>
                  </a:lnTo>
                  <a:lnTo>
                    <a:pt x="145" y="2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Oval 53"/>
            <p:cNvSpPr>
              <a:spLocks noChangeArrowheads="1"/>
            </p:cNvSpPr>
            <p:nvPr/>
          </p:nvSpPr>
          <p:spPr bwMode="auto">
            <a:xfrm>
              <a:off x="3234" y="474"/>
              <a:ext cx="135" cy="13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Oval 54"/>
            <p:cNvSpPr>
              <a:spLocks noChangeArrowheads="1"/>
            </p:cNvSpPr>
            <p:nvPr/>
          </p:nvSpPr>
          <p:spPr bwMode="auto">
            <a:xfrm>
              <a:off x="5075" y="646"/>
              <a:ext cx="237" cy="23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Freeform 56"/>
            <p:cNvSpPr/>
            <p:nvPr/>
          </p:nvSpPr>
          <p:spPr bwMode="auto">
            <a:xfrm>
              <a:off x="4333" y="1212"/>
              <a:ext cx="198" cy="226"/>
            </a:xfrm>
            <a:custGeom>
              <a:avLst/>
              <a:gdLst>
                <a:gd name="T0" fmla="*/ 0 w 198"/>
                <a:gd name="T1" fmla="*/ 57 h 226"/>
                <a:gd name="T2" fmla="*/ 100 w 198"/>
                <a:gd name="T3" fmla="*/ 0 h 226"/>
                <a:gd name="T4" fmla="*/ 198 w 198"/>
                <a:gd name="T5" fmla="*/ 57 h 226"/>
                <a:gd name="T6" fmla="*/ 198 w 198"/>
                <a:gd name="T7" fmla="*/ 170 h 226"/>
                <a:gd name="T8" fmla="*/ 100 w 198"/>
                <a:gd name="T9" fmla="*/ 226 h 226"/>
                <a:gd name="T10" fmla="*/ 0 w 198"/>
                <a:gd name="T11" fmla="*/ 170 h 226"/>
                <a:gd name="T12" fmla="*/ 0 w 198"/>
                <a:gd name="T13" fmla="*/ 57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8" h="226">
                  <a:moveTo>
                    <a:pt x="0" y="57"/>
                  </a:moveTo>
                  <a:lnTo>
                    <a:pt x="100" y="0"/>
                  </a:lnTo>
                  <a:lnTo>
                    <a:pt x="198" y="57"/>
                  </a:lnTo>
                  <a:lnTo>
                    <a:pt x="198" y="170"/>
                  </a:lnTo>
                  <a:lnTo>
                    <a:pt x="100" y="226"/>
                  </a:lnTo>
                  <a:lnTo>
                    <a:pt x="0" y="17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Freeform 57"/>
            <p:cNvSpPr/>
            <p:nvPr/>
          </p:nvSpPr>
          <p:spPr bwMode="auto">
            <a:xfrm>
              <a:off x="5145" y="1418"/>
              <a:ext cx="98" cy="112"/>
            </a:xfrm>
            <a:custGeom>
              <a:avLst/>
              <a:gdLst>
                <a:gd name="T0" fmla="*/ 0 w 98"/>
                <a:gd name="T1" fmla="*/ 29 h 112"/>
                <a:gd name="T2" fmla="*/ 49 w 98"/>
                <a:gd name="T3" fmla="*/ 0 h 112"/>
                <a:gd name="T4" fmla="*/ 98 w 98"/>
                <a:gd name="T5" fmla="*/ 29 h 112"/>
                <a:gd name="T6" fmla="*/ 98 w 98"/>
                <a:gd name="T7" fmla="*/ 83 h 112"/>
                <a:gd name="T8" fmla="*/ 49 w 98"/>
                <a:gd name="T9" fmla="*/ 112 h 112"/>
                <a:gd name="T10" fmla="*/ 0 w 98"/>
                <a:gd name="T11" fmla="*/ 83 h 112"/>
                <a:gd name="T12" fmla="*/ 0 w 98"/>
                <a:gd name="T13" fmla="*/ 29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112">
                  <a:moveTo>
                    <a:pt x="0" y="29"/>
                  </a:moveTo>
                  <a:lnTo>
                    <a:pt x="49" y="0"/>
                  </a:lnTo>
                  <a:lnTo>
                    <a:pt x="98" y="29"/>
                  </a:lnTo>
                  <a:lnTo>
                    <a:pt x="98" y="83"/>
                  </a:lnTo>
                  <a:lnTo>
                    <a:pt x="49" y="112"/>
                  </a:lnTo>
                  <a:lnTo>
                    <a:pt x="0" y="83"/>
                  </a:lnTo>
                  <a:lnTo>
                    <a:pt x="0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Freeform 58"/>
            <p:cNvSpPr/>
            <p:nvPr/>
          </p:nvSpPr>
          <p:spPr bwMode="auto">
            <a:xfrm>
              <a:off x="3525" y="829"/>
              <a:ext cx="89" cy="102"/>
            </a:xfrm>
            <a:custGeom>
              <a:avLst/>
              <a:gdLst>
                <a:gd name="T0" fmla="*/ 0 w 89"/>
                <a:gd name="T1" fmla="*/ 51 h 102"/>
                <a:gd name="T2" fmla="*/ 45 w 89"/>
                <a:gd name="T3" fmla="*/ 26 h 102"/>
                <a:gd name="T4" fmla="*/ 89 w 89"/>
                <a:gd name="T5" fmla="*/ 0 h 102"/>
                <a:gd name="T6" fmla="*/ 89 w 89"/>
                <a:gd name="T7" fmla="*/ 51 h 102"/>
                <a:gd name="T8" fmla="*/ 89 w 89"/>
                <a:gd name="T9" fmla="*/ 102 h 102"/>
                <a:gd name="T10" fmla="*/ 45 w 89"/>
                <a:gd name="T11" fmla="*/ 76 h 102"/>
                <a:gd name="T12" fmla="*/ 0 w 89"/>
                <a:gd name="T13" fmla="*/ 51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" h="102">
                  <a:moveTo>
                    <a:pt x="0" y="51"/>
                  </a:moveTo>
                  <a:lnTo>
                    <a:pt x="45" y="26"/>
                  </a:lnTo>
                  <a:lnTo>
                    <a:pt x="89" y="0"/>
                  </a:lnTo>
                  <a:lnTo>
                    <a:pt x="89" y="51"/>
                  </a:lnTo>
                  <a:lnTo>
                    <a:pt x="89" y="102"/>
                  </a:lnTo>
                  <a:lnTo>
                    <a:pt x="45" y="76"/>
                  </a:lnTo>
                  <a:lnTo>
                    <a:pt x="0" y="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" name="Freeform 59"/>
            <p:cNvSpPr/>
            <p:nvPr/>
          </p:nvSpPr>
          <p:spPr bwMode="auto">
            <a:xfrm>
              <a:off x="4872" y="2706"/>
              <a:ext cx="88" cy="76"/>
            </a:xfrm>
            <a:custGeom>
              <a:avLst/>
              <a:gdLst>
                <a:gd name="T0" fmla="*/ 44 w 88"/>
                <a:gd name="T1" fmla="*/ 76 h 76"/>
                <a:gd name="T2" fmla="*/ 22 w 88"/>
                <a:gd name="T3" fmla="*/ 37 h 76"/>
                <a:gd name="T4" fmla="*/ 0 w 88"/>
                <a:gd name="T5" fmla="*/ 0 h 76"/>
                <a:gd name="T6" fmla="*/ 44 w 88"/>
                <a:gd name="T7" fmla="*/ 0 h 76"/>
                <a:gd name="T8" fmla="*/ 88 w 88"/>
                <a:gd name="T9" fmla="*/ 0 h 76"/>
                <a:gd name="T10" fmla="*/ 66 w 88"/>
                <a:gd name="T11" fmla="*/ 37 h 76"/>
                <a:gd name="T12" fmla="*/ 44 w 88"/>
                <a:gd name="T13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76">
                  <a:moveTo>
                    <a:pt x="44" y="76"/>
                  </a:moveTo>
                  <a:lnTo>
                    <a:pt x="22" y="37"/>
                  </a:lnTo>
                  <a:lnTo>
                    <a:pt x="0" y="0"/>
                  </a:lnTo>
                  <a:lnTo>
                    <a:pt x="44" y="0"/>
                  </a:lnTo>
                  <a:lnTo>
                    <a:pt x="88" y="0"/>
                  </a:lnTo>
                  <a:lnTo>
                    <a:pt x="66" y="37"/>
                  </a:lnTo>
                  <a:lnTo>
                    <a:pt x="44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59" name="组合 58"/>
          <p:cNvGrpSpPr/>
          <p:nvPr userDrawn="1"/>
        </p:nvGrpSpPr>
        <p:grpSpPr>
          <a:xfrm>
            <a:off x="-5324" y="31817"/>
            <a:ext cx="730155" cy="743122"/>
            <a:chOff x="-5326" y="31810"/>
            <a:chExt cx="730250" cy="742950"/>
          </a:xfrm>
          <a:solidFill>
            <a:schemeClr val="bg1"/>
          </a:solidFill>
        </p:grpSpPr>
        <p:sp>
          <p:nvSpPr>
            <p:cNvPr id="60" name="Freeform 40"/>
            <p:cNvSpPr/>
            <p:nvPr/>
          </p:nvSpPr>
          <p:spPr bwMode="auto">
            <a:xfrm>
              <a:off x="-5326" y="79435"/>
              <a:ext cx="682625" cy="695325"/>
            </a:xfrm>
            <a:custGeom>
              <a:avLst/>
              <a:gdLst>
                <a:gd name="T0" fmla="*/ 0 w 430"/>
                <a:gd name="T1" fmla="*/ 419 h 438"/>
                <a:gd name="T2" fmla="*/ 421 w 430"/>
                <a:gd name="T3" fmla="*/ 0 h 438"/>
                <a:gd name="T4" fmla="*/ 430 w 430"/>
                <a:gd name="T5" fmla="*/ 8 h 438"/>
                <a:gd name="T6" fmla="*/ 0 w 430"/>
                <a:gd name="T7" fmla="*/ 438 h 438"/>
                <a:gd name="T8" fmla="*/ 0 w 430"/>
                <a:gd name="T9" fmla="*/ 419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0" h="438">
                  <a:moveTo>
                    <a:pt x="0" y="419"/>
                  </a:moveTo>
                  <a:lnTo>
                    <a:pt x="421" y="0"/>
                  </a:lnTo>
                  <a:lnTo>
                    <a:pt x="430" y="8"/>
                  </a:lnTo>
                  <a:lnTo>
                    <a:pt x="0" y="438"/>
                  </a:lnTo>
                  <a:lnTo>
                    <a:pt x="0" y="4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1" name="Freeform 41"/>
            <p:cNvSpPr/>
            <p:nvPr/>
          </p:nvSpPr>
          <p:spPr bwMode="auto">
            <a:xfrm>
              <a:off x="613799" y="31810"/>
              <a:ext cx="111125" cy="111125"/>
            </a:xfrm>
            <a:custGeom>
              <a:avLst/>
              <a:gdLst>
                <a:gd name="T0" fmla="*/ 21 w 40"/>
                <a:gd name="T1" fmla="*/ 0 h 40"/>
                <a:gd name="T2" fmla="*/ 40 w 40"/>
                <a:gd name="T3" fmla="*/ 20 h 40"/>
                <a:gd name="T4" fmla="*/ 21 w 40"/>
                <a:gd name="T5" fmla="*/ 40 h 40"/>
                <a:gd name="T6" fmla="*/ 0 w 40"/>
                <a:gd name="T7" fmla="*/ 20 h 40"/>
                <a:gd name="T8" fmla="*/ 21 w 40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0">
                  <a:moveTo>
                    <a:pt x="21" y="0"/>
                  </a:move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1" y="40"/>
                  </a:cubicBez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2" name="组合 61"/>
          <p:cNvGrpSpPr/>
          <p:nvPr userDrawn="1"/>
        </p:nvGrpSpPr>
        <p:grpSpPr>
          <a:xfrm>
            <a:off x="-5324" y="184254"/>
            <a:ext cx="1323803" cy="743123"/>
            <a:chOff x="-5326" y="184210"/>
            <a:chExt cx="1323975" cy="742951"/>
          </a:xfrm>
          <a:solidFill>
            <a:schemeClr val="bg1"/>
          </a:solidFill>
        </p:grpSpPr>
        <p:sp>
          <p:nvSpPr>
            <p:cNvPr id="63" name="Freeform 42"/>
            <p:cNvSpPr/>
            <p:nvPr/>
          </p:nvSpPr>
          <p:spPr bwMode="auto">
            <a:xfrm>
              <a:off x="-5326" y="230248"/>
              <a:ext cx="1268413" cy="696913"/>
            </a:xfrm>
            <a:custGeom>
              <a:avLst/>
              <a:gdLst>
                <a:gd name="T0" fmla="*/ 0 w 799"/>
                <a:gd name="T1" fmla="*/ 420 h 439"/>
                <a:gd name="T2" fmla="*/ 421 w 799"/>
                <a:gd name="T3" fmla="*/ 0 h 439"/>
                <a:gd name="T4" fmla="*/ 423 w 799"/>
                <a:gd name="T5" fmla="*/ 0 h 439"/>
                <a:gd name="T6" fmla="*/ 426 w 799"/>
                <a:gd name="T7" fmla="*/ 0 h 439"/>
                <a:gd name="T8" fmla="*/ 799 w 799"/>
                <a:gd name="T9" fmla="*/ 0 h 439"/>
                <a:gd name="T10" fmla="*/ 799 w 799"/>
                <a:gd name="T11" fmla="*/ 13 h 439"/>
                <a:gd name="T12" fmla="*/ 428 w 799"/>
                <a:gd name="T13" fmla="*/ 13 h 439"/>
                <a:gd name="T14" fmla="*/ 0 w 799"/>
                <a:gd name="T15" fmla="*/ 439 h 439"/>
                <a:gd name="T16" fmla="*/ 0 w 799"/>
                <a:gd name="T17" fmla="*/ 420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99" h="439">
                  <a:moveTo>
                    <a:pt x="0" y="420"/>
                  </a:moveTo>
                  <a:lnTo>
                    <a:pt x="421" y="0"/>
                  </a:lnTo>
                  <a:lnTo>
                    <a:pt x="423" y="0"/>
                  </a:lnTo>
                  <a:lnTo>
                    <a:pt x="426" y="0"/>
                  </a:lnTo>
                  <a:lnTo>
                    <a:pt x="799" y="0"/>
                  </a:lnTo>
                  <a:lnTo>
                    <a:pt x="799" y="13"/>
                  </a:lnTo>
                  <a:lnTo>
                    <a:pt x="428" y="13"/>
                  </a:lnTo>
                  <a:lnTo>
                    <a:pt x="0" y="439"/>
                  </a:lnTo>
                  <a:lnTo>
                    <a:pt x="0" y="4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4" name="Oval 43"/>
            <p:cNvSpPr>
              <a:spLocks noChangeArrowheads="1"/>
            </p:cNvSpPr>
            <p:nvPr/>
          </p:nvSpPr>
          <p:spPr bwMode="auto">
            <a:xfrm>
              <a:off x="1207524" y="184210"/>
              <a:ext cx="111125" cy="1095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5" name="组合 64"/>
          <p:cNvGrpSpPr/>
          <p:nvPr userDrawn="1"/>
        </p:nvGrpSpPr>
        <p:grpSpPr>
          <a:xfrm>
            <a:off x="-5324" y="371622"/>
            <a:ext cx="3166651" cy="733595"/>
            <a:chOff x="-5326" y="371535"/>
            <a:chExt cx="3167063" cy="733425"/>
          </a:xfrm>
          <a:solidFill>
            <a:schemeClr val="bg1"/>
          </a:solidFill>
        </p:grpSpPr>
        <p:sp>
          <p:nvSpPr>
            <p:cNvPr id="66" name="Freeform 44"/>
            <p:cNvSpPr/>
            <p:nvPr/>
          </p:nvSpPr>
          <p:spPr bwMode="auto">
            <a:xfrm>
              <a:off x="-5326" y="371535"/>
              <a:ext cx="3106738" cy="733425"/>
            </a:xfrm>
            <a:custGeom>
              <a:avLst/>
              <a:gdLst>
                <a:gd name="T0" fmla="*/ 0 w 1957"/>
                <a:gd name="T1" fmla="*/ 443 h 462"/>
                <a:gd name="T2" fmla="*/ 442 w 1957"/>
                <a:gd name="T3" fmla="*/ 0 h 462"/>
                <a:gd name="T4" fmla="*/ 444 w 1957"/>
                <a:gd name="T5" fmla="*/ 0 h 462"/>
                <a:gd name="T6" fmla="*/ 447 w 1957"/>
                <a:gd name="T7" fmla="*/ 0 h 462"/>
                <a:gd name="T8" fmla="*/ 1071 w 1957"/>
                <a:gd name="T9" fmla="*/ 0 h 462"/>
                <a:gd name="T10" fmla="*/ 1072 w 1957"/>
                <a:gd name="T11" fmla="*/ 0 h 462"/>
                <a:gd name="T12" fmla="*/ 1074 w 1957"/>
                <a:gd name="T13" fmla="*/ 0 h 462"/>
                <a:gd name="T14" fmla="*/ 1311 w 1957"/>
                <a:gd name="T15" fmla="*/ 138 h 462"/>
                <a:gd name="T16" fmla="*/ 1957 w 1957"/>
                <a:gd name="T17" fmla="*/ 138 h 462"/>
                <a:gd name="T18" fmla="*/ 1957 w 1957"/>
                <a:gd name="T19" fmla="*/ 152 h 462"/>
                <a:gd name="T20" fmla="*/ 1309 w 1957"/>
                <a:gd name="T21" fmla="*/ 152 h 462"/>
                <a:gd name="T22" fmla="*/ 1307 w 1957"/>
                <a:gd name="T23" fmla="*/ 152 h 462"/>
                <a:gd name="T24" fmla="*/ 1306 w 1957"/>
                <a:gd name="T25" fmla="*/ 150 h 462"/>
                <a:gd name="T26" fmla="*/ 1069 w 1957"/>
                <a:gd name="T27" fmla="*/ 12 h 462"/>
                <a:gd name="T28" fmla="*/ 449 w 1957"/>
                <a:gd name="T29" fmla="*/ 12 h 462"/>
                <a:gd name="T30" fmla="*/ 0 w 1957"/>
                <a:gd name="T31" fmla="*/ 462 h 462"/>
                <a:gd name="T32" fmla="*/ 0 w 1957"/>
                <a:gd name="T33" fmla="*/ 443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57" h="462">
                  <a:moveTo>
                    <a:pt x="0" y="443"/>
                  </a:moveTo>
                  <a:lnTo>
                    <a:pt x="442" y="0"/>
                  </a:lnTo>
                  <a:lnTo>
                    <a:pt x="444" y="0"/>
                  </a:lnTo>
                  <a:lnTo>
                    <a:pt x="447" y="0"/>
                  </a:lnTo>
                  <a:lnTo>
                    <a:pt x="1071" y="0"/>
                  </a:lnTo>
                  <a:lnTo>
                    <a:pt x="1072" y="0"/>
                  </a:lnTo>
                  <a:lnTo>
                    <a:pt x="1074" y="0"/>
                  </a:lnTo>
                  <a:lnTo>
                    <a:pt x="1311" y="138"/>
                  </a:lnTo>
                  <a:lnTo>
                    <a:pt x="1957" y="138"/>
                  </a:lnTo>
                  <a:lnTo>
                    <a:pt x="1957" y="152"/>
                  </a:lnTo>
                  <a:lnTo>
                    <a:pt x="1309" y="152"/>
                  </a:lnTo>
                  <a:lnTo>
                    <a:pt x="1307" y="152"/>
                  </a:lnTo>
                  <a:lnTo>
                    <a:pt x="1306" y="150"/>
                  </a:lnTo>
                  <a:lnTo>
                    <a:pt x="1069" y="12"/>
                  </a:lnTo>
                  <a:lnTo>
                    <a:pt x="449" y="12"/>
                  </a:lnTo>
                  <a:lnTo>
                    <a:pt x="0" y="462"/>
                  </a:lnTo>
                  <a:lnTo>
                    <a:pt x="0" y="4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7" name="Oval 45"/>
            <p:cNvSpPr>
              <a:spLocks noChangeArrowheads="1"/>
            </p:cNvSpPr>
            <p:nvPr/>
          </p:nvSpPr>
          <p:spPr bwMode="auto">
            <a:xfrm>
              <a:off x="3047437" y="546160"/>
              <a:ext cx="114300" cy="1111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8" name="组合 67"/>
          <p:cNvGrpSpPr/>
          <p:nvPr userDrawn="1"/>
        </p:nvGrpSpPr>
        <p:grpSpPr>
          <a:xfrm>
            <a:off x="-5324" y="482772"/>
            <a:ext cx="1679357" cy="809812"/>
            <a:chOff x="-5326" y="482660"/>
            <a:chExt cx="1679576" cy="809625"/>
          </a:xfrm>
          <a:solidFill>
            <a:schemeClr val="bg1"/>
          </a:solidFill>
        </p:grpSpPr>
        <p:sp>
          <p:nvSpPr>
            <p:cNvPr id="69" name="Freeform 46"/>
            <p:cNvSpPr/>
            <p:nvPr/>
          </p:nvSpPr>
          <p:spPr bwMode="auto">
            <a:xfrm>
              <a:off x="-5326" y="527110"/>
              <a:ext cx="1627188" cy="765175"/>
            </a:xfrm>
            <a:custGeom>
              <a:avLst/>
              <a:gdLst>
                <a:gd name="T0" fmla="*/ 0 w 1025"/>
                <a:gd name="T1" fmla="*/ 463 h 482"/>
                <a:gd name="T2" fmla="*/ 461 w 1025"/>
                <a:gd name="T3" fmla="*/ 3 h 482"/>
                <a:gd name="T4" fmla="*/ 463 w 1025"/>
                <a:gd name="T5" fmla="*/ 0 h 482"/>
                <a:gd name="T6" fmla="*/ 467 w 1025"/>
                <a:gd name="T7" fmla="*/ 0 h 482"/>
                <a:gd name="T8" fmla="*/ 1025 w 1025"/>
                <a:gd name="T9" fmla="*/ 0 h 482"/>
                <a:gd name="T10" fmla="*/ 1025 w 1025"/>
                <a:gd name="T11" fmla="*/ 14 h 482"/>
                <a:gd name="T12" fmla="*/ 468 w 1025"/>
                <a:gd name="T13" fmla="*/ 14 h 482"/>
                <a:gd name="T14" fmla="*/ 0 w 1025"/>
                <a:gd name="T15" fmla="*/ 482 h 482"/>
                <a:gd name="T16" fmla="*/ 0 w 1025"/>
                <a:gd name="T17" fmla="*/ 463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25" h="482">
                  <a:moveTo>
                    <a:pt x="0" y="463"/>
                  </a:moveTo>
                  <a:lnTo>
                    <a:pt x="461" y="3"/>
                  </a:lnTo>
                  <a:lnTo>
                    <a:pt x="463" y="0"/>
                  </a:lnTo>
                  <a:lnTo>
                    <a:pt x="467" y="0"/>
                  </a:lnTo>
                  <a:lnTo>
                    <a:pt x="1025" y="0"/>
                  </a:lnTo>
                  <a:lnTo>
                    <a:pt x="1025" y="14"/>
                  </a:lnTo>
                  <a:lnTo>
                    <a:pt x="468" y="14"/>
                  </a:lnTo>
                  <a:lnTo>
                    <a:pt x="0" y="482"/>
                  </a:lnTo>
                  <a:lnTo>
                    <a:pt x="0" y="4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0" name="Freeform 47"/>
            <p:cNvSpPr/>
            <p:nvPr/>
          </p:nvSpPr>
          <p:spPr bwMode="auto">
            <a:xfrm>
              <a:off x="1564712" y="482660"/>
              <a:ext cx="109538" cy="111125"/>
            </a:xfrm>
            <a:custGeom>
              <a:avLst/>
              <a:gdLst>
                <a:gd name="T0" fmla="*/ 21 w 40"/>
                <a:gd name="T1" fmla="*/ 0 h 40"/>
                <a:gd name="T2" fmla="*/ 40 w 40"/>
                <a:gd name="T3" fmla="*/ 20 h 40"/>
                <a:gd name="T4" fmla="*/ 21 w 40"/>
                <a:gd name="T5" fmla="*/ 40 h 40"/>
                <a:gd name="T6" fmla="*/ 0 w 40"/>
                <a:gd name="T7" fmla="*/ 20 h 40"/>
                <a:gd name="T8" fmla="*/ 21 w 40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0">
                  <a:moveTo>
                    <a:pt x="21" y="0"/>
                  </a:move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1" y="40"/>
                  </a:cubicBez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71" name="组合 70"/>
          <p:cNvGrpSpPr/>
          <p:nvPr userDrawn="1"/>
        </p:nvGrpSpPr>
        <p:grpSpPr>
          <a:xfrm>
            <a:off x="-5324" y="822577"/>
            <a:ext cx="646029" cy="660554"/>
            <a:chOff x="-5326" y="822385"/>
            <a:chExt cx="646113" cy="660401"/>
          </a:xfrm>
          <a:solidFill>
            <a:schemeClr val="bg1"/>
          </a:solidFill>
        </p:grpSpPr>
        <p:sp>
          <p:nvSpPr>
            <p:cNvPr id="72" name="Freeform 48"/>
            <p:cNvSpPr/>
            <p:nvPr/>
          </p:nvSpPr>
          <p:spPr bwMode="auto">
            <a:xfrm>
              <a:off x="-5326" y="871598"/>
              <a:ext cx="600075" cy="611188"/>
            </a:xfrm>
            <a:custGeom>
              <a:avLst/>
              <a:gdLst>
                <a:gd name="T0" fmla="*/ 0 w 378"/>
                <a:gd name="T1" fmla="*/ 368 h 385"/>
                <a:gd name="T2" fmla="*/ 367 w 378"/>
                <a:gd name="T3" fmla="*/ 0 h 385"/>
                <a:gd name="T4" fmla="*/ 378 w 378"/>
                <a:gd name="T5" fmla="*/ 9 h 385"/>
                <a:gd name="T6" fmla="*/ 0 w 378"/>
                <a:gd name="T7" fmla="*/ 385 h 385"/>
                <a:gd name="T8" fmla="*/ 0 w 378"/>
                <a:gd name="T9" fmla="*/ 368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8" h="385">
                  <a:moveTo>
                    <a:pt x="0" y="368"/>
                  </a:moveTo>
                  <a:lnTo>
                    <a:pt x="367" y="0"/>
                  </a:lnTo>
                  <a:lnTo>
                    <a:pt x="378" y="9"/>
                  </a:lnTo>
                  <a:lnTo>
                    <a:pt x="0" y="385"/>
                  </a:lnTo>
                  <a:lnTo>
                    <a:pt x="0" y="3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3" name="Oval 49"/>
            <p:cNvSpPr>
              <a:spLocks noChangeArrowheads="1"/>
            </p:cNvSpPr>
            <p:nvPr/>
          </p:nvSpPr>
          <p:spPr bwMode="auto">
            <a:xfrm>
              <a:off x="531249" y="822385"/>
              <a:ext cx="109538" cy="1143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2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2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hf sldNum="0" ftr="0" dt="0"/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7" Type="http://schemas.openxmlformats.org/officeDocument/2006/relationships/theme" Target="../theme/theme2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E9D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44035B-198E-4135-B73A-0A3C47135C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83A4B3-31E6-48D0-8F67-C2C0AF13012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hf sldNum="0" ftr="0" dt="0"/>
  <p:txStyles>
    <p:titleStyle>
      <a:lvl1pPr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None/>
        <a:defRPr sz="4400" b="0" i="0" u="none" kern="1200">
          <a:solidFill>
            <a:srgbClr val="000000"/>
          </a:solidFill>
          <a:latin typeface="汉仪文黑-85W" panose="00020600040101010101" charset="-122"/>
          <a:ea typeface="汉仪文黑-85W" panose="00020600040101010101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E9D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44035B-198E-4135-B73A-0A3C47135C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83A4B3-31E6-48D0-8F67-C2C0AF13012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</p:sldLayoutIdLst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hf sldNum="0" ftr="0" dt="0"/>
  <p:txStyles>
    <p:titleStyle>
      <a:lvl1pPr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None/>
        <a:defRPr sz="4400" b="0" i="0" u="none" kern="1200">
          <a:solidFill>
            <a:srgbClr val="000000"/>
          </a:solidFill>
          <a:latin typeface="汉仪文黑-85W" panose="00020600040101010101" charset="-122"/>
          <a:ea typeface="汉仪文黑-85W" panose="00020600040101010101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99" Type="http://schemas.openxmlformats.org/officeDocument/2006/relationships/slideLayout" Target="../slideLayouts/slideLayout7.xml"/><Relationship Id="rId98" Type="http://schemas.openxmlformats.org/officeDocument/2006/relationships/image" Target="../media/image51.png"/><Relationship Id="rId97" Type="http://schemas.openxmlformats.org/officeDocument/2006/relationships/customXml" Target="../ink/ink49.xml"/><Relationship Id="rId96" Type="http://schemas.openxmlformats.org/officeDocument/2006/relationships/image" Target="../media/image50.png"/><Relationship Id="rId95" Type="http://schemas.openxmlformats.org/officeDocument/2006/relationships/customXml" Target="../ink/ink48.xml"/><Relationship Id="rId94" Type="http://schemas.openxmlformats.org/officeDocument/2006/relationships/image" Target="../media/image49.png"/><Relationship Id="rId93" Type="http://schemas.openxmlformats.org/officeDocument/2006/relationships/customXml" Target="../ink/ink47.xml"/><Relationship Id="rId92" Type="http://schemas.openxmlformats.org/officeDocument/2006/relationships/image" Target="../media/image48.png"/><Relationship Id="rId91" Type="http://schemas.openxmlformats.org/officeDocument/2006/relationships/customXml" Target="../ink/ink46.xml"/><Relationship Id="rId90" Type="http://schemas.openxmlformats.org/officeDocument/2006/relationships/image" Target="../media/image47.png"/><Relationship Id="rId9" Type="http://schemas.openxmlformats.org/officeDocument/2006/relationships/customXml" Target="../ink/ink5.xml"/><Relationship Id="rId89" Type="http://schemas.openxmlformats.org/officeDocument/2006/relationships/customXml" Target="../ink/ink45.xml"/><Relationship Id="rId88" Type="http://schemas.openxmlformats.org/officeDocument/2006/relationships/image" Target="../media/image46.png"/><Relationship Id="rId87" Type="http://schemas.openxmlformats.org/officeDocument/2006/relationships/customXml" Target="../ink/ink44.xml"/><Relationship Id="rId86" Type="http://schemas.openxmlformats.org/officeDocument/2006/relationships/image" Target="../media/image45.png"/><Relationship Id="rId85" Type="http://schemas.openxmlformats.org/officeDocument/2006/relationships/customXml" Target="../ink/ink43.xml"/><Relationship Id="rId84" Type="http://schemas.openxmlformats.org/officeDocument/2006/relationships/image" Target="../media/image44.png"/><Relationship Id="rId83" Type="http://schemas.openxmlformats.org/officeDocument/2006/relationships/customXml" Target="../ink/ink42.xml"/><Relationship Id="rId82" Type="http://schemas.openxmlformats.org/officeDocument/2006/relationships/image" Target="../media/image43.png"/><Relationship Id="rId81" Type="http://schemas.openxmlformats.org/officeDocument/2006/relationships/customXml" Target="../ink/ink41.xml"/><Relationship Id="rId80" Type="http://schemas.openxmlformats.org/officeDocument/2006/relationships/image" Target="../media/image42.png"/><Relationship Id="rId8" Type="http://schemas.openxmlformats.org/officeDocument/2006/relationships/image" Target="../media/image6.png"/><Relationship Id="rId79" Type="http://schemas.openxmlformats.org/officeDocument/2006/relationships/customXml" Target="../ink/ink40.xml"/><Relationship Id="rId78" Type="http://schemas.openxmlformats.org/officeDocument/2006/relationships/image" Target="../media/image41.png"/><Relationship Id="rId77" Type="http://schemas.openxmlformats.org/officeDocument/2006/relationships/customXml" Target="../ink/ink39.xml"/><Relationship Id="rId76" Type="http://schemas.openxmlformats.org/officeDocument/2006/relationships/image" Target="../media/image40.png"/><Relationship Id="rId75" Type="http://schemas.openxmlformats.org/officeDocument/2006/relationships/customXml" Target="../ink/ink38.xml"/><Relationship Id="rId74" Type="http://schemas.openxmlformats.org/officeDocument/2006/relationships/image" Target="../media/image39.png"/><Relationship Id="rId73" Type="http://schemas.openxmlformats.org/officeDocument/2006/relationships/customXml" Target="../ink/ink37.xml"/><Relationship Id="rId72" Type="http://schemas.openxmlformats.org/officeDocument/2006/relationships/image" Target="../media/image38.png"/><Relationship Id="rId71" Type="http://schemas.openxmlformats.org/officeDocument/2006/relationships/customXml" Target="../ink/ink36.xml"/><Relationship Id="rId70" Type="http://schemas.openxmlformats.org/officeDocument/2006/relationships/image" Target="../media/image37.png"/><Relationship Id="rId7" Type="http://schemas.openxmlformats.org/officeDocument/2006/relationships/customXml" Target="../ink/ink4.xml"/><Relationship Id="rId69" Type="http://schemas.openxmlformats.org/officeDocument/2006/relationships/customXml" Target="../ink/ink35.xml"/><Relationship Id="rId68" Type="http://schemas.openxmlformats.org/officeDocument/2006/relationships/image" Target="../media/image36.png"/><Relationship Id="rId67" Type="http://schemas.openxmlformats.org/officeDocument/2006/relationships/customXml" Target="../ink/ink34.xml"/><Relationship Id="rId66" Type="http://schemas.openxmlformats.org/officeDocument/2006/relationships/image" Target="../media/image35.png"/><Relationship Id="rId65" Type="http://schemas.openxmlformats.org/officeDocument/2006/relationships/customXml" Target="../ink/ink33.xml"/><Relationship Id="rId64" Type="http://schemas.openxmlformats.org/officeDocument/2006/relationships/image" Target="../media/image34.png"/><Relationship Id="rId63" Type="http://schemas.openxmlformats.org/officeDocument/2006/relationships/customXml" Target="../ink/ink32.xml"/><Relationship Id="rId62" Type="http://schemas.openxmlformats.org/officeDocument/2006/relationships/image" Target="../media/image33.png"/><Relationship Id="rId61" Type="http://schemas.openxmlformats.org/officeDocument/2006/relationships/customXml" Target="../ink/ink31.xml"/><Relationship Id="rId60" Type="http://schemas.openxmlformats.org/officeDocument/2006/relationships/image" Target="../media/image32.png"/><Relationship Id="rId6" Type="http://schemas.openxmlformats.org/officeDocument/2006/relationships/image" Target="../media/image5.png"/><Relationship Id="rId59" Type="http://schemas.openxmlformats.org/officeDocument/2006/relationships/customXml" Target="../ink/ink30.xml"/><Relationship Id="rId58" Type="http://schemas.openxmlformats.org/officeDocument/2006/relationships/image" Target="../media/image31.png"/><Relationship Id="rId57" Type="http://schemas.openxmlformats.org/officeDocument/2006/relationships/customXml" Target="../ink/ink29.xml"/><Relationship Id="rId56" Type="http://schemas.openxmlformats.org/officeDocument/2006/relationships/image" Target="../media/image30.png"/><Relationship Id="rId55" Type="http://schemas.openxmlformats.org/officeDocument/2006/relationships/customXml" Target="../ink/ink28.xml"/><Relationship Id="rId54" Type="http://schemas.openxmlformats.org/officeDocument/2006/relationships/image" Target="../media/image29.png"/><Relationship Id="rId53" Type="http://schemas.openxmlformats.org/officeDocument/2006/relationships/customXml" Target="../ink/ink27.xml"/><Relationship Id="rId52" Type="http://schemas.openxmlformats.org/officeDocument/2006/relationships/image" Target="../media/image28.png"/><Relationship Id="rId51" Type="http://schemas.openxmlformats.org/officeDocument/2006/relationships/customXml" Target="../ink/ink26.xml"/><Relationship Id="rId50" Type="http://schemas.openxmlformats.org/officeDocument/2006/relationships/image" Target="../media/image27.png"/><Relationship Id="rId5" Type="http://schemas.openxmlformats.org/officeDocument/2006/relationships/customXml" Target="../ink/ink3.xml"/><Relationship Id="rId49" Type="http://schemas.openxmlformats.org/officeDocument/2006/relationships/customXml" Target="../ink/ink25.xml"/><Relationship Id="rId48" Type="http://schemas.openxmlformats.org/officeDocument/2006/relationships/image" Target="../media/image26.png"/><Relationship Id="rId47" Type="http://schemas.openxmlformats.org/officeDocument/2006/relationships/customXml" Target="../ink/ink24.xml"/><Relationship Id="rId46" Type="http://schemas.openxmlformats.org/officeDocument/2006/relationships/image" Target="../media/image25.png"/><Relationship Id="rId45" Type="http://schemas.openxmlformats.org/officeDocument/2006/relationships/customXml" Target="../ink/ink23.xml"/><Relationship Id="rId44" Type="http://schemas.openxmlformats.org/officeDocument/2006/relationships/image" Target="../media/image24.png"/><Relationship Id="rId43" Type="http://schemas.openxmlformats.org/officeDocument/2006/relationships/customXml" Target="../ink/ink22.xml"/><Relationship Id="rId42" Type="http://schemas.openxmlformats.org/officeDocument/2006/relationships/image" Target="../media/image23.png"/><Relationship Id="rId41" Type="http://schemas.openxmlformats.org/officeDocument/2006/relationships/customXml" Target="../ink/ink21.xml"/><Relationship Id="rId40" Type="http://schemas.openxmlformats.org/officeDocument/2006/relationships/image" Target="../media/image22.png"/><Relationship Id="rId4" Type="http://schemas.openxmlformats.org/officeDocument/2006/relationships/image" Target="../media/image4.png"/><Relationship Id="rId39" Type="http://schemas.openxmlformats.org/officeDocument/2006/relationships/customXml" Target="../ink/ink20.xml"/><Relationship Id="rId38" Type="http://schemas.openxmlformats.org/officeDocument/2006/relationships/image" Target="../media/image21.png"/><Relationship Id="rId37" Type="http://schemas.openxmlformats.org/officeDocument/2006/relationships/customXml" Target="../ink/ink19.xml"/><Relationship Id="rId36" Type="http://schemas.openxmlformats.org/officeDocument/2006/relationships/image" Target="../media/image20.png"/><Relationship Id="rId35" Type="http://schemas.openxmlformats.org/officeDocument/2006/relationships/customXml" Target="../ink/ink18.xml"/><Relationship Id="rId34" Type="http://schemas.openxmlformats.org/officeDocument/2006/relationships/image" Target="../media/image19.png"/><Relationship Id="rId33" Type="http://schemas.openxmlformats.org/officeDocument/2006/relationships/customXml" Target="../ink/ink17.xml"/><Relationship Id="rId32" Type="http://schemas.openxmlformats.org/officeDocument/2006/relationships/image" Target="../media/image18.png"/><Relationship Id="rId31" Type="http://schemas.openxmlformats.org/officeDocument/2006/relationships/customXml" Target="../ink/ink16.xml"/><Relationship Id="rId30" Type="http://schemas.openxmlformats.org/officeDocument/2006/relationships/image" Target="../media/image17.png"/><Relationship Id="rId3" Type="http://schemas.openxmlformats.org/officeDocument/2006/relationships/customXml" Target="../ink/ink2.xml"/><Relationship Id="rId29" Type="http://schemas.openxmlformats.org/officeDocument/2006/relationships/customXml" Target="../ink/ink15.xml"/><Relationship Id="rId28" Type="http://schemas.openxmlformats.org/officeDocument/2006/relationships/image" Target="../media/image16.png"/><Relationship Id="rId27" Type="http://schemas.openxmlformats.org/officeDocument/2006/relationships/customXml" Target="../ink/ink14.xml"/><Relationship Id="rId26" Type="http://schemas.openxmlformats.org/officeDocument/2006/relationships/image" Target="../media/image15.png"/><Relationship Id="rId25" Type="http://schemas.openxmlformats.org/officeDocument/2006/relationships/customXml" Target="../ink/ink13.xml"/><Relationship Id="rId24" Type="http://schemas.openxmlformats.org/officeDocument/2006/relationships/image" Target="../media/image14.png"/><Relationship Id="rId23" Type="http://schemas.openxmlformats.org/officeDocument/2006/relationships/customXml" Target="../ink/ink12.xml"/><Relationship Id="rId22" Type="http://schemas.openxmlformats.org/officeDocument/2006/relationships/image" Target="../media/image13.png"/><Relationship Id="rId21" Type="http://schemas.openxmlformats.org/officeDocument/2006/relationships/customXml" Target="../ink/ink11.xml"/><Relationship Id="rId20" Type="http://schemas.openxmlformats.org/officeDocument/2006/relationships/image" Target="../media/image12.png"/><Relationship Id="rId2" Type="http://schemas.openxmlformats.org/officeDocument/2006/relationships/image" Target="../media/image3.png"/><Relationship Id="rId19" Type="http://schemas.openxmlformats.org/officeDocument/2006/relationships/customXml" Target="../ink/ink10.xml"/><Relationship Id="rId18" Type="http://schemas.openxmlformats.org/officeDocument/2006/relationships/image" Target="../media/image11.png"/><Relationship Id="rId17" Type="http://schemas.openxmlformats.org/officeDocument/2006/relationships/customXml" Target="../ink/ink9.xml"/><Relationship Id="rId16" Type="http://schemas.openxmlformats.org/officeDocument/2006/relationships/image" Target="../media/image10.png"/><Relationship Id="rId15" Type="http://schemas.openxmlformats.org/officeDocument/2006/relationships/customXml" Target="../ink/ink8.xml"/><Relationship Id="rId14" Type="http://schemas.openxmlformats.org/officeDocument/2006/relationships/image" Target="../media/image9.png"/><Relationship Id="rId13" Type="http://schemas.openxmlformats.org/officeDocument/2006/relationships/customXml" Target="../ink/ink7.xml"/><Relationship Id="rId12" Type="http://schemas.openxmlformats.org/officeDocument/2006/relationships/image" Target="../media/image8.png"/><Relationship Id="rId11" Type="http://schemas.openxmlformats.org/officeDocument/2006/relationships/customXml" Target="../ink/ink6.xml"/><Relationship Id="rId100" Type="http://schemas.openxmlformats.org/officeDocument/2006/relationships/notesSlide" Target="../notesSlides/notesSlide3.xml"/><Relationship Id="rId10" Type="http://schemas.openxmlformats.org/officeDocument/2006/relationships/image" Target="../media/image7.png"/><Relationship Id="rId1" Type="http://schemas.openxmlformats.org/officeDocument/2006/relationships/customXml" Target="../ink/ink1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customXml" Target="../ink/ink54.xml"/><Relationship Id="rId84" Type="http://schemas.openxmlformats.org/officeDocument/2006/relationships/notesSlide" Target="../notesSlides/notesSlide4.xml"/><Relationship Id="rId83" Type="http://schemas.openxmlformats.org/officeDocument/2006/relationships/slideLayout" Target="../slideLayouts/slideLayout7.xml"/><Relationship Id="rId82" Type="http://schemas.openxmlformats.org/officeDocument/2006/relationships/image" Target="../media/image91.png"/><Relationship Id="rId81" Type="http://schemas.openxmlformats.org/officeDocument/2006/relationships/customXml" Target="../ink/ink90.xml"/><Relationship Id="rId80" Type="http://schemas.openxmlformats.org/officeDocument/2006/relationships/image" Target="../media/image90.png"/><Relationship Id="rId8" Type="http://schemas.openxmlformats.org/officeDocument/2006/relationships/image" Target="../media/image55.png"/><Relationship Id="rId79" Type="http://schemas.openxmlformats.org/officeDocument/2006/relationships/customXml" Target="../ink/ink89.xml"/><Relationship Id="rId78" Type="http://schemas.openxmlformats.org/officeDocument/2006/relationships/image" Target="../media/image89.png"/><Relationship Id="rId77" Type="http://schemas.openxmlformats.org/officeDocument/2006/relationships/customXml" Target="../ink/ink88.xml"/><Relationship Id="rId76" Type="http://schemas.openxmlformats.org/officeDocument/2006/relationships/image" Target="../media/image88.png"/><Relationship Id="rId75" Type="http://schemas.openxmlformats.org/officeDocument/2006/relationships/customXml" Target="../ink/ink87.xml"/><Relationship Id="rId74" Type="http://schemas.openxmlformats.org/officeDocument/2006/relationships/image" Target="../media/image87.png"/><Relationship Id="rId73" Type="http://schemas.openxmlformats.org/officeDocument/2006/relationships/customXml" Target="../ink/ink86.xml"/><Relationship Id="rId72" Type="http://schemas.openxmlformats.org/officeDocument/2006/relationships/image" Target="../media/image86.png"/><Relationship Id="rId71" Type="http://schemas.openxmlformats.org/officeDocument/2006/relationships/customXml" Target="../ink/ink85.xml"/><Relationship Id="rId70" Type="http://schemas.openxmlformats.org/officeDocument/2006/relationships/image" Target="../media/image85.png"/><Relationship Id="rId7" Type="http://schemas.openxmlformats.org/officeDocument/2006/relationships/customXml" Target="../ink/ink53.xml"/><Relationship Id="rId69" Type="http://schemas.openxmlformats.org/officeDocument/2006/relationships/customXml" Target="../ink/ink84.xml"/><Relationship Id="rId68" Type="http://schemas.openxmlformats.org/officeDocument/2006/relationships/image" Target="../media/image84.png"/><Relationship Id="rId67" Type="http://schemas.openxmlformats.org/officeDocument/2006/relationships/customXml" Target="../ink/ink83.xml"/><Relationship Id="rId66" Type="http://schemas.openxmlformats.org/officeDocument/2006/relationships/image" Target="../media/image83.png"/><Relationship Id="rId65" Type="http://schemas.openxmlformats.org/officeDocument/2006/relationships/customXml" Target="../ink/ink82.xml"/><Relationship Id="rId64" Type="http://schemas.openxmlformats.org/officeDocument/2006/relationships/image" Target="../media/image82.png"/><Relationship Id="rId63" Type="http://schemas.openxmlformats.org/officeDocument/2006/relationships/customXml" Target="../ink/ink81.xml"/><Relationship Id="rId62" Type="http://schemas.openxmlformats.org/officeDocument/2006/relationships/image" Target="../media/image81.png"/><Relationship Id="rId61" Type="http://schemas.openxmlformats.org/officeDocument/2006/relationships/customXml" Target="../ink/ink80.xml"/><Relationship Id="rId60" Type="http://schemas.openxmlformats.org/officeDocument/2006/relationships/image" Target="../media/image80.png"/><Relationship Id="rId6" Type="http://schemas.openxmlformats.org/officeDocument/2006/relationships/image" Target="../media/image54.png"/><Relationship Id="rId59" Type="http://schemas.openxmlformats.org/officeDocument/2006/relationships/customXml" Target="../ink/ink79.xml"/><Relationship Id="rId58" Type="http://schemas.openxmlformats.org/officeDocument/2006/relationships/image" Target="../media/image79.png"/><Relationship Id="rId57" Type="http://schemas.openxmlformats.org/officeDocument/2006/relationships/customXml" Target="../ink/ink78.xml"/><Relationship Id="rId56" Type="http://schemas.openxmlformats.org/officeDocument/2006/relationships/image" Target="../media/image78.png"/><Relationship Id="rId55" Type="http://schemas.openxmlformats.org/officeDocument/2006/relationships/customXml" Target="../ink/ink77.xml"/><Relationship Id="rId54" Type="http://schemas.openxmlformats.org/officeDocument/2006/relationships/image" Target="../media/image22.png"/><Relationship Id="rId53" Type="http://schemas.openxmlformats.org/officeDocument/2006/relationships/customXml" Target="../ink/ink76.xml"/><Relationship Id="rId52" Type="http://schemas.openxmlformats.org/officeDocument/2006/relationships/image" Target="../media/image77.png"/><Relationship Id="rId51" Type="http://schemas.openxmlformats.org/officeDocument/2006/relationships/customXml" Target="../ink/ink75.xml"/><Relationship Id="rId50" Type="http://schemas.openxmlformats.org/officeDocument/2006/relationships/image" Target="../media/image76.png"/><Relationship Id="rId5" Type="http://schemas.openxmlformats.org/officeDocument/2006/relationships/customXml" Target="../ink/ink52.xml"/><Relationship Id="rId49" Type="http://schemas.openxmlformats.org/officeDocument/2006/relationships/customXml" Target="../ink/ink74.xml"/><Relationship Id="rId48" Type="http://schemas.openxmlformats.org/officeDocument/2006/relationships/image" Target="../media/image75.png"/><Relationship Id="rId47" Type="http://schemas.openxmlformats.org/officeDocument/2006/relationships/customXml" Target="../ink/ink73.xml"/><Relationship Id="rId46" Type="http://schemas.openxmlformats.org/officeDocument/2006/relationships/image" Target="../media/image74.png"/><Relationship Id="rId45" Type="http://schemas.openxmlformats.org/officeDocument/2006/relationships/customXml" Target="../ink/ink72.xml"/><Relationship Id="rId44" Type="http://schemas.openxmlformats.org/officeDocument/2006/relationships/image" Target="../media/image73.png"/><Relationship Id="rId43" Type="http://schemas.openxmlformats.org/officeDocument/2006/relationships/customXml" Target="../ink/ink71.xml"/><Relationship Id="rId42" Type="http://schemas.openxmlformats.org/officeDocument/2006/relationships/image" Target="../media/image72.png"/><Relationship Id="rId41" Type="http://schemas.openxmlformats.org/officeDocument/2006/relationships/customXml" Target="../ink/ink70.xml"/><Relationship Id="rId40" Type="http://schemas.openxmlformats.org/officeDocument/2006/relationships/image" Target="../media/image71.png"/><Relationship Id="rId4" Type="http://schemas.openxmlformats.org/officeDocument/2006/relationships/image" Target="../media/image53.png"/><Relationship Id="rId39" Type="http://schemas.openxmlformats.org/officeDocument/2006/relationships/customXml" Target="../ink/ink69.xml"/><Relationship Id="rId38" Type="http://schemas.openxmlformats.org/officeDocument/2006/relationships/image" Target="../media/image70.png"/><Relationship Id="rId37" Type="http://schemas.openxmlformats.org/officeDocument/2006/relationships/customXml" Target="../ink/ink68.xml"/><Relationship Id="rId36" Type="http://schemas.openxmlformats.org/officeDocument/2006/relationships/image" Target="../media/image69.png"/><Relationship Id="rId35" Type="http://schemas.openxmlformats.org/officeDocument/2006/relationships/customXml" Target="../ink/ink67.xml"/><Relationship Id="rId34" Type="http://schemas.openxmlformats.org/officeDocument/2006/relationships/image" Target="../media/image68.png"/><Relationship Id="rId33" Type="http://schemas.openxmlformats.org/officeDocument/2006/relationships/customXml" Target="../ink/ink66.xml"/><Relationship Id="rId32" Type="http://schemas.openxmlformats.org/officeDocument/2006/relationships/image" Target="../media/image67.png"/><Relationship Id="rId31" Type="http://schemas.openxmlformats.org/officeDocument/2006/relationships/customXml" Target="../ink/ink65.xml"/><Relationship Id="rId30" Type="http://schemas.openxmlformats.org/officeDocument/2006/relationships/image" Target="../media/image66.png"/><Relationship Id="rId3" Type="http://schemas.openxmlformats.org/officeDocument/2006/relationships/customXml" Target="../ink/ink51.xml"/><Relationship Id="rId29" Type="http://schemas.openxmlformats.org/officeDocument/2006/relationships/customXml" Target="../ink/ink64.xml"/><Relationship Id="rId28" Type="http://schemas.openxmlformats.org/officeDocument/2006/relationships/image" Target="../media/image65.png"/><Relationship Id="rId27" Type="http://schemas.openxmlformats.org/officeDocument/2006/relationships/customXml" Target="../ink/ink63.xml"/><Relationship Id="rId26" Type="http://schemas.openxmlformats.org/officeDocument/2006/relationships/image" Target="../media/image64.png"/><Relationship Id="rId25" Type="http://schemas.openxmlformats.org/officeDocument/2006/relationships/customXml" Target="../ink/ink62.xml"/><Relationship Id="rId24" Type="http://schemas.openxmlformats.org/officeDocument/2006/relationships/image" Target="../media/image63.png"/><Relationship Id="rId23" Type="http://schemas.openxmlformats.org/officeDocument/2006/relationships/customXml" Target="../ink/ink61.xml"/><Relationship Id="rId22" Type="http://schemas.openxmlformats.org/officeDocument/2006/relationships/image" Target="../media/image62.png"/><Relationship Id="rId21" Type="http://schemas.openxmlformats.org/officeDocument/2006/relationships/customXml" Target="../ink/ink60.xml"/><Relationship Id="rId20" Type="http://schemas.openxmlformats.org/officeDocument/2006/relationships/image" Target="../media/image61.png"/><Relationship Id="rId2" Type="http://schemas.openxmlformats.org/officeDocument/2006/relationships/image" Target="../media/image52.png"/><Relationship Id="rId19" Type="http://schemas.openxmlformats.org/officeDocument/2006/relationships/customXml" Target="../ink/ink59.xml"/><Relationship Id="rId18" Type="http://schemas.openxmlformats.org/officeDocument/2006/relationships/image" Target="../media/image60.png"/><Relationship Id="rId17" Type="http://schemas.openxmlformats.org/officeDocument/2006/relationships/customXml" Target="../ink/ink58.xml"/><Relationship Id="rId16" Type="http://schemas.openxmlformats.org/officeDocument/2006/relationships/image" Target="../media/image59.png"/><Relationship Id="rId15" Type="http://schemas.openxmlformats.org/officeDocument/2006/relationships/customXml" Target="../ink/ink57.xml"/><Relationship Id="rId14" Type="http://schemas.openxmlformats.org/officeDocument/2006/relationships/image" Target="../media/image58.png"/><Relationship Id="rId13" Type="http://schemas.openxmlformats.org/officeDocument/2006/relationships/customXml" Target="../ink/ink56.xml"/><Relationship Id="rId12" Type="http://schemas.openxmlformats.org/officeDocument/2006/relationships/image" Target="../media/image57.png"/><Relationship Id="rId11" Type="http://schemas.openxmlformats.org/officeDocument/2006/relationships/customXml" Target="../ink/ink55.xml"/><Relationship Id="rId10" Type="http://schemas.openxmlformats.org/officeDocument/2006/relationships/image" Target="../media/image56.png"/><Relationship Id="rId1" Type="http://schemas.openxmlformats.org/officeDocument/2006/relationships/customXml" Target="../ink/ink50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customXml" Target="../ink/ink95.xml"/><Relationship Id="rId82" Type="http://schemas.openxmlformats.org/officeDocument/2006/relationships/notesSlide" Target="../notesSlides/notesSlide5.xml"/><Relationship Id="rId81" Type="http://schemas.openxmlformats.org/officeDocument/2006/relationships/slideLayout" Target="../slideLayouts/slideLayout7.xml"/><Relationship Id="rId80" Type="http://schemas.openxmlformats.org/officeDocument/2006/relationships/image" Target="../media/image131.png"/><Relationship Id="rId8" Type="http://schemas.openxmlformats.org/officeDocument/2006/relationships/image" Target="../media/image95.png"/><Relationship Id="rId79" Type="http://schemas.openxmlformats.org/officeDocument/2006/relationships/customXml" Target="../ink/ink130.xml"/><Relationship Id="rId78" Type="http://schemas.openxmlformats.org/officeDocument/2006/relationships/image" Target="../media/image130.png"/><Relationship Id="rId77" Type="http://schemas.openxmlformats.org/officeDocument/2006/relationships/customXml" Target="../ink/ink129.xml"/><Relationship Id="rId76" Type="http://schemas.openxmlformats.org/officeDocument/2006/relationships/image" Target="../media/image129.png"/><Relationship Id="rId75" Type="http://schemas.openxmlformats.org/officeDocument/2006/relationships/customXml" Target="../ink/ink128.xml"/><Relationship Id="rId74" Type="http://schemas.openxmlformats.org/officeDocument/2006/relationships/image" Target="../media/image128.png"/><Relationship Id="rId73" Type="http://schemas.openxmlformats.org/officeDocument/2006/relationships/customXml" Target="../ink/ink127.xml"/><Relationship Id="rId72" Type="http://schemas.openxmlformats.org/officeDocument/2006/relationships/image" Target="../media/image127.png"/><Relationship Id="rId71" Type="http://schemas.openxmlformats.org/officeDocument/2006/relationships/customXml" Target="../ink/ink126.xml"/><Relationship Id="rId70" Type="http://schemas.openxmlformats.org/officeDocument/2006/relationships/image" Target="../media/image126.png"/><Relationship Id="rId7" Type="http://schemas.openxmlformats.org/officeDocument/2006/relationships/customXml" Target="../ink/ink94.xml"/><Relationship Id="rId69" Type="http://schemas.openxmlformats.org/officeDocument/2006/relationships/customXml" Target="../ink/ink125.xml"/><Relationship Id="rId68" Type="http://schemas.openxmlformats.org/officeDocument/2006/relationships/image" Target="../media/image125.png"/><Relationship Id="rId67" Type="http://schemas.openxmlformats.org/officeDocument/2006/relationships/customXml" Target="../ink/ink124.xml"/><Relationship Id="rId66" Type="http://schemas.openxmlformats.org/officeDocument/2006/relationships/image" Target="../media/image124.png"/><Relationship Id="rId65" Type="http://schemas.openxmlformats.org/officeDocument/2006/relationships/customXml" Target="../ink/ink123.xml"/><Relationship Id="rId64" Type="http://schemas.openxmlformats.org/officeDocument/2006/relationships/image" Target="../media/image123.png"/><Relationship Id="rId63" Type="http://schemas.openxmlformats.org/officeDocument/2006/relationships/customXml" Target="../ink/ink122.xml"/><Relationship Id="rId62" Type="http://schemas.openxmlformats.org/officeDocument/2006/relationships/image" Target="../media/image122.png"/><Relationship Id="rId61" Type="http://schemas.openxmlformats.org/officeDocument/2006/relationships/customXml" Target="../ink/ink121.xml"/><Relationship Id="rId60" Type="http://schemas.openxmlformats.org/officeDocument/2006/relationships/image" Target="../media/image121.png"/><Relationship Id="rId6" Type="http://schemas.openxmlformats.org/officeDocument/2006/relationships/image" Target="../media/image94.png"/><Relationship Id="rId59" Type="http://schemas.openxmlformats.org/officeDocument/2006/relationships/customXml" Target="../ink/ink120.xml"/><Relationship Id="rId58" Type="http://schemas.openxmlformats.org/officeDocument/2006/relationships/image" Target="../media/image120.png"/><Relationship Id="rId57" Type="http://schemas.openxmlformats.org/officeDocument/2006/relationships/customXml" Target="../ink/ink119.xml"/><Relationship Id="rId56" Type="http://schemas.openxmlformats.org/officeDocument/2006/relationships/image" Target="../media/image119.png"/><Relationship Id="rId55" Type="http://schemas.openxmlformats.org/officeDocument/2006/relationships/customXml" Target="../ink/ink118.xml"/><Relationship Id="rId54" Type="http://schemas.openxmlformats.org/officeDocument/2006/relationships/image" Target="../media/image118.png"/><Relationship Id="rId53" Type="http://schemas.openxmlformats.org/officeDocument/2006/relationships/customXml" Target="../ink/ink117.xml"/><Relationship Id="rId52" Type="http://schemas.openxmlformats.org/officeDocument/2006/relationships/image" Target="../media/image117.png"/><Relationship Id="rId51" Type="http://schemas.openxmlformats.org/officeDocument/2006/relationships/customXml" Target="../ink/ink116.xml"/><Relationship Id="rId50" Type="http://schemas.openxmlformats.org/officeDocument/2006/relationships/image" Target="../media/image116.png"/><Relationship Id="rId5" Type="http://schemas.openxmlformats.org/officeDocument/2006/relationships/customXml" Target="../ink/ink93.xml"/><Relationship Id="rId49" Type="http://schemas.openxmlformats.org/officeDocument/2006/relationships/customXml" Target="../ink/ink115.xml"/><Relationship Id="rId48" Type="http://schemas.openxmlformats.org/officeDocument/2006/relationships/image" Target="../media/image115.png"/><Relationship Id="rId47" Type="http://schemas.openxmlformats.org/officeDocument/2006/relationships/customXml" Target="../ink/ink114.xml"/><Relationship Id="rId46" Type="http://schemas.openxmlformats.org/officeDocument/2006/relationships/image" Target="../media/image114.png"/><Relationship Id="rId45" Type="http://schemas.openxmlformats.org/officeDocument/2006/relationships/customXml" Target="../ink/ink113.xml"/><Relationship Id="rId44" Type="http://schemas.openxmlformats.org/officeDocument/2006/relationships/image" Target="../media/image113.png"/><Relationship Id="rId43" Type="http://schemas.openxmlformats.org/officeDocument/2006/relationships/customXml" Target="../ink/ink112.xml"/><Relationship Id="rId42" Type="http://schemas.openxmlformats.org/officeDocument/2006/relationships/image" Target="../media/image112.png"/><Relationship Id="rId41" Type="http://schemas.openxmlformats.org/officeDocument/2006/relationships/customXml" Target="../ink/ink111.xml"/><Relationship Id="rId40" Type="http://schemas.openxmlformats.org/officeDocument/2006/relationships/image" Target="../media/image111.png"/><Relationship Id="rId4" Type="http://schemas.openxmlformats.org/officeDocument/2006/relationships/image" Target="../media/image93.png"/><Relationship Id="rId39" Type="http://schemas.openxmlformats.org/officeDocument/2006/relationships/customXml" Target="../ink/ink110.xml"/><Relationship Id="rId38" Type="http://schemas.openxmlformats.org/officeDocument/2006/relationships/image" Target="../media/image110.png"/><Relationship Id="rId37" Type="http://schemas.openxmlformats.org/officeDocument/2006/relationships/customXml" Target="../ink/ink109.xml"/><Relationship Id="rId36" Type="http://schemas.openxmlformats.org/officeDocument/2006/relationships/image" Target="../media/image109.png"/><Relationship Id="rId35" Type="http://schemas.openxmlformats.org/officeDocument/2006/relationships/customXml" Target="../ink/ink108.xml"/><Relationship Id="rId34" Type="http://schemas.openxmlformats.org/officeDocument/2006/relationships/image" Target="../media/image108.png"/><Relationship Id="rId33" Type="http://schemas.openxmlformats.org/officeDocument/2006/relationships/customXml" Target="../ink/ink107.xml"/><Relationship Id="rId32" Type="http://schemas.openxmlformats.org/officeDocument/2006/relationships/image" Target="../media/image107.png"/><Relationship Id="rId31" Type="http://schemas.openxmlformats.org/officeDocument/2006/relationships/customXml" Target="../ink/ink106.xml"/><Relationship Id="rId30" Type="http://schemas.openxmlformats.org/officeDocument/2006/relationships/image" Target="../media/image106.png"/><Relationship Id="rId3" Type="http://schemas.openxmlformats.org/officeDocument/2006/relationships/customXml" Target="../ink/ink92.xml"/><Relationship Id="rId29" Type="http://schemas.openxmlformats.org/officeDocument/2006/relationships/customXml" Target="../ink/ink105.xml"/><Relationship Id="rId28" Type="http://schemas.openxmlformats.org/officeDocument/2006/relationships/image" Target="../media/image105.png"/><Relationship Id="rId27" Type="http://schemas.openxmlformats.org/officeDocument/2006/relationships/customXml" Target="../ink/ink104.xml"/><Relationship Id="rId26" Type="http://schemas.openxmlformats.org/officeDocument/2006/relationships/image" Target="../media/image104.png"/><Relationship Id="rId25" Type="http://schemas.openxmlformats.org/officeDocument/2006/relationships/customXml" Target="../ink/ink103.xml"/><Relationship Id="rId24" Type="http://schemas.openxmlformats.org/officeDocument/2006/relationships/image" Target="../media/image103.png"/><Relationship Id="rId23" Type="http://schemas.openxmlformats.org/officeDocument/2006/relationships/customXml" Target="../ink/ink102.xml"/><Relationship Id="rId22" Type="http://schemas.openxmlformats.org/officeDocument/2006/relationships/image" Target="../media/image102.png"/><Relationship Id="rId21" Type="http://schemas.openxmlformats.org/officeDocument/2006/relationships/customXml" Target="../ink/ink101.xml"/><Relationship Id="rId20" Type="http://schemas.openxmlformats.org/officeDocument/2006/relationships/image" Target="../media/image101.png"/><Relationship Id="rId2" Type="http://schemas.openxmlformats.org/officeDocument/2006/relationships/image" Target="../media/image92.png"/><Relationship Id="rId19" Type="http://schemas.openxmlformats.org/officeDocument/2006/relationships/customXml" Target="../ink/ink100.xml"/><Relationship Id="rId18" Type="http://schemas.openxmlformats.org/officeDocument/2006/relationships/image" Target="../media/image100.png"/><Relationship Id="rId17" Type="http://schemas.openxmlformats.org/officeDocument/2006/relationships/customXml" Target="../ink/ink99.xml"/><Relationship Id="rId16" Type="http://schemas.openxmlformats.org/officeDocument/2006/relationships/image" Target="../media/image99.png"/><Relationship Id="rId15" Type="http://schemas.openxmlformats.org/officeDocument/2006/relationships/customXml" Target="../ink/ink98.xml"/><Relationship Id="rId14" Type="http://schemas.openxmlformats.org/officeDocument/2006/relationships/image" Target="../media/image98.png"/><Relationship Id="rId13" Type="http://schemas.openxmlformats.org/officeDocument/2006/relationships/customXml" Target="../ink/ink97.xml"/><Relationship Id="rId12" Type="http://schemas.openxmlformats.org/officeDocument/2006/relationships/image" Target="../media/image97.png"/><Relationship Id="rId11" Type="http://schemas.openxmlformats.org/officeDocument/2006/relationships/customXml" Target="../ink/ink96.xml"/><Relationship Id="rId10" Type="http://schemas.openxmlformats.org/officeDocument/2006/relationships/image" Target="../media/image96.png"/><Relationship Id="rId1" Type="http://schemas.openxmlformats.org/officeDocument/2006/relationships/customXml" Target="../ink/ink91.xml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7.xml"/><Relationship Id="rId4" Type="http://schemas.openxmlformats.org/officeDocument/2006/relationships/customXml" Target="../ink/ink132.xml"/><Relationship Id="rId3" Type="http://schemas.openxmlformats.org/officeDocument/2006/relationships/image" Target="../media/image131.png"/><Relationship Id="rId2" Type="http://schemas.openxmlformats.org/officeDocument/2006/relationships/customXml" Target="../ink/ink131.xml"/><Relationship Id="rId1" Type="http://schemas.openxmlformats.org/officeDocument/2006/relationships/image" Target="../media/image13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>
            <a:grpSpLocks noChangeAspect="1"/>
          </p:cNvGrpSpPr>
          <p:nvPr/>
        </p:nvGrpSpPr>
        <p:grpSpPr bwMode="auto">
          <a:xfrm>
            <a:off x="5682775" y="-289869"/>
            <a:ext cx="7153202" cy="6677352"/>
            <a:chOff x="1526" y="-2"/>
            <a:chExt cx="4630" cy="4322"/>
          </a:xfrm>
          <a:gradFill>
            <a:gsLst>
              <a:gs pos="50000">
                <a:schemeClr val="accent3"/>
              </a:gs>
              <a:gs pos="0">
                <a:schemeClr val="accent3">
                  <a:lumMod val="25000"/>
                  <a:lumOff val="75000"/>
                </a:schemeClr>
              </a:gs>
              <a:gs pos="100000">
                <a:schemeClr val="accent3">
                  <a:lumMod val="85000"/>
                </a:schemeClr>
              </a:gs>
            </a:gsLst>
            <a:lin ang="5400000" scaled="1"/>
          </a:gradFill>
        </p:grpSpPr>
        <p:sp>
          <p:nvSpPr>
            <p:cNvPr id="7" name="Oval 5"/>
            <p:cNvSpPr>
              <a:spLocks noChangeArrowheads="1"/>
            </p:cNvSpPr>
            <p:nvPr/>
          </p:nvSpPr>
          <p:spPr bwMode="auto">
            <a:xfrm>
              <a:off x="5919" y="2014"/>
              <a:ext cx="56" cy="5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" name="Freeform 6"/>
            <p:cNvSpPr/>
            <p:nvPr/>
          </p:nvSpPr>
          <p:spPr bwMode="auto">
            <a:xfrm>
              <a:off x="5747" y="701"/>
              <a:ext cx="122" cy="142"/>
            </a:xfrm>
            <a:custGeom>
              <a:avLst/>
              <a:gdLst>
                <a:gd name="T0" fmla="*/ 122 w 122"/>
                <a:gd name="T1" fmla="*/ 71 h 142"/>
                <a:gd name="T2" fmla="*/ 61 w 122"/>
                <a:gd name="T3" fmla="*/ 106 h 142"/>
                <a:gd name="T4" fmla="*/ 0 w 122"/>
                <a:gd name="T5" fmla="*/ 142 h 142"/>
                <a:gd name="T6" fmla="*/ 0 w 122"/>
                <a:gd name="T7" fmla="*/ 71 h 142"/>
                <a:gd name="T8" fmla="*/ 0 w 122"/>
                <a:gd name="T9" fmla="*/ 0 h 142"/>
                <a:gd name="T10" fmla="*/ 61 w 122"/>
                <a:gd name="T11" fmla="*/ 35 h 142"/>
                <a:gd name="T12" fmla="*/ 122 w 122"/>
                <a:gd name="T13" fmla="*/ 71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2" h="142">
                  <a:moveTo>
                    <a:pt x="122" y="71"/>
                  </a:moveTo>
                  <a:lnTo>
                    <a:pt x="61" y="106"/>
                  </a:lnTo>
                  <a:lnTo>
                    <a:pt x="0" y="142"/>
                  </a:lnTo>
                  <a:lnTo>
                    <a:pt x="0" y="71"/>
                  </a:lnTo>
                  <a:lnTo>
                    <a:pt x="0" y="0"/>
                  </a:lnTo>
                  <a:lnTo>
                    <a:pt x="61" y="35"/>
                  </a:lnTo>
                  <a:lnTo>
                    <a:pt x="122" y="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" name="Oval 7"/>
            <p:cNvSpPr>
              <a:spLocks noChangeArrowheads="1"/>
            </p:cNvSpPr>
            <p:nvPr/>
          </p:nvSpPr>
          <p:spPr bwMode="auto">
            <a:xfrm>
              <a:off x="5167" y="74"/>
              <a:ext cx="55" cy="5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Freeform 8"/>
            <p:cNvSpPr>
              <a:spLocks noEditPoints="1"/>
            </p:cNvSpPr>
            <p:nvPr/>
          </p:nvSpPr>
          <p:spPr bwMode="auto">
            <a:xfrm>
              <a:off x="3181" y="421"/>
              <a:ext cx="242" cy="239"/>
            </a:xfrm>
            <a:custGeom>
              <a:avLst/>
              <a:gdLst>
                <a:gd name="T0" fmla="*/ 71 w 143"/>
                <a:gd name="T1" fmla="*/ 141 h 141"/>
                <a:gd name="T2" fmla="*/ 143 w 143"/>
                <a:gd name="T3" fmla="*/ 70 h 141"/>
                <a:gd name="T4" fmla="*/ 71 w 143"/>
                <a:gd name="T5" fmla="*/ 0 h 141"/>
                <a:gd name="T6" fmla="*/ 0 w 143"/>
                <a:gd name="T7" fmla="*/ 70 h 141"/>
                <a:gd name="T8" fmla="*/ 71 w 143"/>
                <a:gd name="T9" fmla="*/ 141 h 141"/>
                <a:gd name="T10" fmla="*/ 71 w 143"/>
                <a:gd name="T11" fmla="*/ 4 h 141"/>
                <a:gd name="T12" fmla="*/ 139 w 143"/>
                <a:gd name="T13" fmla="*/ 70 h 141"/>
                <a:gd name="T14" fmla="*/ 71 w 143"/>
                <a:gd name="T15" fmla="*/ 137 h 141"/>
                <a:gd name="T16" fmla="*/ 4 w 143"/>
                <a:gd name="T17" fmla="*/ 70 h 141"/>
                <a:gd name="T18" fmla="*/ 71 w 143"/>
                <a:gd name="T19" fmla="*/ 4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3" h="141">
                  <a:moveTo>
                    <a:pt x="71" y="141"/>
                  </a:moveTo>
                  <a:cubicBezTo>
                    <a:pt x="111" y="141"/>
                    <a:pt x="143" y="109"/>
                    <a:pt x="143" y="70"/>
                  </a:cubicBezTo>
                  <a:cubicBezTo>
                    <a:pt x="143" y="32"/>
                    <a:pt x="111" y="0"/>
                    <a:pt x="71" y="0"/>
                  </a:cubicBezTo>
                  <a:cubicBezTo>
                    <a:pt x="32" y="0"/>
                    <a:pt x="0" y="32"/>
                    <a:pt x="0" y="70"/>
                  </a:cubicBezTo>
                  <a:cubicBezTo>
                    <a:pt x="0" y="109"/>
                    <a:pt x="32" y="141"/>
                    <a:pt x="71" y="141"/>
                  </a:cubicBezTo>
                  <a:close/>
                  <a:moveTo>
                    <a:pt x="71" y="4"/>
                  </a:moveTo>
                  <a:cubicBezTo>
                    <a:pt x="108" y="4"/>
                    <a:pt x="139" y="34"/>
                    <a:pt x="139" y="70"/>
                  </a:cubicBezTo>
                  <a:cubicBezTo>
                    <a:pt x="139" y="107"/>
                    <a:pt x="108" y="137"/>
                    <a:pt x="71" y="137"/>
                  </a:cubicBezTo>
                  <a:cubicBezTo>
                    <a:pt x="34" y="137"/>
                    <a:pt x="4" y="107"/>
                    <a:pt x="4" y="70"/>
                  </a:cubicBezTo>
                  <a:cubicBezTo>
                    <a:pt x="4" y="34"/>
                    <a:pt x="34" y="4"/>
                    <a:pt x="7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Freeform 9"/>
            <p:cNvSpPr>
              <a:spLocks noEditPoints="1"/>
            </p:cNvSpPr>
            <p:nvPr/>
          </p:nvSpPr>
          <p:spPr bwMode="auto">
            <a:xfrm>
              <a:off x="5441" y="1498"/>
              <a:ext cx="189" cy="187"/>
            </a:xfrm>
            <a:custGeom>
              <a:avLst/>
              <a:gdLst>
                <a:gd name="T0" fmla="*/ 112 w 112"/>
                <a:gd name="T1" fmla="*/ 56 h 111"/>
                <a:gd name="T2" fmla="*/ 56 w 112"/>
                <a:gd name="T3" fmla="*/ 0 h 111"/>
                <a:gd name="T4" fmla="*/ 0 w 112"/>
                <a:gd name="T5" fmla="*/ 56 h 111"/>
                <a:gd name="T6" fmla="*/ 56 w 112"/>
                <a:gd name="T7" fmla="*/ 111 h 111"/>
                <a:gd name="T8" fmla="*/ 112 w 112"/>
                <a:gd name="T9" fmla="*/ 56 h 111"/>
                <a:gd name="T10" fmla="*/ 11 w 112"/>
                <a:gd name="T11" fmla="*/ 56 h 111"/>
                <a:gd name="T12" fmla="*/ 56 w 112"/>
                <a:gd name="T13" fmla="*/ 11 h 111"/>
                <a:gd name="T14" fmla="*/ 102 w 112"/>
                <a:gd name="T15" fmla="*/ 56 h 111"/>
                <a:gd name="T16" fmla="*/ 56 w 112"/>
                <a:gd name="T17" fmla="*/ 101 h 111"/>
                <a:gd name="T18" fmla="*/ 11 w 112"/>
                <a:gd name="T19" fmla="*/ 56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1">
                  <a:moveTo>
                    <a:pt x="112" y="56"/>
                  </a:moveTo>
                  <a:cubicBezTo>
                    <a:pt x="112" y="25"/>
                    <a:pt x="87" y="0"/>
                    <a:pt x="56" y="0"/>
                  </a:cubicBezTo>
                  <a:cubicBezTo>
                    <a:pt x="25" y="0"/>
                    <a:pt x="0" y="25"/>
                    <a:pt x="0" y="56"/>
                  </a:cubicBezTo>
                  <a:cubicBezTo>
                    <a:pt x="0" y="86"/>
                    <a:pt x="25" y="111"/>
                    <a:pt x="56" y="111"/>
                  </a:cubicBezTo>
                  <a:cubicBezTo>
                    <a:pt x="87" y="111"/>
                    <a:pt x="112" y="86"/>
                    <a:pt x="112" y="56"/>
                  </a:cubicBezTo>
                  <a:close/>
                  <a:moveTo>
                    <a:pt x="11" y="56"/>
                  </a:moveTo>
                  <a:cubicBezTo>
                    <a:pt x="11" y="31"/>
                    <a:pt x="31" y="11"/>
                    <a:pt x="56" y="11"/>
                  </a:cubicBezTo>
                  <a:cubicBezTo>
                    <a:pt x="81" y="11"/>
                    <a:pt x="102" y="31"/>
                    <a:pt x="102" y="56"/>
                  </a:cubicBezTo>
                  <a:cubicBezTo>
                    <a:pt x="102" y="80"/>
                    <a:pt x="81" y="101"/>
                    <a:pt x="56" y="101"/>
                  </a:cubicBezTo>
                  <a:cubicBezTo>
                    <a:pt x="31" y="101"/>
                    <a:pt x="11" y="80"/>
                    <a:pt x="11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" name="Oval 10"/>
            <p:cNvSpPr>
              <a:spLocks noChangeArrowheads="1"/>
            </p:cNvSpPr>
            <p:nvPr/>
          </p:nvSpPr>
          <p:spPr bwMode="auto">
            <a:xfrm>
              <a:off x="2943" y="640"/>
              <a:ext cx="84" cy="8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" name="Freeform 11"/>
            <p:cNvSpPr>
              <a:spLocks noEditPoints="1"/>
            </p:cNvSpPr>
            <p:nvPr/>
          </p:nvSpPr>
          <p:spPr bwMode="auto">
            <a:xfrm>
              <a:off x="2074" y="-2"/>
              <a:ext cx="3877" cy="2555"/>
            </a:xfrm>
            <a:custGeom>
              <a:avLst/>
              <a:gdLst>
                <a:gd name="T0" fmla="*/ 425 w 2293"/>
                <a:gd name="T1" fmla="*/ 226 h 1510"/>
                <a:gd name="T2" fmla="*/ 327 w 2293"/>
                <a:gd name="T3" fmla="*/ 320 h 1510"/>
                <a:gd name="T4" fmla="*/ 726 w 2293"/>
                <a:gd name="T5" fmla="*/ 424 h 1510"/>
                <a:gd name="T6" fmla="*/ 1311 w 2293"/>
                <a:gd name="T7" fmla="*/ 457 h 1510"/>
                <a:gd name="T8" fmla="*/ 1374 w 2293"/>
                <a:gd name="T9" fmla="*/ 550 h 1510"/>
                <a:gd name="T10" fmla="*/ 1068 w 2293"/>
                <a:gd name="T11" fmla="*/ 571 h 1510"/>
                <a:gd name="T12" fmla="*/ 1571 w 2293"/>
                <a:gd name="T13" fmla="*/ 457 h 1510"/>
                <a:gd name="T14" fmla="*/ 1525 w 2293"/>
                <a:gd name="T15" fmla="*/ 708 h 1510"/>
                <a:gd name="T16" fmla="*/ 1395 w 2293"/>
                <a:gd name="T17" fmla="*/ 934 h 1510"/>
                <a:gd name="T18" fmla="*/ 1623 w 2293"/>
                <a:gd name="T19" fmla="*/ 611 h 1510"/>
                <a:gd name="T20" fmla="*/ 1755 w 2293"/>
                <a:gd name="T21" fmla="*/ 858 h 1510"/>
                <a:gd name="T22" fmla="*/ 1703 w 2293"/>
                <a:gd name="T23" fmla="*/ 769 h 1510"/>
                <a:gd name="T24" fmla="*/ 1596 w 2293"/>
                <a:gd name="T25" fmla="*/ 1196 h 1510"/>
                <a:gd name="T26" fmla="*/ 1527 w 2293"/>
                <a:gd name="T27" fmla="*/ 1288 h 1510"/>
                <a:gd name="T28" fmla="*/ 1607 w 2293"/>
                <a:gd name="T29" fmla="*/ 1019 h 1510"/>
                <a:gd name="T30" fmla="*/ 1635 w 2293"/>
                <a:gd name="T31" fmla="*/ 1331 h 1510"/>
                <a:gd name="T32" fmla="*/ 1840 w 2293"/>
                <a:gd name="T33" fmla="*/ 972 h 1510"/>
                <a:gd name="T34" fmla="*/ 1939 w 2293"/>
                <a:gd name="T35" fmla="*/ 1331 h 1510"/>
                <a:gd name="T36" fmla="*/ 1964 w 2293"/>
                <a:gd name="T37" fmla="*/ 1510 h 1510"/>
                <a:gd name="T38" fmla="*/ 1989 w 2293"/>
                <a:gd name="T39" fmla="*/ 1331 h 1510"/>
                <a:gd name="T40" fmla="*/ 1850 w 2293"/>
                <a:gd name="T41" fmla="*/ 972 h 1510"/>
                <a:gd name="T42" fmla="*/ 1879 w 2293"/>
                <a:gd name="T43" fmla="*/ 685 h 1510"/>
                <a:gd name="T44" fmla="*/ 2253 w 2293"/>
                <a:gd name="T45" fmla="*/ 680 h 1510"/>
                <a:gd name="T46" fmla="*/ 2056 w 2293"/>
                <a:gd name="T47" fmla="*/ 657 h 1510"/>
                <a:gd name="T48" fmla="*/ 2033 w 2293"/>
                <a:gd name="T49" fmla="*/ 269 h 1510"/>
                <a:gd name="T50" fmla="*/ 2268 w 2293"/>
                <a:gd name="T51" fmla="*/ 36 h 1510"/>
                <a:gd name="T52" fmla="*/ 2259 w 2293"/>
                <a:gd name="T53" fmla="*/ 22 h 1510"/>
                <a:gd name="T54" fmla="*/ 1845 w 2293"/>
                <a:gd name="T55" fmla="*/ 191 h 1510"/>
                <a:gd name="T56" fmla="*/ 1681 w 2293"/>
                <a:gd name="T57" fmla="*/ 282 h 1510"/>
                <a:gd name="T58" fmla="*/ 1272 w 2293"/>
                <a:gd name="T59" fmla="*/ 16 h 1510"/>
                <a:gd name="T60" fmla="*/ 1265 w 2293"/>
                <a:gd name="T61" fmla="*/ 30 h 1510"/>
                <a:gd name="T62" fmla="*/ 1216 w 2293"/>
                <a:gd name="T63" fmla="*/ 16 h 1510"/>
                <a:gd name="T64" fmla="*/ 1209 w 2293"/>
                <a:gd name="T65" fmla="*/ 30 h 1510"/>
                <a:gd name="T66" fmla="*/ 1138 w 2293"/>
                <a:gd name="T67" fmla="*/ 204 h 1510"/>
                <a:gd name="T68" fmla="*/ 1391 w 2293"/>
                <a:gd name="T69" fmla="*/ 210 h 1510"/>
                <a:gd name="T70" fmla="*/ 1448 w 2293"/>
                <a:gd name="T71" fmla="*/ 209 h 1510"/>
                <a:gd name="T72" fmla="*/ 1840 w 2293"/>
                <a:gd name="T73" fmla="*/ 687 h 1510"/>
                <a:gd name="T74" fmla="*/ 1360 w 2293"/>
                <a:gd name="T75" fmla="*/ 447 h 1510"/>
                <a:gd name="T76" fmla="*/ 948 w 2293"/>
                <a:gd name="T77" fmla="*/ 315 h 1510"/>
                <a:gd name="T78" fmla="*/ 515 w 2293"/>
                <a:gd name="T79" fmla="*/ 315 h 1510"/>
                <a:gd name="T80" fmla="*/ 0 w 2293"/>
                <a:gd name="T81" fmla="*/ 231 h 1510"/>
                <a:gd name="T82" fmla="*/ 1273 w 2293"/>
                <a:gd name="T83" fmla="*/ 853 h 1510"/>
                <a:gd name="T84" fmla="*/ 1516 w 2293"/>
                <a:gd name="T85" fmla="*/ 853 h 1510"/>
                <a:gd name="T86" fmla="*/ 1765 w 2293"/>
                <a:gd name="T87" fmla="*/ 826 h 1510"/>
                <a:gd name="T88" fmla="*/ 1869 w 2293"/>
                <a:gd name="T89" fmla="*/ 783 h 1510"/>
                <a:gd name="T90" fmla="*/ 1869 w 2293"/>
                <a:gd name="T91" fmla="*/ 783 h 1510"/>
                <a:gd name="T92" fmla="*/ 2039 w 2293"/>
                <a:gd name="T93" fmla="*/ 452 h 1510"/>
                <a:gd name="T94" fmla="*/ 1840 w 2293"/>
                <a:gd name="T95" fmla="*/ 643 h 1510"/>
                <a:gd name="T96" fmla="*/ 1845 w 2293"/>
                <a:gd name="T97" fmla="*/ 227 h 1510"/>
                <a:gd name="T98" fmla="*/ 2043 w 2293"/>
                <a:gd name="T99" fmla="*/ 452 h 1510"/>
                <a:gd name="T100" fmla="*/ 1845 w 2293"/>
                <a:gd name="T101" fmla="*/ 227 h 1510"/>
                <a:gd name="T102" fmla="*/ 1647 w 2293"/>
                <a:gd name="T103" fmla="*/ 452 h 1510"/>
                <a:gd name="T104" fmla="*/ 726 w 2293"/>
                <a:gd name="T105" fmla="*/ 227 h 1510"/>
                <a:gd name="T106" fmla="*/ 726 w 2293"/>
                <a:gd name="T107" fmla="*/ 227 h 1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293" h="1510">
                  <a:moveTo>
                    <a:pt x="25" y="255"/>
                  </a:moveTo>
                  <a:cubicBezTo>
                    <a:pt x="39" y="255"/>
                    <a:pt x="50" y="244"/>
                    <a:pt x="50" y="231"/>
                  </a:cubicBezTo>
                  <a:cubicBezTo>
                    <a:pt x="50" y="229"/>
                    <a:pt x="50" y="227"/>
                    <a:pt x="50" y="226"/>
                  </a:cubicBezTo>
                  <a:cubicBezTo>
                    <a:pt x="425" y="226"/>
                    <a:pt x="425" y="226"/>
                    <a:pt x="425" y="226"/>
                  </a:cubicBezTo>
                  <a:cubicBezTo>
                    <a:pt x="502" y="315"/>
                    <a:pt x="502" y="315"/>
                    <a:pt x="502" y="315"/>
                  </a:cubicBezTo>
                  <a:cubicBezTo>
                    <a:pt x="360" y="315"/>
                    <a:pt x="360" y="315"/>
                    <a:pt x="360" y="315"/>
                  </a:cubicBezTo>
                  <a:cubicBezTo>
                    <a:pt x="358" y="309"/>
                    <a:pt x="351" y="304"/>
                    <a:pt x="344" y="304"/>
                  </a:cubicBezTo>
                  <a:cubicBezTo>
                    <a:pt x="335" y="304"/>
                    <a:pt x="327" y="311"/>
                    <a:pt x="327" y="320"/>
                  </a:cubicBezTo>
                  <a:cubicBezTo>
                    <a:pt x="327" y="329"/>
                    <a:pt x="335" y="337"/>
                    <a:pt x="344" y="337"/>
                  </a:cubicBezTo>
                  <a:cubicBezTo>
                    <a:pt x="351" y="337"/>
                    <a:pt x="358" y="332"/>
                    <a:pt x="360" y="326"/>
                  </a:cubicBezTo>
                  <a:cubicBezTo>
                    <a:pt x="621" y="326"/>
                    <a:pt x="621" y="326"/>
                    <a:pt x="621" y="326"/>
                  </a:cubicBezTo>
                  <a:cubicBezTo>
                    <a:pt x="624" y="380"/>
                    <a:pt x="670" y="424"/>
                    <a:pt x="726" y="424"/>
                  </a:cubicBezTo>
                  <a:cubicBezTo>
                    <a:pt x="782" y="424"/>
                    <a:pt x="829" y="380"/>
                    <a:pt x="831" y="326"/>
                  </a:cubicBezTo>
                  <a:cubicBezTo>
                    <a:pt x="944" y="326"/>
                    <a:pt x="944" y="326"/>
                    <a:pt x="944" y="326"/>
                  </a:cubicBezTo>
                  <a:cubicBezTo>
                    <a:pt x="1077" y="457"/>
                    <a:pt x="1077" y="457"/>
                    <a:pt x="1077" y="457"/>
                  </a:cubicBezTo>
                  <a:cubicBezTo>
                    <a:pt x="1311" y="457"/>
                    <a:pt x="1311" y="457"/>
                    <a:pt x="1311" y="457"/>
                  </a:cubicBezTo>
                  <a:cubicBezTo>
                    <a:pt x="1314" y="468"/>
                    <a:pt x="1324" y="477"/>
                    <a:pt x="1336" y="477"/>
                  </a:cubicBezTo>
                  <a:cubicBezTo>
                    <a:pt x="1348" y="477"/>
                    <a:pt x="1358" y="468"/>
                    <a:pt x="1360" y="457"/>
                  </a:cubicBezTo>
                  <a:cubicBezTo>
                    <a:pt x="1468" y="457"/>
                    <a:pt x="1468" y="457"/>
                    <a:pt x="1468" y="457"/>
                  </a:cubicBezTo>
                  <a:cubicBezTo>
                    <a:pt x="1374" y="550"/>
                    <a:pt x="1374" y="550"/>
                    <a:pt x="1374" y="550"/>
                  </a:cubicBezTo>
                  <a:cubicBezTo>
                    <a:pt x="1084" y="550"/>
                    <a:pt x="1084" y="550"/>
                    <a:pt x="1084" y="550"/>
                  </a:cubicBezTo>
                  <a:cubicBezTo>
                    <a:pt x="1082" y="543"/>
                    <a:pt x="1075" y="539"/>
                    <a:pt x="1068" y="539"/>
                  </a:cubicBezTo>
                  <a:cubicBezTo>
                    <a:pt x="1059" y="539"/>
                    <a:pt x="1051" y="546"/>
                    <a:pt x="1051" y="555"/>
                  </a:cubicBezTo>
                  <a:cubicBezTo>
                    <a:pt x="1051" y="564"/>
                    <a:pt x="1059" y="571"/>
                    <a:pt x="1068" y="571"/>
                  </a:cubicBezTo>
                  <a:cubicBezTo>
                    <a:pt x="1075" y="571"/>
                    <a:pt x="1082" y="567"/>
                    <a:pt x="1084" y="560"/>
                  </a:cubicBezTo>
                  <a:cubicBezTo>
                    <a:pt x="1378" y="560"/>
                    <a:pt x="1378" y="560"/>
                    <a:pt x="1378" y="560"/>
                  </a:cubicBezTo>
                  <a:cubicBezTo>
                    <a:pt x="1483" y="457"/>
                    <a:pt x="1483" y="457"/>
                    <a:pt x="1483" y="457"/>
                  </a:cubicBezTo>
                  <a:cubicBezTo>
                    <a:pt x="1571" y="457"/>
                    <a:pt x="1571" y="457"/>
                    <a:pt x="1571" y="457"/>
                  </a:cubicBezTo>
                  <a:cubicBezTo>
                    <a:pt x="1572" y="511"/>
                    <a:pt x="1589" y="561"/>
                    <a:pt x="1617" y="603"/>
                  </a:cubicBezTo>
                  <a:cubicBezTo>
                    <a:pt x="1617" y="603"/>
                    <a:pt x="1617" y="603"/>
                    <a:pt x="1617" y="603"/>
                  </a:cubicBezTo>
                  <a:cubicBezTo>
                    <a:pt x="1517" y="701"/>
                    <a:pt x="1517" y="701"/>
                    <a:pt x="1517" y="701"/>
                  </a:cubicBezTo>
                  <a:cubicBezTo>
                    <a:pt x="1525" y="708"/>
                    <a:pt x="1525" y="708"/>
                    <a:pt x="1525" y="708"/>
                  </a:cubicBezTo>
                  <a:cubicBezTo>
                    <a:pt x="1395" y="634"/>
                    <a:pt x="1395" y="634"/>
                    <a:pt x="1395" y="634"/>
                  </a:cubicBezTo>
                  <a:cubicBezTo>
                    <a:pt x="1263" y="709"/>
                    <a:pt x="1263" y="709"/>
                    <a:pt x="1263" y="709"/>
                  </a:cubicBezTo>
                  <a:cubicBezTo>
                    <a:pt x="1263" y="859"/>
                    <a:pt x="1263" y="859"/>
                    <a:pt x="1263" y="859"/>
                  </a:cubicBezTo>
                  <a:cubicBezTo>
                    <a:pt x="1395" y="934"/>
                    <a:pt x="1395" y="934"/>
                    <a:pt x="1395" y="934"/>
                  </a:cubicBezTo>
                  <a:cubicBezTo>
                    <a:pt x="1526" y="859"/>
                    <a:pt x="1526" y="859"/>
                    <a:pt x="1526" y="859"/>
                  </a:cubicBezTo>
                  <a:cubicBezTo>
                    <a:pt x="1526" y="709"/>
                    <a:pt x="1526" y="709"/>
                    <a:pt x="1526" y="709"/>
                  </a:cubicBezTo>
                  <a:cubicBezTo>
                    <a:pt x="1525" y="708"/>
                    <a:pt x="1525" y="708"/>
                    <a:pt x="1525" y="708"/>
                  </a:cubicBezTo>
                  <a:cubicBezTo>
                    <a:pt x="1623" y="611"/>
                    <a:pt x="1623" y="611"/>
                    <a:pt x="1623" y="611"/>
                  </a:cubicBezTo>
                  <a:cubicBezTo>
                    <a:pt x="1672" y="677"/>
                    <a:pt x="1751" y="721"/>
                    <a:pt x="1840" y="723"/>
                  </a:cubicBezTo>
                  <a:cubicBezTo>
                    <a:pt x="1840" y="772"/>
                    <a:pt x="1840" y="772"/>
                    <a:pt x="1840" y="772"/>
                  </a:cubicBezTo>
                  <a:cubicBezTo>
                    <a:pt x="1755" y="821"/>
                    <a:pt x="1755" y="821"/>
                    <a:pt x="1755" y="821"/>
                  </a:cubicBezTo>
                  <a:cubicBezTo>
                    <a:pt x="1755" y="858"/>
                    <a:pt x="1755" y="858"/>
                    <a:pt x="1755" y="858"/>
                  </a:cubicBezTo>
                  <a:cubicBezTo>
                    <a:pt x="1680" y="932"/>
                    <a:pt x="1680" y="932"/>
                    <a:pt x="1680" y="932"/>
                  </a:cubicBezTo>
                  <a:cubicBezTo>
                    <a:pt x="1680" y="807"/>
                    <a:pt x="1680" y="807"/>
                    <a:pt x="1680" y="807"/>
                  </a:cubicBezTo>
                  <a:cubicBezTo>
                    <a:pt x="1711" y="776"/>
                    <a:pt x="1711" y="776"/>
                    <a:pt x="1711" y="776"/>
                  </a:cubicBezTo>
                  <a:cubicBezTo>
                    <a:pt x="1703" y="769"/>
                    <a:pt x="1703" y="769"/>
                    <a:pt x="1703" y="769"/>
                  </a:cubicBezTo>
                  <a:cubicBezTo>
                    <a:pt x="1669" y="803"/>
                    <a:pt x="1669" y="803"/>
                    <a:pt x="1669" y="803"/>
                  </a:cubicBezTo>
                  <a:cubicBezTo>
                    <a:pt x="1669" y="943"/>
                    <a:pt x="1669" y="943"/>
                    <a:pt x="1669" y="943"/>
                  </a:cubicBezTo>
                  <a:cubicBezTo>
                    <a:pt x="1596" y="1015"/>
                    <a:pt x="1596" y="1015"/>
                    <a:pt x="1596" y="1015"/>
                  </a:cubicBezTo>
                  <a:cubicBezTo>
                    <a:pt x="1596" y="1196"/>
                    <a:pt x="1596" y="1196"/>
                    <a:pt x="1596" y="1196"/>
                  </a:cubicBezTo>
                  <a:cubicBezTo>
                    <a:pt x="1535" y="1257"/>
                    <a:pt x="1535" y="1257"/>
                    <a:pt x="1535" y="1257"/>
                  </a:cubicBezTo>
                  <a:cubicBezTo>
                    <a:pt x="1533" y="1256"/>
                    <a:pt x="1530" y="1255"/>
                    <a:pt x="1527" y="1255"/>
                  </a:cubicBezTo>
                  <a:cubicBezTo>
                    <a:pt x="1518" y="1255"/>
                    <a:pt x="1511" y="1262"/>
                    <a:pt x="1511" y="1271"/>
                  </a:cubicBezTo>
                  <a:cubicBezTo>
                    <a:pt x="1511" y="1280"/>
                    <a:pt x="1518" y="1288"/>
                    <a:pt x="1527" y="1288"/>
                  </a:cubicBezTo>
                  <a:cubicBezTo>
                    <a:pt x="1537" y="1288"/>
                    <a:pt x="1544" y="1280"/>
                    <a:pt x="1544" y="1271"/>
                  </a:cubicBezTo>
                  <a:cubicBezTo>
                    <a:pt x="1544" y="1269"/>
                    <a:pt x="1543" y="1266"/>
                    <a:pt x="1542" y="1264"/>
                  </a:cubicBezTo>
                  <a:cubicBezTo>
                    <a:pt x="1607" y="1200"/>
                    <a:pt x="1607" y="1200"/>
                    <a:pt x="1607" y="1200"/>
                  </a:cubicBezTo>
                  <a:cubicBezTo>
                    <a:pt x="1607" y="1019"/>
                    <a:pt x="1607" y="1019"/>
                    <a:pt x="1607" y="1019"/>
                  </a:cubicBezTo>
                  <a:cubicBezTo>
                    <a:pt x="1755" y="873"/>
                    <a:pt x="1755" y="873"/>
                    <a:pt x="1755" y="873"/>
                  </a:cubicBezTo>
                  <a:cubicBezTo>
                    <a:pt x="1755" y="918"/>
                    <a:pt x="1755" y="918"/>
                    <a:pt x="1755" y="918"/>
                  </a:cubicBezTo>
                  <a:cubicBezTo>
                    <a:pt x="1635" y="1037"/>
                    <a:pt x="1635" y="1037"/>
                    <a:pt x="1635" y="1037"/>
                  </a:cubicBezTo>
                  <a:cubicBezTo>
                    <a:pt x="1635" y="1331"/>
                    <a:pt x="1635" y="1331"/>
                    <a:pt x="1635" y="1331"/>
                  </a:cubicBezTo>
                  <a:cubicBezTo>
                    <a:pt x="1645" y="1331"/>
                    <a:pt x="1645" y="1331"/>
                    <a:pt x="1645" y="1331"/>
                  </a:cubicBezTo>
                  <a:cubicBezTo>
                    <a:pt x="1645" y="1041"/>
                    <a:pt x="1645" y="1041"/>
                    <a:pt x="1645" y="1041"/>
                  </a:cubicBezTo>
                  <a:cubicBezTo>
                    <a:pt x="1761" y="927"/>
                    <a:pt x="1761" y="927"/>
                    <a:pt x="1761" y="927"/>
                  </a:cubicBezTo>
                  <a:cubicBezTo>
                    <a:pt x="1840" y="972"/>
                    <a:pt x="1840" y="972"/>
                    <a:pt x="1840" y="972"/>
                  </a:cubicBezTo>
                  <a:cubicBezTo>
                    <a:pt x="1840" y="1077"/>
                    <a:pt x="1840" y="1077"/>
                    <a:pt x="1840" y="1077"/>
                  </a:cubicBezTo>
                  <a:cubicBezTo>
                    <a:pt x="1959" y="1194"/>
                    <a:pt x="1959" y="1194"/>
                    <a:pt x="1959" y="1194"/>
                  </a:cubicBezTo>
                  <a:cubicBezTo>
                    <a:pt x="1959" y="1307"/>
                    <a:pt x="1959" y="1307"/>
                    <a:pt x="1959" y="1307"/>
                  </a:cubicBezTo>
                  <a:cubicBezTo>
                    <a:pt x="1948" y="1309"/>
                    <a:pt x="1939" y="1319"/>
                    <a:pt x="1939" y="1331"/>
                  </a:cubicBezTo>
                  <a:cubicBezTo>
                    <a:pt x="1939" y="1343"/>
                    <a:pt x="1948" y="1353"/>
                    <a:pt x="1959" y="1355"/>
                  </a:cubicBezTo>
                  <a:cubicBezTo>
                    <a:pt x="1959" y="1479"/>
                    <a:pt x="1959" y="1479"/>
                    <a:pt x="1959" y="1479"/>
                  </a:cubicBezTo>
                  <a:cubicBezTo>
                    <a:pt x="1953" y="1481"/>
                    <a:pt x="1948" y="1487"/>
                    <a:pt x="1948" y="1494"/>
                  </a:cubicBezTo>
                  <a:cubicBezTo>
                    <a:pt x="1948" y="1503"/>
                    <a:pt x="1955" y="1510"/>
                    <a:pt x="1964" y="1510"/>
                  </a:cubicBezTo>
                  <a:cubicBezTo>
                    <a:pt x="1974" y="1510"/>
                    <a:pt x="1981" y="1503"/>
                    <a:pt x="1981" y="1494"/>
                  </a:cubicBezTo>
                  <a:cubicBezTo>
                    <a:pt x="1981" y="1487"/>
                    <a:pt x="1976" y="1481"/>
                    <a:pt x="1969" y="1479"/>
                  </a:cubicBezTo>
                  <a:cubicBezTo>
                    <a:pt x="1969" y="1355"/>
                    <a:pt x="1969" y="1355"/>
                    <a:pt x="1969" y="1355"/>
                  </a:cubicBezTo>
                  <a:cubicBezTo>
                    <a:pt x="1981" y="1353"/>
                    <a:pt x="1989" y="1343"/>
                    <a:pt x="1989" y="1331"/>
                  </a:cubicBezTo>
                  <a:cubicBezTo>
                    <a:pt x="1989" y="1319"/>
                    <a:pt x="1981" y="1309"/>
                    <a:pt x="1969" y="1307"/>
                  </a:cubicBezTo>
                  <a:cubicBezTo>
                    <a:pt x="1969" y="1190"/>
                    <a:pt x="1969" y="1190"/>
                    <a:pt x="1969" y="1190"/>
                  </a:cubicBezTo>
                  <a:cubicBezTo>
                    <a:pt x="1850" y="1073"/>
                    <a:pt x="1850" y="1073"/>
                    <a:pt x="1850" y="1073"/>
                  </a:cubicBezTo>
                  <a:cubicBezTo>
                    <a:pt x="1850" y="972"/>
                    <a:pt x="1850" y="972"/>
                    <a:pt x="1850" y="972"/>
                  </a:cubicBezTo>
                  <a:cubicBezTo>
                    <a:pt x="1936" y="923"/>
                    <a:pt x="1936" y="923"/>
                    <a:pt x="1936" y="923"/>
                  </a:cubicBezTo>
                  <a:cubicBezTo>
                    <a:pt x="1936" y="821"/>
                    <a:pt x="1936" y="821"/>
                    <a:pt x="1936" y="821"/>
                  </a:cubicBezTo>
                  <a:cubicBezTo>
                    <a:pt x="1879" y="788"/>
                    <a:pt x="1879" y="788"/>
                    <a:pt x="1879" y="788"/>
                  </a:cubicBezTo>
                  <a:cubicBezTo>
                    <a:pt x="1879" y="685"/>
                    <a:pt x="1879" y="685"/>
                    <a:pt x="1879" y="685"/>
                  </a:cubicBezTo>
                  <a:cubicBezTo>
                    <a:pt x="1928" y="678"/>
                    <a:pt x="1973" y="656"/>
                    <a:pt x="2007" y="624"/>
                  </a:cubicBezTo>
                  <a:cubicBezTo>
                    <a:pt x="2051" y="667"/>
                    <a:pt x="2051" y="667"/>
                    <a:pt x="2051" y="667"/>
                  </a:cubicBezTo>
                  <a:cubicBezTo>
                    <a:pt x="2237" y="667"/>
                    <a:pt x="2237" y="667"/>
                    <a:pt x="2237" y="667"/>
                  </a:cubicBezTo>
                  <a:cubicBezTo>
                    <a:pt x="2238" y="675"/>
                    <a:pt x="2245" y="680"/>
                    <a:pt x="2253" y="680"/>
                  </a:cubicBezTo>
                  <a:cubicBezTo>
                    <a:pt x="2262" y="680"/>
                    <a:pt x="2269" y="673"/>
                    <a:pt x="2269" y="664"/>
                  </a:cubicBezTo>
                  <a:cubicBezTo>
                    <a:pt x="2269" y="655"/>
                    <a:pt x="2262" y="647"/>
                    <a:pt x="2253" y="647"/>
                  </a:cubicBezTo>
                  <a:cubicBezTo>
                    <a:pt x="2246" y="647"/>
                    <a:pt x="2240" y="651"/>
                    <a:pt x="2237" y="657"/>
                  </a:cubicBezTo>
                  <a:cubicBezTo>
                    <a:pt x="2056" y="657"/>
                    <a:pt x="2056" y="657"/>
                    <a:pt x="2056" y="657"/>
                  </a:cubicBezTo>
                  <a:cubicBezTo>
                    <a:pt x="2015" y="617"/>
                    <a:pt x="2015" y="617"/>
                    <a:pt x="2015" y="617"/>
                  </a:cubicBezTo>
                  <a:cubicBezTo>
                    <a:pt x="2057" y="574"/>
                    <a:pt x="2084" y="516"/>
                    <a:pt x="2084" y="452"/>
                  </a:cubicBezTo>
                  <a:cubicBezTo>
                    <a:pt x="2084" y="388"/>
                    <a:pt x="2057" y="329"/>
                    <a:pt x="2015" y="287"/>
                  </a:cubicBezTo>
                  <a:cubicBezTo>
                    <a:pt x="2033" y="269"/>
                    <a:pt x="2033" y="269"/>
                    <a:pt x="2033" y="269"/>
                  </a:cubicBezTo>
                  <a:cubicBezTo>
                    <a:pt x="2080" y="316"/>
                    <a:pt x="2110" y="380"/>
                    <a:pt x="2110" y="452"/>
                  </a:cubicBezTo>
                  <a:cubicBezTo>
                    <a:pt x="2120" y="452"/>
                    <a:pt x="2120" y="452"/>
                    <a:pt x="2120" y="452"/>
                  </a:cubicBezTo>
                  <a:cubicBezTo>
                    <a:pt x="2120" y="378"/>
                    <a:pt x="2089" y="310"/>
                    <a:pt x="2040" y="261"/>
                  </a:cubicBezTo>
                  <a:cubicBezTo>
                    <a:pt x="2268" y="36"/>
                    <a:pt x="2268" y="36"/>
                    <a:pt x="2268" y="36"/>
                  </a:cubicBezTo>
                  <a:cubicBezTo>
                    <a:pt x="2271" y="38"/>
                    <a:pt x="2273" y="38"/>
                    <a:pt x="2276" y="38"/>
                  </a:cubicBezTo>
                  <a:cubicBezTo>
                    <a:pt x="2285" y="38"/>
                    <a:pt x="2293" y="31"/>
                    <a:pt x="2293" y="22"/>
                  </a:cubicBezTo>
                  <a:cubicBezTo>
                    <a:pt x="2293" y="13"/>
                    <a:pt x="2285" y="6"/>
                    <a:pt x="2276" y="6"/>
                  </a:cubicBezTo>
                  <a:cubicBezTo>
                    <a:pt x="2267" y="6"/>
                    <a:pt x="2259" y="13"/>
                    <a:pt x="2259" y="22"/>
                  </a:cubicBezTo>
                  <a:cubicBezTo>
                    <a:pt x="2259" y="25"/>
                    <a:pt x="2260" y="27"/>
                    <a:pt x="2261" y="29"/>
                  </a:cubicBezTo>
                  <a:cubicBezTo>
                    <a:pt x="2033" y="254"/>
                    <a:pt x="2033" y="254"/>
                    <a:pt x="2033" y="254"/>
                  </a:cubicBezTo>
                  <a:cubicBezTo>
                    <a:pt x="1984" y="209"/>
                    <a:pt x="1918" y="181"/>
                    <a:pt x="1845" y="181"/>
                  </a:cubicBezTo>
                  <a:cubicBezTo>
                    <a:pt x="1845" y="191"/>
                    <a:pt x="1845" y="191"/>
                    <a:pt x="1845" y="191"/>
                  </a:cubicBezTo>
                  <a:cubicBezTo>
                    <a:pt x="1915" y="191"/>
                    <a:pt x="1978" y="218"/>
                    <a:pt x="2026" y="262"/>
                  </a:cubicBezTo>
                  <a:cubicBezTo>
                    <a:pt x="2007" y="280"/>
                    <a:pt x="2007" y="280"/>
                    <a:pt x="2007" y="280"/>
                  </a:cubicBezTo>
                  <a:cubicBezTo>
                    <a:pt x="1965" y="241"/>
                    <a:pt x="1908" y="217"/>
                    <a:pt x="1845" y="217"/>
                  </a:cubicBezTo>
                  <a:cubicBezTo>
                    <a:pt x="1781" y="217"/>
                    <a:pt x="1723" y="242"/>
                    <a:pt x="1681" y="282"/>
                  </a:cubicBezTo>
                  <a:cubicBezTo>
                    <a:pt x="1596" y="199"/>
                    <a:pt x="1596" y="199"/>
                    <a:pt x="1596" y="199"/>
                  </a:cubicBezTo>
                  <a:cubicBezTo>
                    <a:pt x="1451" y="199"/>
                    <a:pt x="1451" y="199"/>
                    <a:pt x="1451" y="199"/>
                  </a:cubicBezTo>
                  <a:cubicBezTo>
                    <a:pt x="1271" y="22"/>
                    <a:pt x="1271" y="22"/>
                    <a:pt x="1271" y="22"/>
                  </a:cubicBezTo>
                  <a:cubicBezTo>
                    <a:pt x="1272" y="20"/>
                    <a:pt x="1272" y="18"/>
                    <a:pt x="1272" y="16"/>
                  </a:cubicBezTo>
                  <a:cubicBezTo>
                    <a:pt x="1272" y="7"/>
                    <a:pt x="1265" y="0"/>
                    <a:pt x="1256" y="0"/>
                  </a:cubicBezTo>
                  <a:cubicBezTo>
                    <a:pt x="1246" y="0"/>
                    <a:pt x="1239" y="7"/>
                    <a:pt x="1239" y="16"/>
                  </a:cubicBezTo>
                  <a:cubicBezTo>
                    <a:pt x="1239" y="25"/>
                    <a:pt x="1246" y="33"/>
                    <a:pt x="1256" y="33"/>
                  </a:cubicBezTo>
                  <a:cubicBezTo>
                    <a:pt x="1259" y="33"/>
                    <a:pt x="1262" y="32"/>
                    <a:pt x="1265" y="30"/>
                  </a:cubicBezTo>
                  <a:cubicBezTo>
                    <a:pt x="1436" y="199"/>
                    <a:pt x="1436" y="199"/>
                    <a:pt x="1436" y="199"/>
                  </a:cubicBezTo>
                  <a:cubicBezTo>
                    <a:pt x="1394" y="199"/>
                    <a:pt x="1394" y="199"/>
                    <a:pt x="1394" y="199"/>
                  </a:cubicBezTo>
                  <a:cubicBezTo>
                    <a:pt x="1215" y="22"/>
                    <a:pt x="1215" y="22"/>
                    <a:pt x="1215" y="22"/>
                  </a:cubicBezTo>
                  <a:cubicBezTo>
                    <a:pt x="1216" y="20"/>
                    <a:pt x="1216" y="18"/>
                    <a:pt x="1216" y="16"/>
                  </a:cubicBezTo>
                  <a:cubicBezTo>
                    <a:pt x="1216" y="7"/>
                    <a:pt x="1209" y="0"/>
                    <a:pt x="1200" y="0"/>
                  </a:cubicBezTo>
                  <a:cubicBezTo>
                    <a:pt x="1190" y="0"/>
                    <a:pt x="1183" y="7"/>
                    <a:pt x="1183" y="16"/>
                  </a:cubicBezTo>
                  <a:cubicBezTo>
                    <a:pt x="1183" y="25"/>
                    <a:pt x="1190" y="33"/>
                    <a:pt x="1200" y="33"/>
                  </a:cubicBezTo>
                  <a:cubicBezTo>
                    <a:pt x="1203" y="33"/>
                    <a:pt x="1206" y="32"/>
                    <a:pt x="1209" y="30"/>
                  </a:cubicBezTo>
                  <a:cubicBezTo>
                    <a:pt x="1380" y="199"/>
                    <a:pt x="1380" y="199"/>
                    <a:pt x="1380" y="199"/>
                  </a:cubicBezTo>
                  <a:cubicBezTo>
                    <a:pt x="1170" y="199"/>
                    <a:pt x="1170" y="199"/>
                    <a:pt x="1170" y="199"/>
                  </a:cubicBezTo>
                  <a:cubicBezTo>
                    <a:pt x="1168" y="192"/>
                    <a:pt x="1162" y="187"/>
                    <a:pt x="1154" y="187"/>
                  </a:cubicBezTo>
                  <a:cubicBezTo>
                    <a:pt x="1145" y="187"/>
                    <a:pt x="1138" y="195"/>
                    <a:pt x="1138" y="204"/>
                  </a:cubicBezTo>
                  <a:cubicBezTo>
                    <a:pt x="1138" y="213"/>
                    <a:pt x="1145" y="220"/>
                    <a:pt x="1154" y="220"/>
                  </a:cubicBezTo>
                  <a:cubicBezTo>
                    <a:pt x="1162" y="220"/>
                    <a:pt x="1168" y="216"/>
                    <a:pt x="1170" y="209"/>
                  </a:cubicBezTo>
                  <a:cubicBezTo>
                    <a:pt x="1390" y="209"/>
                    <a:pt x="1390" y="209"/>
                    <a:pt x="1390" y="209"/>
                  </a:cubicBezTo>
                  <a:cubicBezTo>
                    <a:pt x="1391" y="210"/>
                    <a:pt x="1391" y="210"/>
                    <a:pt x="1391" y="210"/>
                  </a:cubicBezTo>
                  <a:cubicBezTo>
                    <a:pt x="1392" y="209"/>
                    <a:pt x="1392" y="209"/>
                    <a:pt x="1392" y="209"/>
                  </a:cubicBezTo>
                  <a:cubicBezTo>
                    <a:pt x="1447" y="209"/>
                    <a:pt x="1447" y="209"/>
                    <a:pt x="1447" y="209"/>
                  </a:cubicBezTo>
                  <a:cubicBezTo>
                    <a:pt x="1447" y="210"/>
                    <a:pt x="1447" y="210"/>
                    <a:pt x="1447" y="210"/>
                  </a:cubicBezTo>
                  <a:cubicBezTo>
                    <a:pt x="1448" y="209"/>
                    <a:pt x="1448" y="209"/>
                    <a:pt x="1448" y="209"/>
                  </a:cubicBezTo>
                  <a:cubicBezTo>
                    <a:pt x="1592" y="209"/>
                    <a:pt x="1592" y="209"/>
                    <a:pt x="1592" y="209"/>
                  </a:cubicBezTo>
                  <a:cubicBezTo>
                    <a:pt x="1673" y="289"/>
                    <a:pt x="1673" y="289"/>
                    <a:pt x="1673" y="289"/>
                  </a:cubicBezTo>
                  <a:cubicBezTo>
                    <a:pt x="1632" y="332"/>
                    <a:pt x="1607" y="389"/>
                    <a:pt x="1607" y="452"/>
                  </a:cubicBezTo>
                  <a:cubicBezTo>
                    <a:pt x="1607" y="580"/>
                    <a:pt x="1711" y="684"/>
                    <a:pt x="1840" y="687"/>
                  </a:cubicBezTo>
                  <a:cubicBezTo>
                    <a:pt x="1840" y="712"/>
                    <a:pt x="1840" y="712"/>
                    <a:pt x="1840" y="712"/>
                  </a:cubicBezTo>
                  <a:cubicBezTo>
                    <a:pt x="1697" y="710"/>
                    <a:pt x="1581" y="594"/>
                    <a:pt x="1581" y="452"/>
                  </a:cubicBezTo>
                  <a:cubicBezTo>
                    <a:pt x="1581" y="447"/>
                    <a:pt x="1581" y="447"/>
                    <a:pt x="1581" y="447"/>
                  </a:cubicBezTo>
                  <a:cubicBezTo>
                    <a:pt x="1360" y="447"/>
                    <a:pt x="1360" y="447"/>
                    <a:pt x="1360" y="447"/>
                  </a:cubicBezTo>
                  <a:cubicBezTo>
                    <a:pt x="1358" y="436"/>
                    <a:pt x="1348" y="427"/>
                    <a:pt x="1336" y="427"/>
                  </a:cubicBezTo>
                  <a:cubicBezTo>
                    <a:pt x="1324" y="427"/>
                    <a:pt x="1314" y="436"/>
                    <a:pt x="1311" y="447"/>
                  </a:cubicBezTo>
                  <a:cubicBezTo>
                    <a:pt x="1081" y="447"/>
                    <a:pt x="1081" y="447"/>
                    <a:pt x="1081" y="447"/>
                  </a:cubicBezTo>
                  <a:cubicBezTo>
                    <a:pt x="948" y="315"/>
                    <a:pt x="948" y="315"/>
                    <a:pt x="948" y="315"/>
                  </a:cubicBezTo>
                  <a:cubicBezTo>
                    <a:pt x="831" y="315"/>
                    <a:pt x="831" y="315"/>
                    <a:pt x="831" y="315"/>
                  </a:cubicBezTo>
                  <a:cubicBezTo>
                    <a:pt x="829" y="260"/>
                    <a:pt x="782" y="217"/>
                    <a:pt x="726" y="217"/>
                  </a:cubicBezTo>
                  <a:cubicBezTo>
                    <a:pt x="670" y="217"/>
                    <a:pt x="624" y="260"/>
                    <a:pt x="621" y="315"/>
                  </a:cubicBezTo>
                  <a:cubicBezTo>
                    <a:pt x="515" y="315"/>
                    <a:pt x="515" y="315"/>
                    <a:pt x="515" y="315"/>
                  </a:cubicBezTo>
                  <a:cubicBezTo>
                    <a:pt x="430" y="215"/>
                    <a:pt x="430" y="215"/>
                    <a:pt x="430" y="215"/>
                  </a:cubicBezTo>
                  <a:cubicBezTo>
                    <a:pt x="45" y="215"/>
                    <a:pt x="45" y="215"/>
                    <a:pt x="45" y="215"/>
                  </a:cubicBezTo>
                  <a:cubicBezTo>
                    <a:pt x="40" y="210"/>
                    <a:pt x="33" y="206"/>
                    <a:pt x="25" y="206"/>
                  </a:cubicBezTo>
                  <a:cubicBezTo>
                    <a:pt x="11" y="206"/>
                    <a:pt x="0" y="217"/>
                    <a:pt x="0" y="231"/>
                  </a:cubicBezTo>
                  <a:cubicBezTo>
                    <a:pt x="0" y="244"/>
                    <a:pt x="11" y="255"/>
                    <a:pt x="25" y="255"/>
                  </a:cubicBezTo>
                  <a:close/>
                  <a:moveTo>
                    <a:pt x="1516" y="853"/>
                  </a:moveTo>
                  <a:cubicBezTo>
                    <a:pt x="1395" y="922"/>
                    <a:pt x="1395" y="922"/>
                    <a:pt x="1395" y="922"/>
                  </a:cubicBezTo>
                  <a:cubicBezTo>
                    <a:pt x="1273" y="853"/>
                    <a:pt x="1273" y="853"/>
                    <a:pt x="1273" y="853"/>
                  </a:cubicBezTo>
                  <a:cubicBezTo>
                    <a:pt x="1273" y="715"/>
                    <a:pt x="1273" y="715"/>
                    <a:pt x="1273" y="715"/>
                  </a:cubicBezTo>
                  <a:cubicBezTo>
                    <a:pt x="1395" y="646"/>
                    <a:pt x="1395" y="646"/>
                    <a:pt x="1395" y="646"/>
                  </a:cubicBezTo>
                  <a:cubicBezTo>
                    <a:pt x="1516" y="715"/>
                    <a:pt x="1516" y="715"/>
                    <a:pt x="1516" y="715"/>
                  </a:cubicBezTo>
                  <a:lnTo>
                    <a:pt x="1516" y="853"/>
                  </a:lnTo>
                  <a:close/>
                  <a:moveTo>
                    <a:pt x="1925" y="918"/>
                  </a:moveTo>
                  <a:cubicBezTo>
                    <a:pt x="1845" y="963"/>
                    <a:pt x="1845" y="963"/>
                    <a:pt x="1845" y="963"/>
                  </a:cubicBezTo>
                  <a:cubicBezTo>
                    <a:pt x="1765" y="918"/>
                    <a:pt x="1765" y="918"/>
                    <a:pt x="1765" y="918"/>
                  </a:cubicBezTo>
                  <a:cubicBezTo>
                    <a:pt x="1765" y="826"/>
                    <a:pt x="1765" y="826"/>
                    <a:pt x="1765" y="826"/>
                  </a:cubicBezTo>
                  <a:cubicBezTo>
                    <a:pt x="1845" y="781"/>
                    <a:pt x="1845" y="781"/>
                    <a:pt x="1845" y="781"/>
                  </a:cubicBezTo>
                  <a:cubicBezTo>
                    <a:pt x="1925" y="826"/>
                    <a:pt x="1925" y="826"/>
                    <a:pt x="1925" y="826"/>
                  </a:cubicBezTo>
                  <a:lnTo>
                    <a:pt x="1925" y="918"/>
                  </a:lnTo>
                  <a:close/>
                  <a:moveTo>
                    <a:pt x="1869" y="783"/>
                  </a:moveTo>
                  <a:cubicBezTo>
                    <a:pt x="1850" y="772"/>
                    <a:pt x="1850" y="772"/>
                    <a:pt x="1850" y="772"/>
                  </a:cubicBezTo>
                  <a:cubicBezTo>
                    <a:pt x="1850" y="687"/>
                    <a:pt x="1850" y="687"/>
                    <a:pt x="1850" y="687"/>
                  </a:cubicBezTo>
                  <a:cubicBezTo>
                    <a:pt x="1857" y="687"/>
                    <a:pt x="1863" y="686"/>
                    <a:pt x="1869" y="686"/>
                  </a:cubicBezTo>
                  <a:lnTo>
                    <a:pt x="1869" y="783"/>
                  </a:lnTo>
                  <a:close/>
                  <a:moveTo>
                    <a:pt x="1850" y="450"/>
                  </a:moveTo>
                  <a:cubicBezTo>
                    <a:pt x="1712" y="313"/>
                    <a:pt x="1712" y="313"/>
                    <a:pt x="1712" y="313"/>
                  </a:cubicBezTo>
                  <a:cubicBezTo>
                    <a:pt x="1747" y="280"/>
                    <a:pt x="1794" y="260"/>
                    <a:pt x="1845" y="260"/>
                  </a:cubicBezTo>
                  <a:cubicBezTo>
                    <a:pt x="1952" y="260"/>
                    <a:pt x="2039" y="346"/>
                    <a:pt x="2039" y="452"/>
                  </a:cubicBezTo>
                  <a:cubicBezTo>
                    <a:pt x="2039" y="556"/>
                    <a:pt x="1955" y="640"/>
                    <a:pt x="1850" y="643"/>
                  </a:cubicBezTo>
                  <a:lnTo>
                    <a:pt x="1850" y="450"/>
                  </a:lnTo>
                  <a:close/>
                  <a:moveTo>
                    <a:pt x="1840" y="454"/>
                  </a:moveTo>
                  <a:cubicBezTo>
                    <a:pt x="1840" y="643"/>
                    <a:pt x="1840" y="643"/>
                    <a:pt x="1840" y="643"/>
                  </a:cubicBezTo>
                  <a:cubicBezTo>
                    <a:pt x="1735" y="640"/>
                    <a:pt x="1651" y="556"/>
                    <a:pt x="1651" y="452"/>
                  </a:cubicBezTo>
                  <a:cubicBezTo>
                    <a:pt x="1651" y="401"/>
                    <a:pt x="1671" y="355"/>
                    <a:pt x="1704" y="320"/>
                  </a:cubicBezTo>
                  <a:lnTo>
                    <a:pt x="1840" y="454"/>
                  </a:lnTo>
                  <a:close/>
                  <a:moveTo>
                    <a:pt x="1845" y="227"/>
                  </a:moveTo>
                  <a:cubicBezTo>
                    <a:pt x="1971" y="227"/>
                    <a:pt x="2073" y="328"/>
                    <a:pt x="2073" y="452"/>
                  </a:cubicBezTo>
                  <a:cubicBezTo>
                    <a:pt x="2073" y="574"/>
                    <a:pt x="1974" y="674"/>
                    <a:pt x="1850" y="677"/>
                  </a:cubicBezTo>
                  <a:cubicBezTo>
                    <a:pt x="1850" y="647"/>
                    <a:pt x="1850" y="647"/>
                    <a:pt x="1850" y="647"/>
                  </a:cubicBezTo>
                  <a:cubicBezTo>
                    <a:pt x="1957" y="645"/>
                    <a:pt x="2043" y="558"/>
                    <a:pt x="2043" y="452"/>
                  </a:cubicBezTo>
                  <a:cubicBezTo>
                    <a:pt x="2043" y="344"/>
                    <a:pt x="1955" y="256"/>
                    <a:pt x="1845" y="256"/>
                  </a:cubicBezTo>
                  <a:cubicBezTo>
                    <a:pt x="1792" y="256"/>
                    <a:pt x="1744" y="277"/>
                    <a:pt x="1709" y="310"/>
                  </a:cubicBezTo>
                  <a:cubicBezTo>
                    <a:pt x="1688" y="289"/>
                    <a:pt x="1688" y="289"/>
                    <a:pt x="1688" y="289"/>
                  </a:cubicBezTo>
                  <a:cubicBezTo>
                    <a:pt x="1729" y="251"/>
                    <a:pt x="1784" y="227"/>
                    <a:pt x="1845" y="227"/>
                  </a:cubicBezTo>
                  <a:close/>
                  <a:moveTo>
                    <a:pt x="1617" y="452"/>
                  </a:moveTo>
                  <a:cubicBezTo>
                    <a:pt x="1617" y="392"/>
                    <a:pt x="1641" y="337"/>
                    <a:pt x="1681" y="297"/>
                  </a:cubicBezTo>
                  <a:cubicBezTo>
                    <a:pt x="1702" y="317"/>
                    <a:pt x="1702" y="317"/>
                    <a:pt x="1702" y="317"/>
                  </a:cubicBezTo>
                  <a:cubicBezTo>
                    <a:pt x="1668" y="352"/>
                    <a:pt x="1647" y="400"/>
                    <a:pt x="1647" y="452"/>
                  </a:cubicBezTo>
                  <a:cubicBezTo>
                    <a:pt x="1647" y="558"/>
                    <a:pt x="1733" y="645"/>
                    <a:pt x="1840" y="647"/>
                  </a:cubicBezTo>
                  <a:cubicBezTo>
                    <a:pt x="1840" y="677"/>
                    <a:pt x="1840" y="677"/>
                    <a:pt x="1840" y="677"/>
                  </a:cubicBezTo>
                  <a:cubicBezTo>
                    <a:pt x="1717" y="674"/>
                    <a:pt x="1617" y="574"/>
                    <a:pt x="1617" y="452"/>
                  </a:cubicBezTo>
                  <a:close/>
                  <a:moveTo>
                    <a:pt x="726" y="227"/>
                  </a:moveTo>
                  <a:cubicBezTo>
                    <a:pt x="779" y="227"/>
                    <a:pt x="821" y="269"/>
                    <a:pt x="821" y="320"/>
                  </a:cubicBezTo>
                  <a:cubicBezTo>
                    <a:pt x="821" y="372"/>
                    <a:pt x="779" y="414"/>
                    <a:pt x="726" y="414"/>
                  </a:cubicBezTo>
                  <a:cubicBezTo>
                    <a:pt x="674" y="414"/>
                    <a:pt x="631" y="372"/>
                    <a:pt x="631" y="320"/>
                  </a:cubicBezTo>
                  <a:cubicBezTo>
                    <a:pt x="631" y="269"/>
                    <a:pt x="674" y="227"/>
                    <a:pt x="726" y="2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" name="Oval 12"/>
            <p:cNvSpPr>
              <a:spLocks noChangeArrowheads="1"/>
            </p:cNvSpPr>
            <p:nvPr/>
          </p:nvSpPr>
          <p:spPr bwMode="auto">
            <a:xfrm>
              <a:off x="5031" y="1922"/>
              <a:ext cx="85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" name="Oval 13"/>
            <p:cNvSpPr>
              <a:spLocks noChangeArrowheads="1"/>
            </p:cNvSpPr>
            <p:nvPr/>
          </p:nvSpPr>
          <p:spPr bwMode="auto">
            <a:xfrm>
              <a:off x="5031" y="1794"/>
              <a:ext cx="85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Oval 14"/>
            <p:cNvSpPr>
              <a:spLocks noChangeArrowheads="1"/>
            </p:cNvSpPr>
            <p:nvPr/>
          </p:nvSpPr>
          <p:spPr bwMode="auto">
            <a:xfrm>
              <a:off x="4073" y="1349"/>
              <a:ext cx="84" cy="8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" name="Oval 15"/>
            <p:cNvSpPr>
              <a:spLocks noChangeArrowheads="1"/>
            </p:cNvSpPr>
            <p:nvPr/>
          </p:nvSpPr>
          <p:spPr bwMode="auto">
            <a:xfrm>
              <a:off x="4073" y="1222"/>
              <a:ext cx="84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" name="Oval 16"/>
            <p:cNvSpPr>
              <a:spLocks noChangeArrowheads="1"/>
            </p:cNvSpPr>
            <p:nvPr/>
          </p:nvSpPr>
          <p:spPr bwMode="auto">
            <a:xfrm>
              <a:off x="5508" y="1564"/>
              <a:ext cx="56" cy="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" name="Freeform 17"/>
            <p:cNvSpPr>
              <a:spLocks noEditPoints="1"/>
            </p:cNvSpPr>
            <p:nvPr/>
          </p:nvSpPr>
          <p:spPr bwMode="auto">
            <a:xfrm>
              <a:off x="5099" y="10"/>
              <a:ext cx="189" cy="186"/>
            </a:xfrm>
            <a:custGeom>
              <a:avLst/>
              <a:gdLst>
                <a:gd name="T0" fmla="*/ 56 w 112"/>
                <a:gd name="T1" fmla="*/ 110 h 110"/>
                <a:gd name="T2" fmla="*/ 112 w 112"/>
                <a:gd name="T3" fmla="*/ 55 h 110"/>
                <a:gd name="T4" fmla="*/ 56 w 112"/>
                <a:gd name="T5" fmla="*/ 0 h 110"/>
                <a:gd name="T6" fmla="*/ 0 w 112"/>
                <a:gd name="T7" fmla="*/ 55 h 110"/>
                <a:gd name="T8" fmla="*/ 56 w 112"/>
                <a:gd name="T9" fmla="*/ 110 h 110"/>
                <a:gd name="T10" fmla="*/ 56 w 112"/>
                <a:gd name="T11" fmla="*/ 10 h 110"/>
                <a:gd name="T12" fmla="*/ 102 w 112"/>
                <a:gd name="T13" fmla="*/ 55 h 110"/>
                <a:gd name="T14" fmla="*/ 56 w 112"/>
                <a:gd name="T15" fmla="*/ 100 h 110"/>
                <a:gd name="T16" fmla="*/ 11 w 112"/>
                <a:gd name="T17" fmla="*/ 55 h 110"/>
                <a:gd name="T18" fmla="*/ 56 w 112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0">
                  <a:moveTo>
                    <a:pt x="56" y="110"/>
                  </a:moveTo>
                  <a:cubicBezTo>
                    <a:pt x="87" y="110"/>
                    <a:pt x="112" y="85"/>
                    <a:pt x="112" y="55"/>
                  </a:cubicBezTo>
                  <a:cubicBezTo>
                    <a:pt x="112" y="24"/>
                    <a:pt x="87" y="0"/>
                    <a:pt x="56" y="0"/>
                  </a:cubicBezTo>
                  <a:cubicBezTo>
                    <a:pt x="25" y="0"/>
                    <a:pt x="0" y="24"/>
                    <a:pt x="0" y="55"/>
                  </a:cubicBezTo>
                  <a:cubicBezTo>
                    <a:pt x="0" y="85"/>
                    <a:pt x="25" y="110"/>
                    <a:pt x="56" y="110"/>
                  </a:cubicBezTo>
                  <a:close/>
                  <a:moveTo>
                    <a:pt x="56" y="10"/>
                  </a:moveTo>
                  <a:cubicBezTo>
                    <a:pt x="81" y="10"/>
                    <a:pt x="102" y="30"/>
                    <a:pt x="102" y="55"/>
                  </a:cubicBezTo>
                  <a:cubicBezTo>
                    <a:pt x="102" y="79"/>
                    <a:pt x="81" y="100"/>
                    <a:pt x="56" y="100"/>
                  </a:cubicBezTo>
                  <a:cubicBezTo>
                    <a:pt x="31" y="100"/>
                    <a:pt x="11" y="79"/>
                    <a:pt x="11" y="55"/>
                  </a:cubicBezTo>
                  <a:cubicBezTo>
                    <a:pt x="11" y="30"/>
                    <a:pt x="31" y="10"/>
                    <a:pt x="5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Freeform 18"/>
            <p:cNvSpPr>
              <a:spLocks noEditPoints="1"/>
            </p:cNvSpPr>
            <p:nvPr/>
          </p:nvSpPr>
          <p:spPr bwMode="auto">
            <a:xfrm>
              <a:off x="5853" y="1948"/>
              <a:ext cx="188" cy="186"/>
            </a:xfrm>
            <a:custGeom>
              <a:avLst/>
              <a:gdLst>
                <a:gd name="T0" fmla="*/ 0 w 111"/>
                <a:gd name="T1" fmla="*/ 55 h 110"/>
                <a:gd name="T2" fmla="*/ 56 w 111"/>
                <a:gd name="T3" fmla="*/ 110 h 110"/>
                <a:gd name="T4" fmla="*/ 111 w 111"/>
                <a:gd name="T5" fmla="*/ 55 h 110"/>
                <a:gd name="T6" fmla="*/ 56 w 111"/>
                <a:gd name="T7" fmla="*/ 0 h 110"/>
                <a:gd name="T8" fmla="*/ 0 w 111"/>
                <a:gd name="T9" fmla="*/ 55 h 110"/>
                <a:gd name="T10" fmla="*/ 56 w 111"/>
                <a:gd name="T11" fmla="*/ 10 h 110"/>
                <a:gd name="T12" fmla="*/ 101 w 111"/>
                <a:gd name="T13" fmla="*/ 55 h 110"/>
                <a:gd name="T14" fmla="*/ 56 w 111"/>
                <a:gd name="T15" fmla="*/ 100 h 110"/>
                <a:gd name="T16" fmla="*/ 10 w 111"/>
                <a:gd name="T17" fmla="*/ 55 h 110"/>
                <a:gd name="T18" fmla="*/ 56 w 111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0">
                  <a:moveTo>
                    <a:pt x="0" y="55"/>
                  </a:moveTo>
                  <a:cubicBezTo>
                    <a:pt x="0" y="85"/>
                    <a:pt x="25" y="110"/>
                    <a:pt x="56" y="110"/>
                  </a:cubicBezTo>
                  <a:cubicBezTo>
                    <a:pt x="86" y="110"/>
                    <a:pt x="111" y="85"/>
                    <a:pt x="111" y="55"/>
                  </a:cubicBezTo>
                  <a:cubicBezTo>
                    <a:pt x="111" y="25"/>
                    <a:pt x="86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lose/>
                  <a:moveTo>
                    <a:pt x="56" y="10"/>
                  </a:moveTo>
                  <a:cubicBezTo>
                    <a:pt x="81" y="10"/>
                    <a:pt x="101" y="30"/>
                    <a:pt x="101" y="55"/>
                  </a:cubicBezTo>
                  <a:cubicBezTo>
                    <a:pt x="101" y="80"/>
                    <a:pt x="81" y="100"/>
                    <a:pt x="56" y="100"/>
                  </a:cubicBezTo>
                  <a:cubicBezTo>
                    <a:pt x="30" y="100"/>
                    <a:pt x="10" y="80"/>
                    <a:pt x="10" y="55"/>
                  </a:cubicBezTo>
                  <a:cubicBezTo>
                    <a:pt x="10" y="30"/>
                    <a:pt x="30" y="10"/>
                    <a:pt x="5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Freeform 19"/>
            <p:cNvSpPr>
              <a:spLocks noEditPoints="1"/>
            </p:cNvSpPr>
            <p:nvPr/>
          </p:nvSpPr>
          <p:spPr bwMode="auto">
            <a:xfrm>
              <a:off x="3663" y="85"/>
              <a:ext cx="188" cy="186"/>
            </a:xfrm>
            <a:custGeom>
              <a:avLst/>
              <a:gdLst>
                <a:gd name="T0" fmla="*/ 55 w 111"/>
                <a:gd name="T1" fmla="*/ 110 h 110"/>
                <a:gd name="T2" fmla="*/ 111 w 111"/>
                <a:gd name="T3" fmla="*/ 55 h 110"/>
                <a:gd name="T4" fmla="*/ 55 w 111"/>
                <a:gd name="T5" fmla="*/ 0 h 110"/>
                <a:gd name="T6" fmla="*/ 0 w 111"/>
                <a:gd name="T7" fmla="*/ 55 h 110"/>
                <a:gd name="T8" fmla="*/ 55 w 111"/>
                <a:gd name="T9" fmla="*/ 110 h 110"/>
                <a:gd name="T10" fmla="*/ 55 w 111"/>
                <a:gd name="T11" fmla="*/ 10 h 110"/>
                <a:gd name="T12" fmla="*/ 101 w 111"/>
                <a:gd name="T13" fmla="*/ 55 h 110"/>
                <a:gd name="T14" fmla="*/ 55 w 111"/>
                <a:gd name="T15" fmla="*/ 100 h 110"/>
                <a:gd name="T16" fmla="*/ 10 w 111"/>
                <a:gd name="T17" fmla="*/ 55 h 110"/>
                <a:gd name="T18" fmla="*/ 55 w 111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0">
                  <a:moveTo>
                    <a:pt x="55" y="110"/>
                  </a:moveTo>
                  <a:cubicBezTo>
                    <a:pt x="86" y="110"/>
                    <a:pt x="111" y="85"/>
                    <a:pt x="111" y="55"/>
                  </a:cubicBezTo>
                  <a:cubicBezTo>
                    <a:pt x="111" y="25"/>
                    <a:pt x="86" y="0"/>
                    <a:pt x="55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5"/>
                    <a:pt x="25" y="110"/>
                    <a:pt x="55" y="110"/>
                  </a:cubicBezTo>
                  <a:close/>
                  <a:moveTo>
                    <a:pt x="55" y="10"/>
                  </a:moveTo>
                  <a:cubicBezTo>
                    <a:pt x="81" y="10"/>
                    <a:pt x="101" y="30"/>
                    <a:pt x="101" y="55"/>
                  </a:cubicBezTo>
                  <a:cubicBezTo>
                    <a:pt x="101" y="80"/>
                    <a:pt x="81" y="100"/>
                    <a:pt x="55" y="100"/>
                  </a:cubicBezTo>
                  <a:cubicBezTo>
                    <a:pt x="30" y="100"/>
                    <a:pt x="10" y="80"/>
                    <a:pt x="10" y="55"/>
                  </a:cubicBezTo>
                  <a:cubicBezTo>
                    <a:pt x="10" y="30"/>
                    <a:pt x="30" y="10"/>
                    <a:pt x="55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" name="Freeform 20"/>
            <p:cNvSpPr/>
            <p:nvPr/>
          </p:nvSpPr>
          <p:spPr bwMode="auto">
            <a:xfrm>
              <a:off x="3729" y="151"/>
              <a:ext cx="56" cy="54"/>
            </a:xfrm>
            <a:custGeom>
              <a:avLst/>
              <a:gdLst>
                <a:gd name="T0" fmla="*/ 17 w 33"/>
                <a:gd name="T1" fmla="*/ 32 h 32"/>
                <a:gd name="T2" fmla="*/ 33 w 33"/>
                <a:gd name="T3" fmla="*/ 16 h 32"/>
                <a:gd name="T4" fmla="*/ 16 w 33"/>
                <a:gd name="T5" fmla="*/ 0 h 32"/>
                <a:gd name="T6" fmla="*/ 0 w 33"/>
                <a:gd name="T7" fmla="*/ 16 h 32"/>
                <a:gd name="T8" fmla="*/ 17 w 33"/>
                <a:gd name="T9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32">
                  <a:moveTo>
                    <a:pt x="17" y="32"/>
                  </a:moveTo>
                  <a:cubicBezTo>
                    <a:pt x="26" y="32"/>
                    <a:pt x="33" y="25"/>
                    <a:pt x="33" y="16"/>
                  </a:cubicBezTo>
                  <a:cubicBezTo>
                    <a:pt x="33" y="7"/>
                    <a:pt x="2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7" y="32"/>
                    <a:pt x="17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3" name="Oval 21"/>
            <p:cNvSpPr>
              <a:spLocks noChangeArrowheads="1"/>
            </p:cNvSpPr>
            <p:nvPr/>
          </p:nvSpPr>
          <p:spPr bwMode="auto">
            <a:xfrm>
              <a:off x="5508" y="1333"/>
              <a:ext cx="56" cy="5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4" name="Freeform 22"/>
            <p:cNvSpPr/>
            <p:nvPr/>
          </p:nvSpPr>
          <p:spPr bwMode="auto">
            <a:xfrm>
              <a:off x="3640" y="389"/>
              <a:ext cx="1092" cy="301"/>
            </a:xfrm>
            <a:custGeom>
              <a:avLst/>
              <a:gdLst>
                <a:gd name="T0" fmla="*/ 17 w 646"/>
                <a:gd name="T1" fmla="*/ 33 h 178"/>
                <a:gd name="T2" fmla="*/ 24 w 646"/>
                <a:gd name="T3" fmla="*/ 31 h 178"/>
                <a:gd name="T4" fmla="*/ 174 w 646"/>
                <a:gd name="T5" fmla="*/ 178 h 178"/>
                <a:gd name="T6" fmla="*/ 646 w 646"/>
                <a:gd name="T7" fmla="*/ 178 h 178"/>
                <a:gd name="T8" fmla="*/ 646 w 646"/>
                <a:gd name="T9" fmla="*/ 168 h 178"/>
                <a:gd name="T10" fmla="*/ 452 w 646"/>
                <a:gd name="T11" fmla="*/ 168 h 178"/>
                <a:gd name="T12" fmla="*/ 366 w 646"/>
                <a:gd name="T13" fmla="*/ 83 h 178"/>
                <a:gd name="T14" fmla="*/ 212 w 646"/>
                <a:gd name="T15" fmla="*/ 83 h 178"/>
                <a:gd name="T16" fmla="*/ 212 w 646"/>
                <a:gd name="T17" fmla="*/ 94 h 178"/>
                <a:gd name="T18" fmla="*/ 362 w 646"/>
                <a:gd name="T19" fmla="*/ 94 h 178"/>
                <a:gd name="T20" fmla="*/ 437 w 646"/>
                <a:gd name="T21" fmla="*/ 168 h 178"/>
                <a:gd name="T22" fmla="*/ 178 w 646"/>
                <a:gd name="T23" fmla="*/ 168 h 178"/>
                <a:gd name="T24" fmla="*/ 32 w 646"/>
                <a:gd name="T25" fmla="*/ 24 h 178"/>
                <a:gd name="T26" fmla="*/ 33 w 646"/>
                <a:gd name="T27" fmla="*/ 16 h 178"/>
                <a:gd name="T28" fmla="*/ 17 w 646"/>
                <a:gd name="T29" fmla="*/ 0 h 178"/>
                <a:gd name="T30" fmla="*/ 0 w 646"/>
                <a:gd name="T31" fmla="*/ 16 h 178"/>
                <a:gd name="T32" fmla="*/ 17 w 646"/>
                <a:gd name="T33" fmla="*/ 3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46" h="178">
                  <a:moveTo>
                    <a:pt x="17" y="33"/>
                  </a:moveTo>
                  <a:cubicBezTo>
                    <a:pt x="20" y="33"/>
                    <a:pt x="22" y="32"/>
                    <a:pt x="24" y="31"/>
                  </a:cubicBezTo>
                  <a:cubicBezTo>
                    <a:pt x="174" y="178"/>
                    <a:pt x="174" y="178"/>
                    <a:pt x="174" y="178"/>
                  </a:cubicBezTo>
                  <a:cubicBezTo>
                    <a:pt x="646" y="178"/>
                    <a:pt x="646" y="178"/>
                    <a:pt x="646" y="178"/>
                  </a:cubicBezTo>
                  <a:cubicBezTo>
                    <a:pt x="646" y="168"/>
                    <a:pt x="646" y="168"/>
                    <a:pt x="646" y="168"/>
                  </a:cubicBezTo>
                  <a:cubicBezTo>
                    <a:pt x="452" y="168"/>
                    <a:pt x="452" y="168"/>
                    <a:pt x="452" y="168"/>
                  </a:cubicBezTo>
                  <a:cubicBezTo>
                    <a:pt x="366" y="83"/>
                    <a:pt x="366" y="83"/>
                    <a:pt x="366" y="83"/>
                  </a:cubicBezTo>
                  <a:cubicBezTo>
                    <a:pt x="212" y="83"/>
                    <a:pt x="212" y="83"/>
                    <a:pt x="212" y="83"/>
                  </a:cubicBezTo>
                  <a:cubicBezTo>
                    <a:pt x="212" y="94"/>
                    <a:pt x="212" y="94"/>
                    <a:pt x="212" y="94"/>
                  </a:cubicBezTo>
                  <a:cubicBezTo>
                    <a:pt x="362" y="94"/>
                    <a:pt x="362" y="94"/>
                    <a:pt x="362" y="94"/>
                  </a:cubicBezTo>
                  <a:cubicBezTo>
                    <a:pt x="437" y="168"/>
                    <a:pt x="437" y="168"/>
                    <a:pt x="437" y="168"/>
                  </a:cubicBezTo>
                  <a:cubicBezTo>
                    <a:pt x="178" y="168"/>
                    <a:pt x="178" y="168"/>
                    <a:pt x="178" y="168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3" y="21"/>
                    <a:pt x="33" y="19"/>
                    <a:pt x="33" y="16"/>
                  </a:cubicBezTo>
                  <a:cubicBezTo>
                    <a:pt x="33" y="7"/>
                    <a:pt x="26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25"/>
                    <a:pt x="8" y="33"/>
                    <a:pt x="17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5" name="Freeform 23"/>
            <p:cNvSpPr/>
            <p:nvPr/>
          </p:nvSpPr>
          <p:spPr bwMode="auto">
            <a:xfrm>
              <a:off x="5686" y="2196"/>
              <a:ext cx="391" cy="386"/>
            </a:xfrm>
            <a:custGeom>
              <a:avLst/>
              <a:gdLst>
                <a:gd name="T0" fmla="*/ 214 w 231"/>
                <a:gd name="T1" fmla="*/ 195 h 228"/>
                <a:gd name="T2" fmla="*/ 207 w 231"/>
                <a:gd name="T3" fmla="*/ 197 h 228"/>
                <a:gd name="T4" fmla="*/ 8 w 231"/>
                <a:gd name="T5" fmla="*/ 0 h 228"/>
                <a:gd name="T6" fmla="*/ 0 w 231"/>
                <a:gd name="T7" fmla="*/ 7 h 228"/>
                <a:gd name="T8" fmla="*/ 199 w 231"/>
                <a:gd name="T9" fmla="*/ 203 h 228"/>
                <a:gd name="T10" fmla="*/ 197 w 231"/>
                <a:gd name="T11" fmla="*/ 211 h 228"/>
                <a:gd name="T12" fmla="*/ 214 w 231"/>
                <a:gd name="T13" fmla="*/ 228 h 228"/>
                <a:gd name="T14" fmla="*/ 231 w 231"/>
                <a:gd name="T15" fmla="*/ 211 h 228"/>
                <a:gd name="T16" fmla="*/ 214 w 231"/>
                <a:gd name="T17" fmla="*/ 195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1" h="228">
                  <a:moveTo>
                    <a:pt x="214" y="195"/>
                  </a:moveTo>
                  <a:cubicBezTo>
                    <a:pt x="211" y="195"/>
                    <a:pt x="209" y="196"/>
                    <a:pt x="207" y="197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99" y="203"/>
                    <a:pt x="199" y="203"/>
                    <a:pt x="199" y="203"/>
                  </a:cubicBezTo>
                  <a:cubicBezTo>
                    <a:pt x="198" y="206"/>
                    <a:pt x="197" y="209"/>
                    <a:pt x="197" y="211"/>
                  </a:cubicBezTo>
                  <a:cubicBezTo>
                    <a:pt x="197" y="220"/>
                    <a:pt x="205" y="228"/>
                    <a:pt x="214" y="228"/>
                  </a:cubicBezTo>
                  <a:cubicBezTo>
                    <a:pt x="223" y="228"/>
                    <a:pt x="231" y="220"/>
                    <a:pt x="231" y="211"/>
                  </a:cubicBezTo>
                  <a:cubicBezTo>
                    <a:pt x="231" y="202"/>
                    <a:pt x="223" y="195"/>
                    <a:pt x="214" y="1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6" name="Freeform 24"/>
            <p:cNvSpPr>
              <a:spLocks noEditPoints="1"/>
            </p:cNvSpPr>
            <p:nvPr/>
          </p:nvSpPr>
          <p:spPr bwMode="auto">
            <a:xfrm>
              <a:off x="5241" y="1751"/>
              <a:ext cx="480" cy="2483"/>
            </a:xfrm>
            <a:custGeom>
              <a:avLst/>
              <a:gdLst>
                <a:gd name="T0" fmla="*/ 271 w 284"/>
                <a:gd name="T1" fmla="*/ 717 h 1467"/>
                <a:gd name="T2" fmla="*/ 271 w 284"/>
                <a:gd name="T3" fmla="*/ 536 h 1467"/>
                <a:gd name="T4" fmla="*/ 140 w 284"/>
                <a:gd name="T5" fmla="*/ 406 h 1467"/>
                <a:gd name="T6" fmla="*/ 140 w 284"/>
                <a:gd name="T7" fmla="*/ 131 h 1467"/>
                <a:gd name="T8" fmla="*/ 7 w 284"/>
                <a:gd name="T9" fmla="*/ 0 h 1467"/>
                <a:gd name="T10" fmla="*/ 0 w 284"/>
                <a:gd name="T11" fmla="*/ 7 h 1467"/>
                <a:gd name="T12" fmla="*/ 129 w 284"/>
                <a:gd name="T13" fmla="*/ 136 h 1467"/>
                <a:gd name="T14" fmla="*/ 129 w 284"/>
                <a:gd name="T15" fmla="*/ 809 h 1467"/>
                <a:gd name="T16" fmla="*/ 44 w 284"/>
                <a:gd name="T17" fmla="*/ 858 h 1467"/>
                <a:gd name="T18" fmla="*/ 44 w 284"/>
                <a:gd name="T19" fmla="*/ 961 h 1467"/>
                <a:gd name="T20" fmla="*/ 129 w 284"/>
                <a:gd name="T21" fmla="*/ 1009 h 1467"/>
                <a:gd name="T22" fmla="*/ 129 w 284"/>
                <a:gd name="T23" fmla="*/ 1467 h 1467"/>
                <a:gd name="T24" fmla="*/ 140 w 284"/>
                <a:gd name="T25" fmla="*/ 1467 h 1467"/>
                <a:gd name="T26" fmla="*/ 140 w 284"/>
                <a:gd name="T27" fmla="*/ 1009 h 1467"/>
                <a:gd name="T28" fmla="*/ 167 w 284"/>
                <a:gd name="T29" fmla="*/ 994 h 1467"/>
                <a:gd name="T30" fmla="*/ 167 w 284"/>
                <a:gd name="T31" fmla="*/ 1255 h 1467"/>
                <a:gd name="T32" fmla="*/ 155 w 284"/>
                <a:gd name="T33" fmla="*/ 1270 h 1467"/>
                <a:gd name="T34" fmla="*/ 172 w 284"/>
                <a:gd name="T35" fmla="*/ 1287 h 1467"/>
                <a:gd name="T36" fmla="*/ 189 w 284"/>
                <a:gd name="T37" fmla="*/ 1270 h 1467"/>
                <a:gd name="T38" fmla="*/ 177 w 284"/>
                <a:gd name="T39" fmla="*/ 1255 h 1467"/>
                <a:gd name="T40" fmla="*/ 177 w 284"/>
                <a:gd name="T41" fmla="*/ 988 h 1467"/>
                <a:gd name="T42" fmla="*/ 225 w 284"/>
                <a:gd name="T43" fmla="*/ 961 h 1467"/>
                <a:gd name="T44" fmla="*/ 225 w 284"/>
                <a:gd name="T45" fmla="*/ 858 h 1467"/>
                <a:gd name="T46" fmla="*/ 140 w 284"/>
                <a:gd name="T47" fmla="*/ 809 h 1467"/>
                <a:gd name="T48" fmla="*/ 140 w 284"/>
                <a:gd name="T49" fmla="*/ 420 h 1467"/>
                <a:gd name="T50" fmla="*/ 261 w 284"/>
                <a:gd name="T51" fmla="*/ 540 h 1467"/>
                <a:gd name="T52" fmla="*/ 261 w 284"/>
                <a:gd name="T53" fmla="*/ 717 h 1467"/>
                <a:gd name="T54" fmla="*/ 250 w 284"/>
                <a:gd name="T55" fmla="*/ 733 h 1467"/>
                <a:gd name="T56" fmla="*/ 267 w 284"/>
                <a:gd name="T57" fmla="*/ 749 h 1467"/>
                <a:gd name="T58" fmla="*/ 284 w 284"/>
                <a:gd name="T59" fmla="*/ 733 h 1467"/>
                <a:gd name="T60" fmla="*/ 271 w 284"/>
                <a:gd name="T61" fmla="*/ 717 h 1467"/>
                <a:gd name="T62" fmla="*/ 215 w 284"/>
                <a:gd name="T63" fmla="*/ 955 h 1467"/>
                <a:gd name="T64" fmla="*/ 169 w 284"/>
                <a:gd name="T65" fmla="*/ 981 h 1467"/>
                <a:gd name="T66" fmla="*/ 167 w 284"/>
                <a:gd name="T67" fmla="*/ 981 h 1467"/>
                <a:gd name="T68" fmla="*/ 167 w 284"/>
                <a:gd name="T69" fmla="*/ 982 h 1467"/>
                <a:gd name="T70" fmla="*/ 135 w 284"/>
                <a:gd name="T71" fmla="*/ 1001 h 1467"/>
                <a:gd name="T72" fmla="*/ 54 w 284"/>
                <a:gd name="T73" fmla="*/ 955 h 1467"/>
                <a:gd name="T74" fmla="*/ 54 w 284"/>
                <a:gd name="T75" fmla="*/ 864 h 1467"/>
                <a:gd name="T76" fmla="*/ 135 w 284"/>
                <a:gd name="T77" fmla="*/ 818 h 1467"/>
                <a:gd name="T78" fmla="*/ 215 w 284"/>
                <a:gd name="T79" fmla="*/ 864 h 1467"/>
                <a:gd name="T80" fmla="*/ 215 w 284"/>
                <a:gd name="T81" fmla="*/ 955 h 1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84" h="1467">
                  <a:moveTo>
                    <a:pt x="271" y="717"/>
                  </a:moveTo>
                  <a:cubicBezTo>
                    <a:pt x="271" y="536"/>
                    <a:pt x="271" y="536"/>
                    <a:pt x="271" y="536"/>
                  </a:cubicBezTo>
                  <a:cubicBezTo>
                    <a:pt x="140" y="406"/>
                    <a:pt x="140" y="406"/>
                    <a:pt x="140" y="406"/>
                  </a:cubicBezTo>
                  <a:cubicBezTo>
                    <a:pt x="140" y="131"/>
                    <a:pt x="140" y="131"/>
                    <a:pt x="140" y="131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29" y="136"/>
                    <a:pt x="129" y="136"/>
                    <a:pt x="129" y="136"/>
                  </a:cubicBezTo>
                  <a:cubicBezTo>
                    <a:pt x="129" y="809"/>
                    <a:pt x="129" y="809"/>
                    <a:pt x="129" y="809"/>
                  </a:cubicBezTo>
                  <a:cubicBezTo>
                    <a:pt x="44" y="858"/>
                    <a:pt x="44" y="858"/>
                    <a:pt x="44" y="858"/>
                  </a:cubicBezTo>
                  <a:cubicBezTo>
                    <a:pt x="44" y="961"/>
                    <a:pt x="44" y="961"/>
                    <a:pt x="44" y="961"/>
                  </a:cubicBezTo>
                  <a:cubicBezTo>
                    <a:pt x="129" y="1009"/>
                    <a:pt x="129" y="1009"/>
                    <a:pt x="129" y="1009"/>
                  </a:cubicBezTo>
                  <a:cubicBezTo>
                    <a:pt x="129" y="1467"/>
                    <a:pt x="129" y="1467"/>
                    <a:pt x="129" y="1467"/>
                  </a:cubicBezTo>
                  <a:cubicBezTo>
                    <a:pt x="140" y="1467"/>
                    <a:pt x="140" y="1467"/>
                    <a:pt x="140" y="1467"/>
                  </a:cubicBezTo>
                  <a:cubicBezTo>
                    <a:pt x="140" y="1009"/>
                    <a:pt x="140" y="1009"/>
                    <a:pt x="140" y="1009"/>
                  </a:cubicBezTo>
                  <a:cubicBezTo>
                    <a:pt x="167" y="994"/>
                    <a:pt x="167" y="994"/>
                    <a:pt x="167" y="994"/>
                  </a:cubicBezTo>
                  <a:cubicBezTo>
                    <a:pt x="167" y="1255"/>
                    <a:pt x="167" y="1255"/>
                    <a:pt x="167" y="1255"/>
                  </a:cubicBezTo>
                  <a:cubicBezTo>
                    <a:pt x="160" y="1257"/>
                    <a:pt x="155" y="1263"/>
                    <a:pt x="155" y="1270"/>
                  </a:cubicBezTo>
                  <a:cubicBezTo>
                    <a:pt x="155" y="1279"/>
                    <a:pt x="163" y="1287"/>
                    <a:pt x="172" y="1287"/>
                  </a:cubicBezTo>
                  <a:cubicBezTo>
                    <a:pt x="181" y="1287"/>
                    <a:pt x="189" y="1279"/>
                    <a:pt x="189" y="1270"/>
                  </a:cubicBezTo>
                  <a:cubicBezTo>
                    <a:pt x="189" y="1263"/>
                    <a:pt x="184" y="1257"/>
                    <a:pt x="177" y="1255"/>
                  </a:cubicBezTo>
                  <a:cubicBezTo>
                    <a:pt x="177" y="988"/>
                    <a:pt x="177" y="988"/>
                    <a:pt x="177" y="988"/>
                  </a:cubicBezTo>
                  <a:cubicBezTo>
                    <a:pt x="225" y="961"/>
                    <a:pt x="225" y="961"/>
                    <a:pt x="225" y="961"/>
                  </a:cubicBezTo>
                  <a:cubicBezTo>
                    <a:pt x="225" y="858"/>
                    <a:pt x="225" y="858"/>
                    <a:pt x="225" y="858"/>
                  </a:cubicBezTo>
                  <a:cubicBezTo>
                    <a:pt x="140" y="809"/>
                    <a:pt x="140" y="809"/>
                    <a:pt x="140" y="809"/>
                  </a:cubicBezTo>
                  <a:cubicBezTo>
                    <a:pt x="140" y="420"/>
                    <a:pt x="140" y="420"/>
                    <a:pt x="140" y="420"/>
                  </a:cubicBezTo>
                  <a:cubicBezTo>
                    <a:pt x="261" y="540"/>
                    <a:pt x="261" y="540"/>
                    <a:pt x="261" y="540"/>
                  </a:cubicBezTo>
                  <a:cubicBezTo>
                    <a:pt x="261" y="717"/>
                    <a:pt x="261" y="717"/>
                    <a:pt x="261" y="717"/>
                  </a:cubicBezTo>
                  <a:cubicBezTo>
                    <a:pt x="255" y="720"/>
                    <a:pt x="250" y="726"/>
                    <a:pt x="250" y="733"/>
                  </a:cubicBezTo>
                  <a:cubicBezTo>
                    <a:pt x="250" y="742"/>
                    <a:pt x="258" y="749"/>
                    <a:pt x="267" y="749"/>
                  </a:cubicBezTo>
                  <a:cubicBezTo>
                    <a:pt x="276" y="749"/>
                    <a:pt x="284" y="742"/>
                    <a:pt x="284" y="733"/>
                  </a:cubicBezTo>
                  <a:cubicBezTo>
                    <a:pt x="284" y="725"/>
                    <a:pt x="278" y="719"/>
                    <a:pt x="271" y="717"/>
                  </a:cubicBezTo>
                  <a:close/>
                  <a:moveTo>
                    <a:pt x="215" y="955"/>
                  </a:moveTo>
                  <a:cubicBezTo>
                    <a:pt x="169" y="981"/>
                    <a:pt x="169" y="981"/>
                    <a:pt x="169" y="981"/>
                  </a:cubicBezTo>
                  <a:cubicBezTo>
                    <a:pt x="167" y="981"/>
                    <a:pt x="167" y="981"/>
                    <a:pt x="167" y="981"/>
                  </a:cubicBezTo>
                  <a:cubicBezTo>
                    <a:pt x="167" y="982"/>
                    <a:pt x="167" y="982"/>
                    <a:pt x="167" y="982"/>
                  </a:cubicBezTo>
                  <a:cubicBezTo>
                    <a:pt x="135" y="1001"/>
                    <a:pt x="135" y="1001"/>
                    <a:pt x="135" y="1001"/>
                  </a:cubicBezTo>
                  <a:cubicBezTo>
                    <a:pt x="54" y="955"/>
                    <a:pt x="54" y="955"/>
                    <a:pt x="54" y="955"/>
                  </a:cubicBezTo>
                  <a:cubicBezTo>
                    <a:pt x="54" y="864"/>
                    <a:pt x="54" y="864"/>
                    <a:pt x="54" y="864"/>
                  </a:cubicBezTo>
                  <a:cubicBezTo>
                    <a:pt x="135" y="818"/>
                    <a:pt x="135" y="818"/>
                    <a:pt x="135" y="818"/>
                  </a:cubicBezTo>
                  <a:cubicBezTo>
                    <a:pt x="215" y="864"/>
                    <a:pt x="215" y="864"/>
                    <a:pt x="215" y="864"/>
                  </a:cubicBezTo>
                  <a:lnTo>
                    <a:pt x="215" y="95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" name="Freeform 25"/>
            <p:cNvSpPr/>
            <p:nvPr/>
          </p:nvSpPr>
          <p:spPr bwMode="auto">
            <a:xfrm>
              <a:off x="5304" y="2750"/>
              <a:ext cx="99" cy="86"/>
            </a:xfrm>
            <a:custGeom>
              <a:avLst/>
              <a:gdLst>
                <a:gd name="T0" fmla="*/ 23 w 99"/>
                <a:gd name="T1" fmla="*/ 44 h 86"/>
                <a:gd name="T2" fmla="*/ 47 w 99"/>
                <a:gd name="T3" fmla="*/ 86 h 86"/>
                <a:gd name="T4" fmla="*/ 72 w 99"/>
                <a:gd name="T5" fmla="*/ 44 h 86"/>
                <a:gd name="T6" fmla="*/ 99 w 99"/>
                <a:gd name="T7" fmla="*/ 3 h 86"/>
                <a:gd name="T8" fmla="*/ 49 w 99"/>
                <a:gd name="T9" fmla="*/ 1 h 86"/>
                <a:gd name="T10" fmla="*/ 0 w 99"/>
                <a:gd name="T11" fmla="*/ 0 h 86"/>
                <a:gd name="T12" fmla="*/ 23 w 99"/>
                <a:gd name="T13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23" y="44"/>
                  </a:moveTo>
                  <a:lnTo>
                    <a:pt x="47" y="86"/>
                  </a:lnTo>
                  <a:lnTo>
                    <a:pt x="72" y="44"/>
                  </a:lnTo>
                  <a:lnTo>
                    <a:pt x="99" y="3"/>
                  </a:lnTo>
                  <a:lnTo>
                    <a:pt x="49" y="1"/>
                  </a:lnTo>
                  <a:lnTo>
                    <a:pt x="0" y="0"/>
                  </a:lnTo>
                  <a:lnTo>
                    <a:pt x="23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8" name="Freeform 26"/>
            <p:cNvSpPr/>
            <p:nvPr/>
          </p:nvSpPr>
          <p:spPr bwMode="auto">
            <a:xfrm>
              <a:off x="2808" y="633"/>
              <a:ext cx="86" cy="98"/>
            </a:xfrm>
            <a:custGeom>
              <a:avLst/>
              <a:gdLst>
                <a:gd name="T0" fmla="*/ 0 w 86"/>
                <a:gd name="T1" fmla="*/ 47 h 98"/>
                <a:gd name="T2" fmla="*/ 42 w 86"/>
                <a:gd name="T3" fmla="*/ 73 h 98"/>
                <a:gd name="T4" fmla="*/ 84 w 86"/>
                <a:gd name="T5" fmla="*/ 98 h 98"/>
                <a:gd name="T6" fmla="*/ 84 w 86"/>
                <a:gd name="T7" fmla="*/ 49 h 98"/>
                <a:gd name="T8" fmla="*/ 86 w 86"/>
                <a:gd name="T9" fmla="*/ 0 h 98"/>
                <a:gd name="T10" fmla="*/ 42 w 86"/>
                <a:gd name="T11" fmla="*/ 24 h 98"/>
                <a:gd name="T12" fmla="*/ 0 w 86"/>
                <a:gd name="T13" fmla="*/ 47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8">
                  <a:moveTo>
                    <a:pt x="0" y="47"/>
                  </a:moveTo>
                  <a:lnTo>
                    <a:pt x="42" y="73"/>
                  </a:lnTo>
                  <a:lnTo>
                    <a:pt x="84" y="98"/>
                  </a:lnTo>
                  <a:lnTo>
                    <a:pt x="84" y="49"/>
                  </a:lnTo>
                  <a:lnTo>
                    <a:pt x="86" y="0"/>
                  </a:lnTo>
                  <a:lnTo>
                    <a:pt x="42" y="24"/>
                  </a:lnTo>
                  <a:lnTo>
                    <a:pt x="0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9" name="Freeform 27"/>
            <p:cNvSpPr/>
            <p:nvPr/>
          </p:nvSpPr>
          <p:spPr bwMode="auto">
            <a:xfrm>
              <a:off x="4199" y="1570"/>
              <a:ext cx="88" cy="98"/>
            </a:xfrm>
            <a:custGeom>
              <a:avLst/>
              <a:gdLst>
                <a:gd name="T0" fmla="*/ 0 w 88"/>
                <a:gd name="T1" fmla="*/ 48 h 98"/>
                <a:gd name="T2" fmla="*/ 43 w 88"/>
                <a:gd name="T3" fmla="*/ 73 h 98"/>
                <a:gd name="T4" fmla="*/ 87 w 88"/>
                <a:gd name="T5" fmla="*/ 98 h 98"/>
                <a:gd name="T6" fmla="*/ 87 w 88"/>
                <a:gd name="T7" fmla="*/ 49 h 98"/>
                <a:gd name="T8" fmla="*/ 88 w 88"/>
                <a:gd name="T9" fmla="*/ 0 h 98"/>
                <a:gd name="T10" fmla="*/ 44 w 88"/>
                <a:gd name="T11" fmla="*/ 24 h 98"/>
                <a:gd name="T12" fmla="*/ 0 w 88"/>
                <a:gd name="T13" fmla="*/ 4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98">
                  <a:moveTo>
                    <a:pt x="0" y="48"/>
                  </a:moveTo>
                  <a:lnTo>
                    <a:pt x="43" y="73"/>
                  </a:lnTo>
                  <a:lnTo>
                    <a:pt x="87" y="98"/>
                  </a:lnTo>
                  <a:lnTo>
                    <a:pt x="87" y="49"/>
                  </a:lnTo>
                  <a:lnTo>
                    <a:pt x="88" y="0"/>
                  </a:lnTo>
                  <a:lnTo>
                    <a:pt x="44" y="24"/>
                  </a:lnTo>
                  <a:lnTo>
                    <a:pt x="0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" name="Freeform 28"/>
            <p:cNvSpPr/>
            <p:nvPr/>
          </p:nvSpPr>
          <p:spPr bwMode="auto">
            <a:xfrm>
              <a:off x="5840" y="1514"/>
              <a:ext cx="86" cy="99"/>
            </a:xfrm>
            <a:custGeom>
              <a:avLst/>
              <a:gdLst>
                <a:gd name="T0" fmla="*/ 1 w 86"/>
                <a:gd name="T1" fmla="*/ 0 h 99"/>
                <a:gd name="T2" fmla="*/ 1 w 86"/>
                <a:gd name="T3" fmla="*/ 50 h 99"/>
                <a:gd name="T4" fmla="*/ 0 w 86"/>
                <a:gd name="T5" fmla="*/ 99 h 99"/>
                <a:gd name="T6" fmla="*/ 44 w 86"/>
                <a:gd name="T7" fmla="*/ 75 h 99"/>
                <a:gd name="T8" fmla="*/ 86 w 86"/>
                <a:gd name="T9" fmla="*/ 51 h 99"/>
                <a:gd name="T10" fmla="*/ 44 w 86"/>
                <a:gd name="T11" fmla="*/ 26 h 99"/>
                <a:gd name="T12" fmla="*/ 1 w 86"/>
                <a:gd name="T13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9">
                  <a:moveTo>
                    <a:pt x="1" y="0"/>
                  </a:moveTo>
                  <a:lnTo>
                    <a:pt x="1" y="50"/>
                  </a:lnTo>
                  <a:lnTo>
                    <a:pt x="0" y="99"/>
                  </a:lnTo>
                  <a:lnTo>
                    <a:pt x="44" y="75"/>
                  </a:lnTo>
                  <a:lnTo>
                    <a:pt x="86" y="51"/>
                  </a:lnTo>
                  <a:lnTo>
                    <a:pt x="44" y="26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Freeform 29"/>
            <p:cNvSpPr/>
            <p:nvPr/>
          </p:nvSpPr>
          <p:spPr bwMode="auto">
            <a:xfrm>
              <a:off x="4766" y="1198"/>
              <a:ext cx="98" cy="86"/>
            </a:xfrm>
            <a:custGeom>
              <a:avLst/>
              <a:gdLst>
                <a:gd name="T0" fmla="*/ 47 w 98"/>
                <a:gd name="T1" fmla="*/ 86 h 86"/>
                <a:gd name="T2" fmla="*/ 73 w 98"/>
                <a:gd name="T3" fmla="*/ 44 h 86"/>
                <a:gd name="T4" fmla="*/ 98 w 98"/>
                <a:gd name="T5" fmla="*/ 2 h 86"/>
                <a:gd name="T6" fmla="*/ 49 w 98"/>
                <a:gd name="T7" fmla="*/ 2 h 86"/>
                <a:gd name="T8" fmla="*/ 0 w 98"/>
                <a:gd name="T9" fmla="*/ 0 h 86"/>
                <a:gd name="T10" fmla="*/ 24 w 98"/>
                <a:gd name="T11" fmla="*/ 42 h 86"/>
                <a:gd name="T12" fmla="*/ 47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47" y="86"/>
                  </a:moveTo>
                  <a:lnTo>
                    <a:pt x="73" y="44"/>
                  </a:lnTo>
                  <a:lnTo>
                    <a:pt x="98" y="2"/>
                  </a:lnTo>
                  <a:lnTo>
                    <a:pt x="49" y="2"/>
                  </a:lnTo>
                  <a:lnTo>
                    <a:pt x="0" y="0"/>
                  </a:lnTo>
                  <a:lnTo>
                    <a:pt x="24" y="42"/>
                  </a:lnTo>
                  <a:lnTo>
                    <a:pt x="47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2" name="Freeform 30"/>
            <p:cNvSpPr/>
            <p:nvPr/>
          </p:nvSpPr>
          <p:spPr bwMode="auto">
            <a:xfrm>
              <a:off x="4867" y="3117"/>
              <a:ext cx="98" cy="86"/>
            </a:xfrm>
            <a:custGeom>
              <a:avLst/>
              <a:gdLst>
                <a:gd name="T0" fmla="*/ 0 w 98"/>
                <a:gd name="T1" fmla="*/ 0 h 86"/>
                <a:gd name="T2" fmla="*/ 24 w 98"/>
                <a:gd name="T3" fmla="*/ 42 h 86"/>
                <a:gd name="T4" fmla="*/ 48 w 98"/>
                <a:gd name="T5" fmla="*/ 86 h 86"/>
                <a:gd name="T6" fmla="*/ 73 w 98"/>
                <a:gd name="T7" fmla="*/ 44 h 86"/>
                <a:gd name="T8" fmla="*/ 98 w 98"/>
                <a:gd name="T9" fmla="*/ 2 h 86"/>
                <a:gd name="T10" fmla="*/ 49 w 98"/>
                <a:gd name="T11" fmla="*/ 0 h 86"/>
                <a:gd name="T12" fmla="*/ 0 w 98"/>
                <a:gd name="T13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0" y="0"/>
                  </a:moveTo>
                  <a:lnTo>
                    <a:pt x="24" y="42"/>
                  </a:lnTo>
                  <a:lnTo>
                    <a:pt x="48" y="86"/>
                  </a:lnTo>
                  <a:lnTo>
                    <a:pt x="73" y="44"/>
                  </a:lnTo>
                  <a:lnTo>
                    <a:pt x="98" y="2"/>
                  </a:lnTo>
                  <a:lnTo>
                    <a:pt x="49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3" name="Freeform 31"/>
            <p:cNvSpPr/>
            <p:nvPr/>
          </p:nvSpPr>
          <p:spPr bwMode="auto">
            <a:xfrm>
              <a:off x="5419" y="4234"/>
              <a:ext cx="99" cy="86"/>
            </a:xfrm>
            <a:custGeom>
              <a:avLst/>
              <a:gdLst>
                <a:gd name="T0" fmla="*/ 0 w 99"/>
                <a:gd name="T1" fmla="*/ 0 h 86"/>
                <a:gd name="T2" fmla="*/ 23 w 99"/>
                <a:gd name="T3" fmla="*/ 42 h 86"/>
                <a:gd name="T4" fmla="*/ 47 w 99"/>
                <a:gd name="T5" fmla="*/ 86 h 86"/>
                <a:gd name="T6" fmla="*/ 74 w 99"/>
                <a:gd name="T7" fmla="*/ 44 h 86"/>
                <a:gd name="T8" fmla="*/ 99 w 99"/>
                <a:gd name="T9" fmla="*/ 1 h 86"/>
                <a:gd name="T10" fmla="*/ 50 w 99"/>
                <a:gd name="T11" fmla="*/ 1 h 86"/>
                <a:gd name="T12" fmla="*/ 0 w 99"/>
                <a:gd name="T13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0" y="0"/>
                  </a:moveTo>
                  <a:lnTo>
                    <a:pt x="23" y="42"/>
                  </a:lnTo>
                  <a:lnTo>
                    <a:pt x="47" y="86"/>
                  </a:lnTo>
                  <a:lnTo>
                    <a:pt x="74" y="44"/>
                  </a:lnTo>
                  <a:lnTo>
                    <a:pt x="99" y="1"/>
                  </a:lnTo>
                  <a:lnTo>
                    <a:pt x="50" y="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4" name="Freeform 32"/>
            <p:cNvSpPr/>
            <p:nvPr/>
          </p:nvSpPr>
          <p:spPr bwMode="auto">
            <a:xfrm>
              <a:off x="5304" y="2633"/>
              <a:ext cx="99" cy="86"/>
            </a:xfrm>
            <a:custGeom>
              <a:avLst/>
              <a:gdLst>
                <a:gd name="T0" fmla="*/ 72 w 99"/>
                <a:gd name="T1" fmla="*/ 44 h 86"/>
                <a:gd name="T2" fmla="*/ 99 w 99"/>
                <a:gd name="T3" fmla="*/ 2 h 86"/>
                <a:gd name="T4" fmla="*/ 49 w 99"/>
                <a:gd name="T5" fmla="*/ 2 h 86"/>
                <a:gd name="T6" fmla="*/ 0 w 99"/>
                <a:gd name="T7" fmla="*/ 0 h 86"/>
                <a:gd name="T8" fmla="*/ 23 w 99"/>
                <a:gd name="T9" fmla="*/ 42 h 86"/>
                <a:gd name="T10" fmla="*/ 47 w 99"/>
                <a:gd name="T11" fmla="*/ 86 h 86"/>
                <a:gd name="T12" fmla="*/ 72 w 99"/>
                <a:gd name="T13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72" y="44"/>
                  </a:moveTo>
                  <a:lnTo>
                    <a:pt x="99" y="2"/>
                  </a:lnTo>
                  <a:lnTo>
                    <a:pt x="49" y="2"/>
                  </a:lnTo>
                  <a:lnTo>
                    <a:pt x="0" y="0"/>
                  </a:lnTo>
                  <a:lnTo>
                    <a:pt x="23" y="42"/>
                  </a:lnTo>
                  <a:lnTo>
                    <a:pt x="47" y="86"/>
                  </a:lnTo>
                  <a:lnTo>
                    <a:pt x="72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5" name="Freeform 33"/>
            <p:cNvSpPr>
              <a:spLocks noEditPoints="1"/>
            </p:cNvSpPr>
            <p:nvPr/>
          </p:nvSpPr>
          <p:spPr bwMode="auto">
            <a:xfrm>
              <a:off x="5365" y="3171"/>
              <a:ext cx="208" cy="239"/>
            </a:xfrm>
            <a:custGeom>
              <a:avLst/>
              <a:gdLst>
                <a:gd name="T0" fmla="*/ 0 w 208"/>
                <a:gd name="T1" fmla="*/ 59 h 239"/>
                <a:gd name="T2" fmla="*/ 0 w 208"/>
                <a:gd name="T3" fmla="*/ 179 h 239"/>
                <a:gd name="T4" fmla="*/ 104 w 208"/>
                <a:gd name="T5" fmla="*/ 239 h 239"/>
                <a:gd name="T6" fmla="*/ 208 w 208"/>
                <a:gd name="T7" fmla="*/ 179 h 239"/>
                <a:gd name="T8" fmla="*/ 208 w 208"/>
                <a:gd name="T9" fmla="*/ 59 h 239"/>
                <a:gd name="T10" fmla="*/ 104 w 208"/>
                <a:gd name="T11" fmla="*/ 0 h 239"/>
                <a:gd name="T12" fmla="*/ 0 w 208"/>
                <a:gd name="T13" fmla="*/ 59 h 239"/>
                <a:gd name="T14" fmla="*/ 201 w 208"/>
                <a:gd name="T15" fmla="*/ 174 h 239"/>
                <a:gd name="T16" fmla="*/ 104 w 208"/>
                <a:gd name="T17" fmla="*/ 230 h 239"/>
                <a:gd name="T18" fmla="*/ 6 w 208"/>
                <a:gd name="T19" fmla="*/ 174 h 239"/>
                <a:gd name="T20" fmla="*/ 6 w 208"/>
                <a:gd name="T21" fmla="*/ 64 h 239"/>
                <a:gd name="T22" fmla="*/ 104 w 208"/>
                <a:gd name="T23" fmla="*/ 9 h 239"/>
                <a:gd name="T24" fmla="*/ 201 w 208"/>
                <a:gd name="T25" fmla="*/ 64 h 239"/>
                <a:gd name="T26" fmla="*/ 201 w 208"/>
                <a:gd name="T27" fmla="*/ 174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8" h="239">
                  <a:moveTo>
                    <a:pt x="0" y="59"/>
                  </a:moveTo>
                  <a:lnTo>
                    <a:pt x="0" y="179"/>
                  </a:lnTo>
                  <a:lnTo>
                    <a:pt x="104" y="239"/>
                  </a:lnTo>
                  <a:lnTo>
                    <a:pt x="208" y="179"/>
                  </a:lnTo>
                  <a:lnTo>
                    <a:pt x="208" y="59"/>
                  </a:lnTo>
                  <a:lnTo>
                    <a:pt x="104" y="0"/>
                  </a:lnTo>
                  <a:lnTo>
                    <a:pt x="0" y="59"/>
                  </a:lnTo>
                  <a:close/>
                  <a:moveTo>
                    <a:pt x="201" y="174"/>
                  </a:moveTo>
                  <a:lnTo>
                    <a:pt x="104" y="230"/>
                  </a:lnTo>
                  <a:lnTo>
                    <a:pt x="6" y="174"/>
                  </a:lnTo>
                  <a:lnTo>
                    <a:pt x="6" y="64"/>
                  </a:lnTo>
                  <a:lnTo>
                    <a:pt x="104" y="9"/>
                  </a:lnTo>
                  <a:lnTo>
                    <a:pt x="201" y="64"/>
                  </a:lnTo>
                  <a:lnTo>
                    <a:pt x="201" y="1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6" name="Freeform 34"/>
            <p:cNvSpPr>
              <a:spLocks noEditPoints="1"/>
            </p:cNvSpPr>
            <p:nvPr/>
          </p:nvSpPr>
          <p:spPr bwMode="auto">
            <a:xfrm>
              <a:off x="4259" y="1127"/>
              <a:ext cx="346" cy="396"/>
            </a:xfrm>
            <a:custGeom>
              <a:avLst/>
              <a:gdLst>
                <a:gd name="T0" fmla="*/ 1 w 346"/>
                <a:gd name="T1" fmla="*/ 98 h 396"/>
                <a:gd name="T2" fmla="*/ 0 w 346"/>
                <a:gd name="T3" fmla="*/ 100 h 396"/>
                <a:gd name="T4" fmla="*/ 0 w 346"/>
                <a:gd name="T5" fmla="*/ 298 h 396"/>
                <a:gd name="T6" fmla="*/ 174 w 346"/>
                <a:gd name="T7" fmla="*/ 396 h 396"/>
                <a:gd name="T8" fmla="*/ 345 w 346"/>
                <a:gd name="T9" fmla="*/ 298 h 396"/>
                <a:gd name="T10" fmla="*/ 346 w 346"/>
                <a:gd name="T11" fmla="*/ 298 h 396"/>
                <a:gd name="T12" fmla="*/ 346 w 346"/>
                <a:gd name="T13" fmla="*/ 100 h 396"/>
                <a:gd name="T14" fmla="*/ 174 w 346"/>
                <a:gd name="T15" fmla="*/ 0 h 396"/>
                <a:gd name="T16" fmla="*/ 1 w 346"/>
                <a:gd name="T17" fmla="*/ 98 h 396"/>
                <a:gd name="T18" fmla="*/ 339 w 346"/>
                <a:gd name="T19" fmla="*/ 293 h 396"/>
                <a:gd name="T20" fmla="*/ 174 w 346"/>
                <a:gd name="T21" fmla="*/ 387 h 396"/>
                <a:gd name="T22" fmla="*/ 6 w 346"/>
                <a:gd name="T23" fmla="*/ 293 h 396"/>
                <a:gd name="T24" fmla="*/ 6 w 346"/>
                <a:gd name="T25" fmla="*/ 103 h 396"/>
                <a:gd name="T26" fmla="*/ 174 w 346"/>
                <a:gd name="T27" fmla="*/ 8 h 396"/>
                <a:gd name="T28" fmla="*/ 339 w 346"/>
                <a:gd name="T29" fmla="*/ 103 h 396"/>
                <a:gd name="T30" fmla="*/ 339 w 346"/>
                <a:gd name="T31" fmla="*/ 293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46" h="396">
                  <a:moveTo>
                    <a:pt x="1" y="98"/>
                  </a:moveTo>
                  <a:lnTo>
                    <a:pt x="0" y="100"/>
                  </a:lnTo>
                  <a:lnTo>
                    <a:pt x="0" y="298"/>
                  </a:lnTo>
                  <a:lnTo>
                    <a:pt x="174" y="396"/>
                  </a:lnTo>
                  <a:lnTo>
                    <a:pt x="345" y="298"/>
                  </a:lnTo>
                  <a:lnTo>
                    <a:pt x="346" y="298"/>
                  </a:lnTo>
                  <a:lnTo>
                    <a:pt x="346" y="100"/>
                  </a:lnTo>
                  <a:lnTo>
                    <a:pt x="174" y="0"/>
                  </a:lnTo>
                  <a:lnTo>
                    <a:pt x="1" y="98"/>
                  </a:lnTo>
                  <a:close/>
                  <a:moveTo>
                    <a:pt x="339" y="293"/>
                  </a:moveTo>
                  <a:lnTo>
                    <a:pt x="174" y="387"/>
                  </a:lnTo>
                  <a:lnTo>
                    <a:pt x="6" y="293"/>
                  </a:lnTo>
                  <a:lnTo>
                    <a:pt x="6" y="103"/>
                  </a:lnTo>
                  <a:lnTo>
                    <a:pt x="174" y="8"/>
                  </a:lnTo>
                  <a:lnTo>
                    <a:pt x="339" y="103"/>
                  </a:lnTo>
                  <a:lnTo>
                    <a:pt x="339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7" name="Freeform 35"/>
            <p:cNvSpPr/>
            <p:nvPr/>
          </p:nvSpPr>
          <p:spPr bwMode="auto">
            <a:xfrm>
              <a:off x="4896" y="178"/>
              <a:ext cx="127" cy="144"/>
            </a:xfrm>
            <a:custGeom>
              <a:avLst/>
              <a:gdLst>
                <a:gd name="T0" fmla="*/ 127 w 127"/>
                <a:gd name="T1" fmla="*/ 108 h 144"/>
                <a:gd name="T2" fmla="*/ 127 w 127"/>
                <a:gd name="T3" fmla="*/ 35 h 144"/>
                <a:gd name="T4" fmla="*/ 64 w 127"/>
                <a:gd name="T5" fmla="*/ 0 h 144"/>
                <a:gd name="T6" fmla="*/ 0 w 127"/>
                <a:gd name="T7" fmla="*/ 35 h 144"/>
                <a:gd name="T8" fmla="*/ 0 w 127"/>
                <a:gd name="T9" fmla="*/ 108 h 144"/>
                <a:gd name="T10" fmla="*/ 64 w 127"/>
                <a:gd name="T11" fmla="*/ 144 h 144"/>
                <a:gd name="T12" fmla="*/ 127 w 127"/>
                <a:gd name="T13" fmla="*/ 108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44">
                  <a:moveTo>
                    <a:pt x="127" y="108"/>
                  </a:moveTo>
                  <a:lnTo>
                    <a:pt x="127" y="35"/>
                  </a:lnTo>
                  <a:lnTo>
                    <a:pt x="64" y="0"/>
                  </a:lnTo>
                  <a:lnTo>
                    <a:pt x="0" y="35"/>
                  </a:lnTo>
                  <a:lnTo>
                    <a:pt x="0" y="108"/>
                  </a:lnTo>
                  <a:lnTo>
                    <a:pt x="64" y="144"/>
                  </a:lnTo>
                  <a:lnTo>
                    <a:pt x="127" y="1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8" name="Freeform 36"/>
            <p:cNvSpPr/>
            <p:nvPr/>
          </p:nvSpPr>
          <p:spPr bwMode="auto">
            <a:xfrm>
              <a:off x="4467" y="1790"/>
              <a:ext cx="79" cy="90"/>
            </a:xfrm>
            <a:custGeom>
              <a:avLst/>
              <a:gdLst>
                <a:gd name="T0" fmla="*/ 0 w 79"/>
                <a:gd name="T1" fmla="*/ 22 h 90"/>
                <a:gd name="T2" fmla="*/ 0 w 79"/>
                <a:gd name="T3" fmla="*/ 68 h 90"/>
                <a:gd name="T4" fmla="*/ 38 w 79"/>
                <a:gd name="T5" fmla="*/ 90 h 90"/>
                <a:gd name="T6" fmla="*/ 79 w 79"/>
                <a:gd name="T7" fmla="*/ 68 h 90"/>
                <a:gd name="T8" fmla="*/ 79 w 79"/>
                <a:gd name="T9" fmla="*/ 22 h 90"/>
                <a:gd name="T10" fmla="*/ 38 w 79"/>
                <a:gd name="T11" fmla="*/ 0 h 90"/>
                <a:gd name="T12" fmla="*/ 0 w 79"/>
                <a:gd name="T13" fmla="*/ 2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90">
                  <a:moveTo>
                    <a:pt x="0" y="22"/>
                  </a:moveTo>
                  <a:lnTo>
                    <a:pt x="0" y="68"/>
                  </a:lnTo>
                  <a:lnTo>
                    <a:pt x="38" y="90"/>
                  </a:lnTo>
                  <a:lnTo>
                    <a:pt x="79" y="68"/>
                  </a:lnTo>
                  <a:lnTo>
                    <a:pt x="79" y="22"/>
                  </a:lnTo>
                  <a:lnTo>
                    <a:pt x="38" y="0"/>
                  </a:lnTo>
                  <a:lnTo>
                    <a:pt x="0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9" name="Freeform 37"/>
            <p:cNvSpPr/>
            <p:nvPr/>
          </p:nvSpPr>
          <p:spPr bwMode="auto">
            <a:xfrm>
              <a:off x="3129" y="865"/>
              <a:ext cx="110" cy="123"/>
            </a:xfrm>
            <a:custGeom>
              <a:avLst/>
              <a:gdLst>
                <a:gd name="T0" fmla="*/ 0 w 110"/>
                <a:gd name="T1" fmla="*/ 30 h 123"/>
                <a:gd name="T2" fmla="*/ 0 w 110"/>
                <a:gd name="T3" fmla="*/ 93 h 123"/>
                <a:gd name="T4" fmla="*/ 56 w 110"/>
                <a:gd name="T5" fmla="*/ 123 h 123"/>
                <a:gd name="T6" fmla="*/ 110 w 110"/>
                <a:gd name="T7" fmla="*/ 93 h 123"/>
                <a:gd name="T8" fmla="*/ 110 w 110"/>
                <a:gd name="T9" fmla="*/ 30 h 123"/>
                <a:gd name="T10" fmla="*/ 56 w 110"/>
                <a:gd name="T11" fmla="*/ 0 h 123"/>
                <a:gd name="T12" fmla="*/ 0 w 110"/>
                <a:gd name="T13" fmla="*/ 3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0" h="123">
                  <a:moveTo>
                    <a:pt x="0" y="30"/>
                  </a:moveTo>
                  <a:lnTo>
                    <a:pt x="0" y="93"/>
                  </a:lnTo>
                  <a:lnTo>
                    <a:pt x="56" y="123"/>
                  </a:lnTo>
                  <a:lnTo>
                    <a:pt x="110" y="93"/>
                  </a:lnTo>
                  <a:lnTo>
                    <a:pt x="110" y="30"/>
                  </a:lnTo>
                  <a:lnTo>
                    <a:pt x="56" y="0"/>
                  </a:lnTo>
                  <a:lnTo>
                    <a:pt x="0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0" name="Freeform 38"/>
            <p:cNvSpPr>
              <a:spLocks noEditPoints="1"/>
            </p:cNvSpPr>
            <p:nvPr/>
          </p:nvSpPr>
          <p:spPr bwMode="auto">
            <a:xfrm>
              <a:off x="5082" y="1347"/>
              <a:ext cx="223" cy="254"/>
            </a:xfrm>
            <a:custGeom>
              <a:avLst/>
              <a:gdLst>
                <a:gd name="T0" fmla="*/ 0 w 223"/>
                <a:gd name="T1" fmla="*/ 191 h 254"/>
                <a:gd name="T2" fmla="*/ 112 w 223"/>
                <a:gd name="T3" fmla="*/ 254 h 254"/>
                <a:gd name="T4" fmla="*/ 223 w 223"/>
                <a:gd name="T5" fmla="*/ 191 h 254"/>
                <a:gd name="T6" fmla="*/ 223 w 223"/>
                <a:gd name="T7" fmla="*/ 63 h 254"/>
                <a:gd name="T8" fmla="*/ 112 w 223"/>
                <a:gd name="T9" fmla="*/ 0 h 254"/>
                <a:gd name="T10" fmla="*/ 0 w 223"/>
                <a:gd name="T11" fmla="*/ 63 h 254"/>
                <a:gd name="T12" fmla="*/ 0 w 223"/>
                <a:gd name="T13" fmla="*/ 191 h 254"/>
                <a:gd name="T14" fmla="*/ 7 w 223"/>
                <a:gd name="T15" fmla="*/ 68 h 254"/>
                <a:gd name="T16" fmla="*/ 112 w 223"/>
                <a:gd name="T17" fmla="*/ 8 h 254"/>
                <a:gd name="T18" fmla="*/ 217 w 223"/>
                <a:gd name="T19" fmla="*/ 68 h 254"/>
                <a:gd name="T20" fmla="*/ 217 w 223"/>
                <a:gd name="T21" fmla="*/ 186 h 254"/>
                <a:gd name="T22" fmla="*/ 112 w 223"/>
                <a:gd name="T23" fmla="*/ 245 h 254"/>
                <a:gd name="T24" fmla="*/ 7 w 223"/>
                <a:gd name="T25" fmla="*/ 186 h 254"/>
                <a:gd name="T26" fmla="*/ 7 w 223"/>
                <a:gd name="T27" fmla="*/ 68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3" h="254">
                  <a:moveTo>
                    <a:pt x="0" y="191"/>
                  </a:moveTo>
                  <a:lnTo>
                    <a:pt x="112" y="254"/>
                  </a:lnTo>
                  <a:lnTo>
                    <a:pt x="223" y="191"/>
                  </a:lnTo>
                  <a:lnTo>
                    <a:pt x="223" y="63"/>
                  </a:lnTo>
                  <a:lnTo>
                    <a:pt x="112" y="0"/>
                  </a:lnTo>
                  <a:lnTo>
                    <a:pt x="0" y="63"/>
                  </a:lnTo>
                  <a:lnTo>
                    <a:pt x="0" y="191"/>
                  </a:lnTo>
                  <a:close/>
                  <a:moveTo>
                    <a:pt x="7" y="68"/>
                  </a:moveTo>
                  <a:lnTo>
                    <a:pt x="112" y="8"/>
                  </a:lnTo>
                  <a:lnTo>
                    <a:pt x="217" y="68"/>
                  </a:lnTo>
                  <a:lnTo>
                    <a:pt x="217" y="186"/>
                  </a:lnTo>
                  <a:lnTo>
                    <a:pt x="112" y="245"/>
                  </a:lnTo>
                  <a:lnTo>
                    <a:pt x="7" y="186"/>
                  </a:lnTo>
                  <a:lnTo>
                    <a:pt x="7" y="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1" name="Freeform 39"/>
            <p:cNvSpPr/>
            <p:nvPr/>
          </p:nvSpPr>
          <p:spPr bwMode="auto">
            <a:xfrm>
              <a:off x="4888" y="1758"/>
              <a:ext cx="57" cy="839"/>
            </a:xfrm>
            <a:custGeom>
              <a:avLst/>
              <a:gdLst>
                <a:gd name="T0" fmla="*/ 12 w 34"/>
                <a:gd name="T1" fmla="*/ 0 h 496"/>
                <a:gd name="T2" fmla="*/ 12 w 34"/>
                <a:gd name="T3" fmla="*/ 464 h 496"/>
                <a:gd name="T4" fmla="*/ 0 w 34"/>
                <a:gd name="T5" fmla="*/ 480 h 496"/>
                <a:gd name="T6" fmla="*/ 17 w 34"/>
                <a:gd name="T7" fmla="*/ 496 h 496"/>
                <a:gd name="T8" fmla="*/ 34 w 34"/>
                <a:gd name="T9" fmla="*/ 480 h 496"/>
                <a:gd name="T10" fmla="*/ 22 w 34"/>
                <a:gd name="T11" fmla="*/ 464 h 496"/>
                <a:gd name="T12" fmla="*/ 22 w 34"/>
                <a:gd name="T13" fmla="*/ 0 h 496"/>
                <a:gd name="T14" fmla="*/ 12 w 34"/>
                <a:gd name="T15" fmla="*/ 0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" h="496">
                  <a:moveTo>
                    <a:pt x="12" y="0"/>
                  </a:moveTo>
                  <a:cubicBezTo>
                    <a:pt x="12" y="464"/>
                    <a:pt x="12" y="464"/>
                    <a:pt x="12" y="464"/>
                  </a:cubicBezTo>
                  <a:cubicBezTo>
                    <a:pt x="5" y="467"/>
                    <a:pt x="0" y="473"/>
                    <a:pt x="0" y="480"/>
                  </a:cubicBezTo>
                  <a:cubicBezTo>
                    <a:pt x="0" y="489"/>
                    <a:pt x="8" y="496"/>
                    <a:pt x="17" y="496"/>
                  </a:cubicBezTo>
                  <a:cubicBezTo>
                    <a:pt x="26" y="496"/>
                    <a:pt x="34" y="489"/>
                    <a:pt x="34" y="480"/>
                  </a:cubicBezTo>
                  <a:cubicBezTo>
                    <a:pt x="34" y="473"/>
                    <a:pt x="29" y="467"/>
                    <a:pt x="22" y="464"/>
                  </a:cubicBezTo>
                  <a:cubicBezTo>
                    <a:pt x="22" y="0"/>
                    <a:pt x="22" y="0"/>
                    <a:pt x="22" y="0"/>
                  </a:cubicBez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2" name="Freeform 40"/>
            <p:cNvSpPr/>
            <p:nvPr/>
          </p:nvSpPr>
          <p:spPr bwMode="auto">
            <a:xfrm>
              <a:off x="2403" y="548"/>
              <a:ext cx="76" cy="87"/>
            </a:xfrm>
            <a:custGeom>
              <a:avLst/>
              <a:gdLst>
                <a:gd name="T0" fmla="*/ 0 w 76"/>
                <a:gd name="T1" fmla="*/ 44 h 87"/>
                <a:gd name="T2" fmla="*/ 38 w 76"/>
                <a:gd name="T3" fmla="*/ 65 h 87"/>
                <a:gd name="T4" fmla="*/ 76 w 76"/>
                <a:gd name="T5" fmla="*/ 87 h 87"/>
                <a:gd name="T6" fmla="*/ 76 w 76"/>
                <a:gd name="T7" fmla="*/ 44 h 87"/>
                <a:gd name="T8" fmla="*/ 76 w 76"/>
                <a:gd name="T9" fmla="*/ 0 h 87"/>
                <a:gd name="T10" fmla="*/ 38 w 76"/>
                <a:gd name="T11" fmla="*/ 22 h 87"/>
                <a:gd name="T12" fmla="*/ 0 w 76"/>
                <a:gd name="T13" fmla="*/ 44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" h="87">
                  <a:moveTo>
                    <a:pt x="0" y="44"/>
                  </a:moveTo>
                  <a:lnTo>
                    <a:pt x="38" y="65"/>
                  </a:lnTo>
                  <a:lnTo>
                    <a:pt x="76" y="87"/>
                  </a:lnTo>
                  <a:lnTo>
                    <a:pt x="76" y="44"/>
                  </a:lnTo>
                  <a:lnTo>
                    <a:pt x="76" y="0"/>
                  </a:lnTo>
                  <a:lnTo>
                    <a:pt x="38" y="22"/>
                  </a:lnTo>
                  <a:lnTo>
                    <a:pt x="0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3" name="Freeform 41"/>
            <p:cNvSpPr/>
            <p:nvPr/>
          </p:nvSpPr>
          <p:spPr bwMode="auto">
            <a:xfrm>
              <a:off x="5282" y="1689"/>
              <a:ext cx="722" cy="716"/>
            </a:xfrm>
            <a:custGeom>
              <a:avLst/>
              <a:gdLst>
                <a:gd name="T0" fmla="*/ 0 w 427"/>
                <a:gd name="T1" fmla="*/ 8 h 423"/>
                <a:gd name="T2" fmla="*/ 396 w 427"/>
                <a:gd name="T3" fmla="*/ 398 h 423"/>
                <a:gd name="T4" fmla="*/ 394 w 427"/>
                <a:gd name="T5" fmla="*/ 407 h 423"/>
                <a:gd name="T6" fmla="*/ 410 w 427"/>
                <a:gd name="T7" fmla="*/ 423 h 423"/>
                <a:gd name="T8" fmla="*/ 427 w 427"/>
                <a:gd name="T9" fmla="*/ 407 h 423"/>
                <a:gd name="T10" fmla="*/ 410 w 427"/>
                <a:gd name="T11" fmla="*/ 391 h 423"/>
                <a:gd name="T12" fmla="*/ 404 w 427"/>
                <a:gd name="T13" fmla="*/ 392 h 423"/>
                <a:gd name="T14" fmla="*/ 105 w 427"/>
                <a:gd name="T15" fmla="*/ 97 h 423"/>
                <a:gd name="T16" fmla="*/ 208 w 427"/>
                <a:gd name="T17" fmla="*/ 97 h 423"/>
                <a:gd name="T18" fmla="*/ 284 w 427"/>
                <a:gd name="T19" fmla="*/ 171 h 423"/>
                <a:gd name="T20" fmla="*/ 292 w 427"/>
                <a:gd name="T21" fmla="*/ 164 h 423"/>
                <a:gd name="T22" fmla="*/ 213 w 427"/>
                <a:gd name="T23" fmla="*/ 86 h 423"/>
                <a:gd name="T24" fmla="*/ 95 w 427"/>
                <a:gd name="T25" fmla="*/ 86 h 423"/>
                <a:gd name="T26" fmla="*/ 7 w 427"/>
                <a:gd name="T27" fmla="*/ 0 h 423"/>
                <a:gd name="T28" fmla="*/ 0 w 427"/>
                <a:gd name="T29" fmla="*/ 8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27" h="423">
                  <a:moveTo>
                    <a:pt x="0" y="8"/>
                  </a:moveTo>
                  <a:cubicBezTo>
                    <a:pt x="396" y="398"/>
                    <a:pt x="396" y="398"/>
                    <a:pt x="396" y="398"/>
                  </a:cubicBezTo>
                  <a:cubicBezTo>
                    <a:pt x="394" y="401"/>
                    <a:pt x="394" y="404"/>
                    <a:pt x="394" y="407"/>
                  </a:cubicBezTo>
                  <a:cubicBezTo>
                    <a:pt x="394" y="416"/>
                    <a:pt x="401" y="423"/>
                    <a:pt x="410" y="423"/>
                  </a:cubicBezTo>
                  <a:cubicBezTo>
                    <a:pt x="419" y="423"/>
                    <a:pt x="427" y="416"/>
                    <a:pt x="427" y="407"/>
                  </a:cubicBezTo>
                  <a:cubicBezTo>
                    <a:pt x="427" y="398"/>
                    <a:pt x="419" y="391"/>
                    <a:pt x="410" y="391"/>
                  </a:cubicBezTo>
                  <a:cubicBezTo>
                    <a:pt x="408" y="391"/>
                    <a:pt x="406" y="391"/>
                    <a:pt x="404" y="392"/>
                  </a:cubicBezTo>
                  <a:cubicBezTo>
                    <a:pt x="105" y="97"/>
                    <a:pt x="105" y="97"/>
                    <a:pt x="105" y="97"/>
                  </a:cubicBezTo>
                  <a:cubicBezTo>
                    <a:pt x="208" y="97"/>
                    <a:pt x="208" y="97"/>
                    <a:pt x="208" y="97"/>
                  </a:cubicBezTo>
                  <a:cubicBezTo>
                    <a:pt x="284" y="171"/>
                    <a:pt x="284" y="171"/>
                    <a:pt x="284" y="171"/>
                  </a:cubicBezTo>
                  <a:cubicBezTo>
                    <a:pt x="292" y="164"/>
                    <a:pt x="292" y="164"/>
                    <a:pt x="292" y="164"/>
                  </a:cubicBezTo>
                  <a:cubicBezTo>
                    <a:pt x="213" y="86"/>
                    <a:pt x="213" y="86"/>
                    <a:pt x="213" y="86"/>
                  </a:cubicBezTo>
                  <a:cubicBezTo>
                    <a:pt x="95" y="86"/>
                    <a:pt x="95" y="86"/>
                    <a:pt x="95" y="86"/>
                  </a:cubicBezTo>
                  <a:cubicBezTo>
                    <a:pt x="7" y="0"/>
                    <a:pt x="7" y="0"/>
                    <a:pt x="7" y="0"/>
                  </a:cubicBez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4" name="Freeform 42"/>
            <p:cNvSpPr/>
            <p:nvPr/>
          </p:nvSpPr>
          <p:spPr bwMode="auto">
            <a:xfrm>
              <a:off x="4505" y="455"/>
              <a:ext cx="88" cy="98"/>
            </a:xfrm>
            <a:custGeom>
              <a:avLst/>
              <a:gdLst>
                <a:gd name="T0" fmla="*/ 87 w 88"/>
                <a:gd name="T1" fmla="*/ 49 h 98"/>
                <a:gd name="T2" fmla="*/ 88 w 88"/>
                <a:gd name="T3" fmla="*/ 0 h 98"/>
                <a:gd name="T4" fmla="*/ 44 w 88"/>
                <a:gd name="T5" fmla="*/ 24 h 98"/>
                <a:gd name="T6" fmla="*/ 0 w 88"/>
                <a:gd name="T7" fmla="*/ 48 h 98"/>
                <a:gd name="T8" fmla="*/ 43 w 88"/>
                <a:gd name="T9" fmla="*/ 73 h 98"/>
                <a:gd name="T10" fmla="*/ 87 w 88"/>
                <a:gd name="T11" fmla="*/ 98 h 98"/>
                <a:gd name="T12" fmla="*/ 87 w 88"/>
                <a:gd name="T13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98">
                  <a:moveTo>
                    <a:pt x="87" y="49"/>
                  </a:moveTo>
                  <a:lnTo>
                    <a:pt x="88" y="0"/>
                  </a:lnTo>
                  <a:lnTo>
                    <a:pt x="44" y="24"/>
                  </a:lnTo>
                  <a:lnTo>
                    <a:pt x="0" y="48"/>
                  </a:lnTo>
                  <a:lnTo>
                    <a:pt x="43" y="73"/>
                  </a:lnTo>
                  <a:lnTo>
                    <a:pt x="87" y="98"/>
                  </a:lnTo>
                  <a:lnTo>
                    <a:pt x="87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" name="Freeform 43"/>
            <p:cNvSpPr/>
            <p:nvPr/>
          </p:nvSpPr>
          <p:spPr bwMode="auto">
            <a:xfrm>
              <a:off x="4626" y="455"/>
              <a:ext cx="86" cy="98"/>
            </a:xfrm>
            <a:custGeom>
              <a:avLst/>
              <a:gdLst>
                <a:gd name="T0" fmla="*/ 84 w 86"/>
                <a:gd name="T1" fmla="*/ 49 h 98"/>
                <a:gd name="T2" fmla="*/ 86 w 86"/>
                <a:gd name="T3" fmla="*/ 0 h 98"/>
                <a:gd name="T4" fmla="*/ 42 w 86"/>
                <a:gd name="T5" fmla="*/ 24 h 98"/>
                <a:gd name="T6" fmla="*/ 0 w 86"/>
                <a:gd name="T7" fmla="*/ 48 h 98"/>
                <a:gd name="T8" fmla="*/ 42 w 86"/>
                <a:gd name="T9" fmla="*/ 73 h 98"/>
                <a:gd name="T10" fmla="*/ 84 w 86"/>
                <a:gd name="T11" fmla="*/ 98 h 98"/>
                <a:gd name="T12" fmla="*/ 84 w 86"/>
                <a:gd name="T13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8">
                  <a:moveTo>
                    <a:pt x="84" y="49"/>
                  </a:moveTo>
                  <a:lnTo>
                    <a:pt x="86" y="0"/>
                  </a:lnTo>
                  <a:lnTo>
                    <a:pt x="42" y="24"/>
                  </a:lnTo>
                  <a:lnTo>
                    <a:pt x="0" y="48"/>
                  </a:lnTo>
                  <a:lnTo>
                    <a:pt x="42" y="73"/>
                  </a:lnTo>
                  <a:lnTo>
                    <a:pt x="84" y="98"/>
                  </a:lnTo>
                  <a:lnTo>
                    <a:pt x="84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" name="Freeform 44"/>
            <p:cNvSpPr/>
            <p:nvPr/>
          </p:nvSpPr>
          <p:spPr bwMode="auto">
            <a:xfrm>
              <a:off x="5469" y="17"/>
              <a:ext cx="98" cy="86"/>
            </a:xfrm>
            <a:custGeom>
              <a:avLst/>
              <a:gdLst>
                <a:gd name="T0" fmla="*/ 98 w 98"/>
                <a:gd name="T1" fmla="*/ 86 h 86"/>
                <a:gd name="T2" fmla="*/ 75 w 98"/>
                <a:gd name="T3" fmla="*/ 42 h 86"/>
                <a:gd name="T4" fmla="*/ 51 w 98"/>
                <a:gd name="T5" fmla="*/ 0 h 86"/>
                <a:gd name="T6" fmla="*/ 26 w 98"/>
                <a:gd name="T7" fmla="*/ 41 h 86"/>
                <a:gd name="T8" fmla="*/ 0 w 98"/>
                <a:gd name="T9" fmla="*/ 83 h 86"/>
                <a:gd name="T10" fmla="*/ 49 w 98"/>
                <a:gd name="T11" fmla="*/ 85 h 86"/>
                <a:gd name="T12" fmla="*/ 98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98" y="86"/>
                  </a:moveTo>
                  <a:lnTo>
                    <a:pt x="75" y="42"/>
                  </a:lnTo>
                  <a:lnTo>
                    <a:pt x="51" y="0"/>
                  </a:lnTo>
                  <a:lnTo>
                    <a:pt x="26" y="41"/>
                  </a:lnTo>
                  <a:lnTo>
                    <a:pt x="0" y="83"/>
                  </a:lnTo>
                  <a:lnTo>
                    <a:pt x="49" y="85"/>
                  </a:lnTo>
                  <a:lnTo>
                    <a:pt x="98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" name="Freeform 45"/>
            <p:cNvSpPr/>
            <p:nvPr/>
          </p:nvSpPr>
          <p:spPr bwMode="auto">
            <a:xfrm>
              <a:off x="5469" y="134"/>
              <a:ext cx="98" cy="86"/>
            </a:xfrm>
            <a:custGeom>
              <a:avLst/>
              <a:gdLst>
                <a:gd name="T0" fmla="*/ 98 w 98"/>
                <a:gd name="T1" fmla="*/ 86 h 86"/>
                <a:gd name="T2" fmla="*/ 75 w 98"/>
                <a:gd name="T3" fmla="*/ 44 h 86"/>
                <a:gd name="T4" fmla="*/ 51 w 98"/>
                <a:gd name="T5" fmla="*/ 0 h 86"/>
                <a:gd name="T6" fmla="*/ 26 w 98"/>
                <a:gd name="T7" fmla="*/ 42 h 86"/>
                <a:gd name="T8" fmla="*/ 0 w 98"/>
                <a:gd name="T9" fmla="*/ 84 h 86"/>
                <a:gd name="T10" fmla="*/ 49 w 98"/>
                <a:gd name="T11" fmla="*/ 86 h 86"/>
                <a:gd name="T12" fmla="*/ 98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98" y="86"/>
                  </a:moveTo>
                  <a:lnTo>
                    <a:pt x="75" y="44"/>
                  </a:lnTo>
                  <a:lnTo>
                    <a:pt x="51" y="0"/>
                  </a:lnTo>
                  <a:lnTo>
                    <a:pt x="26" y="42"/>
                  </a:lnTo>
                  <a:lnTo>
                    <a:pt x="0" y="84"/>
                  </a:lnTo>
                  <a:lnTo>
                    <a:pt x="49" y="86"/>
                  </a:lnTo>
                  <a:lnTo>
                    <a:pt x="98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" name="Freeform 46"/>
            <p:cNvSpPr>
              <a:spLocks noEditPoints="1"/>
            </p:cNvSpPr>
            <p:nvPr/>
          </p:nvSpPr>
          <p:spPr bwMode="auto">
            <a:xfrm>
              <a:off x="1526" y="448"/>
              <a:ext cx="1008" cy="286"/>
            </a:xfrm>
            <a:custGeom>
              <a:avLst/>
              <a:gdLst>
                <a:gd name="T0" fmla="*/ 1 w 596"/>
                <a:gd name="T1" fmla="*/ 90 h 169"/>
                <a:gd name="T2" fmla="*/ 25 w 596"/>
                <a:gd name="T3" fmla="*/ 109 h 169"/>
                <a:gd name="T4" fmla="*/ 50 w 596"/>
                <a:gd name="T5" fmla="*/ 90 h 169"/>
                <a:gd name="T6" fmla="*/ 337 w 596"/>
                <a:gd name="T7" fmla="*/ 90 h 169"/>
                <a:gd name="T8" fmla="*/ 306 w 596"/>
                <a:gd name="T9" fmla="*/ 120 h 169"/>
                <a:gd name="T10" fmla="*/ 156 w 596"/>
                <a:gd name="T11" fmla="*/ 120 h 169"/>
                <a:gd name="T12" fmla="*/ 141 w 596"/>
                <a:gd name="T13" fmla="*/ 109 h 169"/>
                <a:gd name="T14" fmla="*/ 124 w 596"/>
                <a:gd name="T15" fmla="*/ 125 h 169"/>
                <a:gd name="T16" fmla="*/ 141 w 596"/>
                <a:gd name="T17" fmla="*/ 141 h 169"/>
                <a:gd name="T18" fmla="*/ 156 w 596"/>
                <a:gd name="T19" fmla="*/ 130 h 169"/>
                <a:gd name="T20" fmla="*/ 310 w 596"/>
                <a:gd name="T21" fmla="*/ 130 h 169"/>
                <a:gd name="T22" fmla="*/ 351 w 596"/>
                <a:gd name="T23" fmla="*/ 90 h 169"/>
                <a:gd name="T24" fmla="*/ 456 w 596"/>
                <a:gd name="T25" fmla="*/ 90 h 169"/>
                <a:gd name="T26" fmla="*/ 596 w 596"/>
                <a:gd name="T27" fmla="*/ 169 h 169"/>
                <a:gd name="T28" fmla="*/ 596 w 596"/>
                <a:gd name="T29" fmla="*/ 0 h 169"/>
                <a:gd name="T30" fmla="*/ 456 w 596"/>
                <a:gd name="T31" fmla="*/ 80 h 169"/>
                <a:gd name="T32" fmla="*/ 50 w 596"/>
                <a:gd name="T33" fmla="*/ 80 h 169"/>
                <a:gd name="T34" fmla="*/ 25 w 596"/>
                <a:gd name="T35" fmla="*/ 60 h 169"/>
                <a:gd name="T36" fmla="*/ 1 w 596"/>
                <a:gd name="T37" fmla="*/ 80 h 169"/>
                <a:gd name="T38" fmla="*/ 0 w 596"/>
                <a:gd name="T39" fmla="*/ 80 h 169"/>
                <a:gd name="T40" fmla="*/ 0 w 596"/>
                <a:gd name="T41" fmla="*/ 90 h 169"/>
                <a:gd name="T42" fmla="*/ 1 w 596"/>
                <a:gd name="T43" fmla="*/ 90 h 169"/>
                <a:gd name="T44" fmla="*/ 586 w 596"/>
                <a:gd name="T45" fmla="*/ 18 h 169"/>
                <a:gd name="T46" fmla="*/ 586 w 596"/>
                <a:gd name="T47" fmla="*/ 152 h 169"/>
                <a:gd name="T48" fmla="*/ 468 w 596"/>
                <a:gd name="T49" fmla="*/ 85 h 169"/>
                <a:gd name="T50" fmla="*/ 586 w 596"/>
                <a:gd name="T51" fmla="*/ 18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96" h="169">
                  <a:moveTo>
                    <a:pt x="1" y="90"/>
                  </a:moveTo>
                  <a:cubicBezTo>
                    <a:pt x="3" y="101"/>
                    <a:pt x="13" y="109"/>
                    <a:pt x="25" y="109"/>
                  </a:cubicBezTo>
                  <a:cubicBezTo>
                    <a:pt x="37" y="109"/>
                    <a:pt x="47" y="101"/>
                    <a:pt x="50" y="90"/>
                  </a:cubicBezTo>
                  <a:cubicBezTo>
                    <a:pt x="337" y="90"/>
                    <a:pt x="337" y="90"/>
                    <a:pt x="337" y="90"/>
                  </a:cubicBezTo>
                  <a:cubicBezTo>
                    <a:pt x="306" y="120"/>
                    <a:pt x="306" y="120"/>
                    <a:pt x="306" y="120"/>
                  </a:cubicBezTo>
                  <a:cubicBezTo>
                    <a:pt x="156" y="120"/>
                    <a:pt x="156" y="120"/>
                    <a:pt x="156" y="120"/>
                  </a:cubicBezTo>
                  <a:cubicBezTo>
                    <a:pt x="154" y="113"/>
                    <a:pt x="148" y="109"/>
                    <a:pt x="141" y="109"/>
                  </a:cubicBezTo>
                  <a:cubicBezTo>
                    <a:pt x="132" y="109"/>
                    <a:pt x="124" y="116"/>
                    <a:pt x="124" y="125"/>
                  </a:cubicBezTo>
                  <a:cubicBezTo>
                    <a:pt x="124" y="134"/>
                    <a:pt x="132" y="141"/>
                    <a:pt x="141" y="141"/>
                  </a:cubicBezTo>
                  <a:cubicBezTo>
                    <a:pt x="148" y="141"/>
                    <a:pt x="154" y="137"/>
                    <a:pt x="156" y="130"/>
                  </a:cubicBezTo>
                  <a:cubicBezTo>
                    <a:pt x="310" y="130"/>
                    <a:pt x="310" y="130"/>
                    <a:pt x="310" y="130"/>
                  </a:cubicBezTo>
                  <a:cubicBezTo>
                    <a:pt x="351" y="90"/>
                    <a:pt x="351" y="90"/>
                    <a:pt x="351" y="90"/>
                  </a:cubicBezTo>
                  <a:cubicBezTo>
                    <a:pt x="456" y="90"/>
                    <a:pt x="456" y="90"/>
                    <a:pt x="456" y="90"/>
                  </a:cubicBezTo>
                  <a:cubicBezTo>
                    <a:pt x="596" y="169"/>
                    <a:pt x="596" y="169"/>
                    <a:pt x="596" y="169"/>
                  </a:cubicBezTo>
                  <a:cubicBezTo>
                    <a:pt x="596" y="0"/>
                    <a:pt x="596" y="0"/>
                    <a:pt x="596" y="0"/>
                  </a:cubicBezTo>
                  <a:cubicBezTo>
                    <a:pt x="456" y="80"/>
                    <a:pt x="456" y="80"/>
                    <a:pt x="456" y="80"/>
                  </a:cubicBezTo>
                  <a:cubicBezTo>
                    <a:pt x="50" y="80"/>
                    <a:pt x="50" y="80"/>
                    <a:pt x="50" y="80"/>
                  </a:cubicBezTo>
                  <a:cubicBezTo>
                    <a:pt x="47" y="68"/>
                    <a:pt x="37" y="60"/>
                    <a:pt x="25" y="60"/>
                  </a:cubicBezTo>
                  <a:cubicBezTo>
                    <a:pt x="13" y="60"/>
                    <a:pt x="3" y="68"/>
                    <a:pt x="1" y="80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0" y="90"/>
                    <a:pt x="0" y="90"/>
                    <a:pt x="0" y="90"/>
                  </a:cubicBezTo>
                  <a:lnTo>
                    <a:pt x="1" y="90"/>
                  </a:lnTo>
                  <a:close/>
                  <a:moveTo>
                    <a:pt x="586" y="18"/>
                  </a:moveTo>
                  <a:cubicBezTo>
                    <a:pt x="586" y="152"/>
                    <a:pt x="586" y="152"/>
                    <a:pt x="586" y="152"/>
                  </a:cubicBezTo>
                  <a:cubicBezTo>
                    <a:pt x="468" y="85"/>
                    <a:pt x="468" y="85"/>
                    <a:pt x="468" y="85"/>
                  </a:cubicBezTo>
                  <a:lnTo>
                    <a:pt x="586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9" name="Freeform 47"/>
            <p:cNvSpPr/>
            <p:nvPr/>
          </p:nvSpPr>
          <p:spPr bwMode="auto">
            <a:xfrm>
              <a:off x="2302" y="294"/>
              <a:ext cx="683" cy="192"/>
            </a:xfrm>
            <a:custGeom>
              <a:avLst/>
              <a:gdLst>
                <a:gd name="T0" fmla="*/ 670 w 683"/>
                <a:gd name="T1" fmla="*/ 192 h 192"/>
                <a:gd name="T2" fmla="*/ 683 w 683"/>
                <a:gd name="T3" fmla="*/ 180 h 192"/>
                <a:gd name="T4" fmla="*/ 536 w 683"/>
                <a:gd name="T5" fmla="*/ 0 h 192"/>
                <a:gd name="T6" fmla="*/ 0 w 683"/>
                <a:gd name="T7" fmla="*/ 0 h 192"/>
                <a:gd name="T8" fmla="*/ 0 w 683"/>
                <a:gd name="T9" fmla="*/ 19 h 192"/>
                <a:gd name="T10" fmla="*/ 528 w 683"/>
                <a:gd name="T11" fmla="*/ 19 h 192"/>
                <a:gd name="T12" fmla="*/ 670 w 683"/>
                <a:gd name="T13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83" h="192">
                  <a:moveTo>
                    <a:pt x="670" y="192"/>
                  </a:moveTo>
                  <a:lnTo>
                    <a:pt x="683" y="180"/>
                  </a:lnTo>
                  <a:lnTo>
                    <a:pt x="536" y="0"/>
                  </a:lnTo>
                  <a:lnTo>
                    <a:pt x="0" y="0"/>
                  </a:lnTo>
                  <a:lnTo>
                    <a:pt x="0" y="19"/>
                  </a:lnTo>
                  <a:lnTo>
                    <a:pt x="528" y="19"/>
                  </a:lnTo>
                  <a:lnTo>
                    <a:pt x="670" y="1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0" name="Freeform 48"/>
            <p:cNvSpPr>
              <a:spLocks noEditPoints="1"/>
            </p:cNvSpPr>
            <p:nvPr/>
          </p:nvSpPr>
          <p:spPr bwMode="auto">
            <a:xfrm>
              <a:off x="5441" y="1267"/>
              <a:ext cx="715" cy="187"/>
            </a:xfrm>
            <a:custGeom>
              <a:avLst/>
              <a:gdLst>
                <a:gd name="T0" fmla="*/ 112 w 423"/>
                <a:gd name="T1" fmla="*/ 50 h 110"/>
                <a:gd name="T2" fmla="*/ 56 w 423"/>
                <a:gd name="T3" fmla="*/ 0 h 110"/>
                <a:gd name="T4" fmla="*/ 0 w 423"/>
                <a:gd name="T5" fmla="*/ 55 h 110"/>
                <a:gd name="T6" fmla="*/ 56 w 423"/>
                <a:gd name="T7" fmla="*/ 110 h 110"/>
                <a:gd name="T8" fmla="*/ 112 w 423"/>
                <a:gd name="T9" fmla="*/ 60 h 110"/>
                <a:gd name="T10" fmla="*/ 391 w 423"/>
                <a:gd name="T11" fmla="*/ 60 h 110"/>
                <a:gd name="T12" fmla="*/ 406 w 423"/>
                <a:gd name="T13" fmla="*/ 71 h 110"/>
                <a:gd name="T14" fmla="*/ 423 w 423"/>
                <a:gd name="T15" fmla="*/ 55 h 110"/>
                <a:gd name="T16" fmla="*/ 406 w 423"/>
                <a:gd name="T17" fmla="*/ 38 h 110"/>
                <a:gd name="T18" fmla="*/ 390 w 423"/>
                <a:gd name="T19" fmla="*/ 50 h 110"/>
                <a:gd name="T20" fmla="*/ 112 w 423"/>
                <a:gd name="T21" fmla="*/ 50 h 110"/>
                <a:gd name="T22" fmla="*/ 56 w 423"/>
                <a:gd name="T23" fmla="*/ 100 h 110"/>
                <a:gd name="T24" fmla="*/ 11 w 423"/>
                <a:gd name="T25" fmla="*/ 55 h 110"/>
                <a:gd name="T26" fmla="*/ 56 w 423"/>
                <a:gd name="T27" fmla="*/ 10 h 110"/>
                <a:gd name="T28" fmla="*/ 102 w 423"/>
                <a:gd name="T29" fmla="*/ 55 h 110"/>
                <a:gd name="T30" fmla="*/ 56 w 423"/>
                <a:gd name="T31" fmla="*/ 10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23" h="110">
                  <a:moveTo>
                    <a:pt x="112" y="50"/>
                  </a:moveTo>
                  <a:cubicBezTo>
                    <a:pt x="109" y="22"/>
                    <a:pt x="85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6"/>
                    <a:pt x="25" y="110"/>
                    <a:pt x="56" y="110"/>
                  </a:cubicBezTo>
                  <a:cubicBezTo>
                    <a:pt x="85" y="110"/>
                    <a:pt x="109" y="88"/>
                    <a:pt x="112" y="60"/>
                  </a:cubicBezTo>
                  <a:cubicBezTo>
                    <a:pt x="391" y="60"/>
                    <a:pt x="391" y="60"/>
                    <a:pt x="391" y="60"/>
                  </a:cubicBezTo>
                  <a:cubicBezTo>
                    <a:pt x="393" y="67"/>
                    <a:pt x="399" y="71"/>
                    <a:pt x="406" y="71"/>
                  </a:cubicBezTo>
                  <a:cubicBezTo>
                    <a:pt x="415" y="71"/>
                    <a:pt x="423" y="64"/>
                    <a:pt x="423" y="55"/>
                  </a:cubicBezTo>
                  <a:cubicBezTo>
                    <a:pt x="423" y="46"/>
                    <a:pt x="415" y="38"/>
                    <a:pt x="406" y="38"/>
                  </a:cubicBezTo>
                  <a:cubicBezTo>
                    <a:pt x="399" y="38"/>
                    <a:pt x="392" y="43"/>
                    <a:pt x="390" y="50"/>
                  </a:cubicBezTo>
                  <a:lnTo>
                    <a:pt x="112" y="50"/>
                  </a:lnTo>
                  <a:close/>
                  <a:moveTo>
                    <a:pt x="56" y="100"/>
                  </a:moveTo>
                  <a:cubicBezTo>
                    <a:pt x="31" y="100"/>
                    <a:pt x="11" y="80"/>
                    <a:pt x="11" y="55"/>
                  </a:cubicBezTo>
                  <a:cubicBezTo>
                    <a:pt x="11" y="30"/>
                    <a:pt x="31" y="10"/>
                    <a:pt x="56" y="10"/>
                  </a:cubicBezTo>
                  <a:cubicBezTo>
                    <a:pt x="81" y="10"/>
                    <a:pt x="102" y="30"/>
                    <a:pt x="102" y="55"/>
                  </a:cubicBezTo>
                  <a:cubicBezTo>
                    <a:pt x="102" y="80"/>
                    <a:pt x="81" y="100"/>
                    <a:pt x="56" y="1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1" name="Freeform 49"/>
            <p:cNvSpPr/>
            <p:nvPr/>
          </p:nvSpPr>
          <p:spPr bwMode="auto">
            <a:xfrm>
              <a:off x="5009" y="2178"/>
              <a:ext cx="127" cy="144"/>
            </a:xfrm>
            <a:custGeom>
              <a:avLst/>
              <a:gdLst>
                <a:gd name="T0" fmla="*/ 0 w 127"/>
                <a:gd name="T1" fmla="*/ 35 h 144"/>
                <a:gd name="T2" fmla="*/ 0 w 127"/>
                <a:gd name="T3" fmla="*/ 108 h 144"/>
                <a:gd name="T4" fmla="*/ 65 w 127"/>
                <a:gd name="T5" fmla="*/ 144 h 144"/>
                <a:gd name="T6" fmla="*/ 127 w 127"/>
                <a:gd name="T7" fmla="*/ 108 h 144"/>
                <a:gd name="T8" fmla="*/ 127 w 127"/>
                <a:gd name="T9" fmla="*/ 35 h 144"/>
                <a:gd name="T10" fmla="*/ 65 w 127"/>
                <a:gd name="T11" fmla="*/ 0 h 144"/>
                <a:gd name="T12" fmla="*/ 0 w 127"/>
                <a:gd name="T13" fmla="*/ 35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44">
                  <a:moveTo>
                    <a:pt x="0" y="35"/>
                  </a:moveTo>
                  <a:lnTo>
                    <a:pt x="0" y="108"/>
                  </a:lnTo>
                  <a:lnTo>
                    <a:pt x="65" y="144"/>
                  </a:lnTo>
                  <a:lnTo>
                    <a:pt x="127" y="108"/>
                  </a:lnTo>
                  <a:lnTo>
                    <a:pt x="127" y="35"/>
                  </a:lnTo>
                  <a:lnTo>
                    <a:pt x="65" y="0"/>
                  </a:lnTo>
                  <a:lnTo>
                    <a:pt x="0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2" name="Freeform 50"/>
            <p:cNvSpPr/>
            <p:nvPr/>
          </p:nvSpPr>
          <p:spPr bwMode="auto">
            <a:xfrm>
              <a:off x="2999" y="252"/>
              <a:ext cx="126" cy="144"/>
            </a:xfrm>
            <a:custGeom>
              <a:avLst/>
              <a:gdLst>
                <a:gd name="T0" fmla="*/ 62 w 126"/>
                <a:gd name="T1" fmla="*/ 144 h 144"/>
                <a:gd name="T2" fmla="*/ 126 w 126"/>
                <a:gd name="T3" fmla="*/ 108 h 144"/>
                <a:gd name="T4" fmla="*/ 126 w 126"/>
                <a:gd name="T5" fmla="*/ 36 h 144"/>
                <a:gd name="T6" fmla="*/ 62 w 126"/>
                <a:gd name="T7" fmla="*/ 0 h 144"/>
                <a:gd name="T8" fmla="*/ 0 w 126"/>
                <a:gd name="T9" fmla="*/ 36 h 144"/>
                <a:gd name="T10" fmla="*/ 0 w 126"/>
                <a:gd name="T11" fmla="*/ 108 h 144"/>
                <a:gd name="T12" fmla="*/ 62 w 126"/>
                <a:gd name="T13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6" h="144">
                  <a:moveTo>
                    <a:pt x="62" y="144"/>
                  </a:moveTo>
                  <a:lnTo>
                    <a:pt x="126" y="108"/>
                  </a:lnTo>
                  <a:lnTo>
                    <a:pt x="126" y="36"/>
                  </a:lnTo>
                  <a:lnTo>
                    <a:pt x="62" y="0"/>
                  </a:lnTo>
                  <a:lnTo>
                    <a:pt x="0" y="36"/>
                  </a:lnTo>
                  <a:lnTo>
                    <a:pt x="0" y="108"/>
                  </a:lnTo>
                  <a:lnTo>
                    <a:pt x="62" y="1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Freeform 51"/>
            <p:cNvSpPr>
              <a:spLocks noEditPoints="1"/>
            </p:cNvSpPr>
            <p:nvPr/>
          </p:nvSpPr>
          <p:spPr bwMode="auto">
            <a:xfrm>
              <a:off x="3386" y="714"/>
              <a:ext cx="291" cy="332"/>
            </a:xfrm>
            <a:custGeom>
              <a:avLst/>
              <a:gdLst>
                <a:gd name="T0" fmla="*/ 291 w 291"/>
                <a:gd name="T1" fmla="*/ 332 h 332"/>
                <a:gd name="T2" fmla="*/ 291 w 291"/>
                <a:gd name="T3" fmla="*/ 0 h 332"/>
                <a:gd name="T4" fmla="*/ 0 w 291"/>
                <a:gd name="T5" fmla="*/ 166 h 332"/>
                <a:gd name="T6" fmla="*/ 291 w 291"/>
                <a:gd name="T7" fmla="*/ 332 h 332"/>
                <a:gd name="T8" fmla="*/ 274 w 291"/>
                <a:gd name="T9" fmla="*/ 166 h 332"/>
                <a:gd name="T10" fmla="*/ 274 w 291"/>
                <a:gd name="T11" fmla="*/ 301 h 332"/>
                <a:gd name="T12" fmla="*/ 35 w 291"/>
                <a:gd name="T13" fmla="*/ 166 h 332"/>
                <a:gd name="T14" fmla="*/ 274 w 291"/>
                <a:gd name="T15" fmla="*/ 31 h 332"/>
                <a:gd name="T16" fmla="*/ 274 w 291"/>
                <a:gd name="T17" fmla="*/ 166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1" h="332">
                  <a:moveTo>
                    <a:pt x="291" y="332"/>
                  </a:moveTo>
                  <a:lnTo>
                    <a:pt x="291" y="0"/>
                  </a:lnTo>
                  <a:lnTo>
                    <a:pt x="0" y="166"/>
                  </a:lnTo>
                  <a:lnTo>
                    <a:pt x="291" y="332"/>
                  </a:lnTo>
                  <a:close/>
                  <a:moveTo>
                    <a:pt x="274" y="166"/>
                  </a:moveTo>
                  <a:lnTo>
                    <a:pt x="274" y="301"/>
                  </a:lnTo>
                  <a:lnTo>
                    <a:pt x="35" y="166"/>
                  </a:lnTo>
                  <a:lnTo>
                    <a:pt x="274" y="31"/>
                  </a:lnTo>
                  <a:lnTo>
                    <a:pt x="274" y="1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4" name="Freeform 52"/>
            <p:cNvSpPr>
              <a:spLocks noEditPoints="1"/>
            </p:cNvSpPr>
            <p:nvPr/>
          </p:nvSpPr>
          <p:spPr bwMode="auto">
            <a:xfrm>
              <a:off x="4771" y="2652"/>
              <a:ext cx="291" cy="248"/>
            </a:xfrm>
            <a:custGeom>
              <a:avLst/>
              <a:gdLst>
                <a:gd name="T0" fmla="*/ 145 w 291"/>
                <a:gd name="T1" fmla="*/ 248 h 248"/>
                <a:gd name="T2" fmla="*/ 291 w 291"/>
                <a:gd name="T3" fmla="*/ 0 h 248"/>
                <a:gd name="T4" fmla="*/ 0 w 291"/>
                <a:gd name="T5" fmla="*/ 0 h 248"/>
                <a:gd name="T6" fmla="*/ 145 w 291"/>
                <a:gd name="T7" fmla="*/ 248 h 248"/>
                <a:gd name="T8" fmla="*/ 145 w 291"/>
                <a:gd name="T9" fmla="*/ 214 h 248"/>
                <a:gd name="T10" fmla="*/ 30 w 291"/>
                <a:gd name="T11" fmla="*/ 18 h 248"/>
                <a:gd name="T12" fmla="*/ 260 w 291"/>
                <a:gd name="T13" fmla="*/ 18 h 248"/>
                <a:gd name="T14" fmla="*/ 145 w 291"/>
                <a:gd name="T15" fmla="*/ 214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1" h="248">
                  <a:moveTo>
                    <a:pt x="145" y="248"/>
                  </a:moveTo>
                  <a:lnTo>
                    <a:pt x="291" y="0"/>
                  </a:lnTo>
                  <a:lnTo>
                    <a:pt x="0" y="0"/>
                  </a:lnTo>
                  <a:lnTo>
                    <a:pt x="145" y="248"/>
                  </a:lnTo>
                  <a:close/>
                  <a:moveTo>
                    <a:pt x="145" y="214"/>
                  </a:moveTo>
                  <a:lnTo>
                    <a:pt x="30" y="18"/>
                  </a:lnTo>
                  <a:lnTo>
                    <a:pt x="260" y="18"/>
                  </a:lnTo>
                  <a:lnTo>
                    <a:pt x="145" y="2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5" name="Oval 53"/>
            <p:cNvSpPr>
              <a:spLocks noChangeArrowheads="1"/>
            </p:cNvSpPr>
            <p:nvPr/>
          </p:nvSpPr>
          <p:spPr bwMode="auto">
            <a:xfrm>
              <a:off x="3234" y="474"/>
              <a:ext cx="135" cy="13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6" name="Oval 54"/>
            <p:cNvSpPr>
              <a:spLocks noChangeArrowheads="1"/>
            </p:cNvSpPr>
            <p:nvPr/>
          </p:nvSpPr>
          <p:spPr bwMode="auto">
            <a:xfrm>
              <a:off x="5075" y="646"/>
              <a:ext cx="237" cy="23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7" name="Freeform 55"/>
            <p:cNvSpPr/>
            <p:nvPr/>
          </p:nvSpPr>
          <p:spPr bwMode="auto">
            <a:xfrm>
              <a:off x="5419" y="3234"/>
              <a:ext cx="99" cy="113"/>
            </a:xfrm>
            <a:custGeom>
              <a:avLst/>
              <a:gdLst>
                <a:gd name="T0" fmla="*/ 0 w 99"/>
                <a:gd name="T1" fmla="*/ 28 h 113"/>
                <a:gd name="T2" fmla="*/ 50 w 99"/>
                <a:gd name="T3" fmla="*/ 0 h 113"/>
                <a:gd name="T4" fmla="*/ 99 w 99"/>
                <a:gd name="T5" fmla="*/ 28 h 113"/>
                <a:gd name="T6" fmla="*/ 99 w 99"/>
                <a:gd name="T7" fmla="*/ 84 h 113"/>
                <a:gd name="T8" fmla="*/ 50 w 99"/>
                <a:gd name="T9" fmla="*/ 113 h 113"/>
                <a:gd name="T10" fmla="*/ 0 w 99"/>
                <a:gd name="T11" fmla="*/ 84 h 113"/>
                <a:gd name="T12" fmla="*/ 0 w 99"/>
                <a:gd name="T13" fmla="*/ 28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113">
                  <a:moveTo>
                    <a:pt x="0" y="28"/>
                  </a:moveTo>
                  <a:lnTo>
                    <a:pt x="50" y="0"/>
                  </a:lnTo>
                  <a:lnTo>
                    <a:pt x="99" y="28"/>
                  </a:lnTo>
                  <a:lnTo>
                    <a:pt x="99" y="84"/>
                  </a:lnTo>
                  <a:lnTo>
                    <a:pt x="50" y="113"/>
                  </a:lnTo>
                  <a:lnTo>
                    <a:pt x="0" y="84"/>
                  </a:lnTo>
                  <a:lnTo>
                    <a:pt x="0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8" name="Freeform 56"/>
            <p:cNvSpPr/>
            <p:nvPr/>
          </p:nvSpPr>
          <p:spPr bwMode="auto">
            <a:xfrm>
              <a:off x="4333" y="1212"/>
              <a:ext cx="198" cy="226"/>
            </a:xfrm>
            <a:custGeom>
              <a:avLst/>
              <a:gdLst>
                <a:gd name="T0" fmla="*/ 0 w 198"/>
                <a:gd name="T1" fmla="*/ 57 h 226"/>
                <a:gd name="T2" fmla="*/ 100 w 198"/>
                <a:gd name="T3" fmla="*/ 0 h 226"/>
                <a:gd name="T4" fmla="*/ 198 w 198"/>
                <a:gd name="T5" fmla="*/ 57 h 226"/>
                <a:gd name="T6" fmla="*/ 198 w 198"/>
                <a:gd name="T7" fmla="*/ 170 h 226"/>
                <a:gd name="T8" fmla="*/ 100 w 198"/>
                <a:gd name="T9" fmla="*/ 226 h 226"/>
                <a:gd name="T10" fmla="*/ 0 w 198"/>
                <a:gd name="T11" fmla="*/ 170 h 226"/>
                <a:gd name="T12" fmla="*/ 0 w 198"/>
                <a:gd name="T13" fmla="*/ 57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8" h="226">
                  <a:moveTo>
                    <a:pt x="0" y="57"/>
                  </a:moveTo>
                  <a:lnTo>
                    <a:pt x="100" y="0"/>
                  </a:lnTo>
                  <a:lnTo>
                    <a:pt x="198" y="57"/>
                  </a:lnTo>
                  <a:lnTo>
                    <a:pt x="198" y="170"/>
                  </a:lnTo>
                  <a:lnTo>
                    <a:pt x="100" y="226"/>
                  </a:lnTo>
                  <a:lnTo>
                    <a:pt x="0" y="17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9" name="Freeform 57"/>
            <p:cNvSpPr/>
            <p:nvPr/>
          </p:nvSpPr>
          <p:spPr bwMode="auto">
            <a:xfrm>
              <a:off x="5145" y="1418"/>
              <a:ext cx="98" cy="112"/>
            </a:xfrm>
            <a:custGeom>
              <a:avLst/>
              <a:gdLst>
                <a:gd name="T0" fmla="*/ 0 w 98"/>
                <a:gd name="T1" fmla="*/ 29 h 112"/>
                <a:gd name="T2" fmla="*/ 49 w 98"/>
                <a:gd name="T3" fmla="*/ 0 h 112"/>
                <a:gd name="T4" fmla="*/ 98 w 98"/>
                <a:gd name="T5" fmla="*/ 29 h 112"/>
                <a:gd name="T6" fmla="*/ 98 w 98"/>
                <a:gd name="T7" fmla="*/ 83 h 112"/>
                <a:gd name="T8" fmla="*/ 49 w 98"/>
                <a:gd name="T9" fmla="*/ 112 h 112"/>
                <a:gd name="T10" fmla="*/ 0 w 98"/>
                <a:gd name="T11" fmla="*/ 83 h 112"/>
                <a:gd name="T12" fmla="*/ 0 w 98"/>
                <a:gd name="T13" fmla="*/ 29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112">
                  <a:moveTo>
                    <a:pt x="0" y="29"/>
                  </a:moveTo>
                  <a:lnTo>
                    <a:pt x="49" y="0"/>
                  </a:lnTo>
                  <a:lnTo>
                    <a:pt x="98" y="29"/>
                  </a:lnTo>
                  <a:lnTo>
                    <a:pt x="98" y="83"/>
                  </a:lnTo>
                  <a:lnTo>
                    <a:pt x="49" y="112"/>
                  </a:lnTo>
                  <a:lnTo>
                    <a:pt x="0" y="83"/>
                  </a:lnTo>
                  <a:lnTo>
                    <a:pt x="0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0" name="Freeform 58"/>
            <p:cNvSpPr/>
            <p:nvPr/>
          </p:nvSpPr>
          <p:spPr bwMode="auto">
            <a:xfrm>
              <a:off x="3525" y="829"/>
              <a:ext cx="89" cy="102"/>
            </a:xfrm>
            <a:custGeom>
              <a:avLst/>
              <a:gdLst>
                <a:gd name="T0" fmla="*/ 0 w 89"/>
                <a:gd name="T1" fmla="*/ 51 h 102"/>
                <a:gd name="T2" fmla="*/ 45 w 89"/>
                <a:gd name="T3" fmla="*/ 26 h 102"/>
                <a:gd name="T4" fmla="*/ 89 w 89"/>
                <a:gd name="T5" fmla="*/ 0 h 102"/>
                <a:gd name="T6" fmla="*/ 89 w 89"/>
                <a:gd name="T7" fmla="*/ 51 h 102"/>
                <a:gd name="T8" fmla="*/ 89 w 89"/>
                <a:gd name="T9" fmla="*/ 102 h 102"/>
                <a:gd name="T10" fmla="*/ 45 w 89"/>
                <a:gd name="T11" fmla="*/ 76 h 102"/>
                <a:gd name="T12" fmla="*/ 0 w 89"/>
                <a:gd name="T13" fmla="*/ 51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" h="102">
                  <a:moveTo>
                    <a:pt x="0" y="51"/>
                  </a:moveTo>
                  <a:lnTo>
                    <a:pt x="45" y="26"/>
                  </a:lnTo>
                  <a:lnTo>
                    <a:pt x="89" y="0"/>
                  </a:lnTo>
                  <a:lnTo>
                    <a:pt x="89" y="51"/>
                  </a:lnTo>
                  <a:lnTo>
                    <a:pt x="89" y="102"/>
                  </a:lnTo>
                  <a:lnTo>
                    <a:pt x="45" y="76"/>
                  </a:lnTo>
                  <a:lnTo>
                    <a:pt x="0" y="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1" name="Freeform 59"/>
            <p:cNvSpPr/>
            <p:nvPr/>
          </p:nvSpPr>
          <p:spPr bwMode="auto">
            <a:xfrm>
              <a:off x="4872" y="2706"/>
              <a:ext cx="88" cy="76"/>
            </a:xfrm>
            <a:custGeom>
              <a:avLst/>
              <a:gdLst>
                <a:gd name="T0" fmla="*/ 44 w 88"/>
                <a:gd name="T1" fmla="*/ 76 h 76"/>
                <a:gd name="T2" fmla="*/ 22 w 88"/>
                <a:gd name="T3" fmla="*/ 37 h 76"/>
                <a:gd name="T4" fmla="*/ 0 w 88"/>
                <a:gd name="T5" fmla="*/ 0 h 76"/>
                <a:gd name="T6" fmla="*/ 44 w 88"/>
                <a:gd name="T7" fmla="*/ 0 h 76"/>
                <a:gd name="T8" fmla="*/ 88 w 88"/>
                <a:gd name="T9" fmla="*/ 0 h 76"/>
                <a:gd name="T10" fmla="*/ 66 w 88"/>
                <a:gd name="T11" fmla="*/ 37 h 76"/>
                <a:gd name="T12" fmla="*/ 44 w 88"/>
                <a:gd name="T13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76">
                  <a:moveTo>
                    <a:pt x="44" y="76"/>
                  </a:moveTo>
                  <a:lnTo>
                    <a:pt x="22" y="37"/>
                  </a:lnTo>
                  <a:lnTo>
                    <a:pt x="0" y="0"/>
                  </a:lnTo>
                  <a:lnTo>
                    <a:pt x="44" y="0"/>
                  </a:lnTo>
                  <a:lnTo>
                    <a:pt x="88" y="0"/>
                  </a:lnTo>
                  <a:lnTo>
                    <a:pt x="66" y="37"/>
                  </a:lnTo>
                  <a:lnTo>
                    <a:pt x="44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63" name="Group 4"/>
          <p:cNvGrpSpPr>
            <a:grpSpLocks noChangeAspect="1"/>
          </p:cNvGrpSpPr>
          <p:nvPr/>
        </p:nvGrpSpPr>
        <p:grpSpPr bwMode="auto">
          <a:xfrm rot="10800000">
            <a:off x="-241257" y="4357250"/>
            <a:ext cx="3766340" cy="2677589"/>
            <a:chOff x="2074" y="-2"/>
            <a:chExt cx="4082" cy="2902"/>
          </a:xfrm>
          <a:gradFill>
            <a:gsLst>
              <a:gs pos="50000">
                <a:schemeClr val="accent3"/>
              </a:gs>
              <a:gs pos="0">
                <a:schemeClr val="accent3">
                  <a:lumMod val="25000"/>
                  <a:lumOff val="75000"/>
                </a:schemeClr>
              </a:gs>
              <a:gs pos="100000">
                <a:schemeClr val="accent3">
                  <a:lumMod val="85000"/>
                </a:schemeClr>
              </a:gs>
            </a:gsLst>
            <a:lin ang="5400000" scaled="1"/>
          </a:gradFill>
        </p:grpSpPr>
        <p:sp>
          <p:nvSpPr>
            <p:cNvPr id="64" name="Oval 5"/>
            <p:cNvSpPr>
              <a:spLocks noChangeArrowheads="1"/>
            </p:cNvSpPr>
            <p:nvPr/>
          </p:nvSpPr>
          <p:spPr bwMode="auto">
            <a:xfrm>
              <a:off x="5919" y="2014"/>
              <a:ext cx="56" cy="5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5" name="Freeform 6"/>
            <p:cNvSpPr/>
            <p:nvPr/>
          </p:nvSpPr>
          <p:spPr bwMode="auto">
            <a:xfrm>
              <a:off x="5747" y="701"/>
              <a:ext cx="122" cy="142"/>
            </a:xfrm>
            <a:custGeom>
              <a:avLst/>
              <a:gdLst>
                <a:gd name="T0" fmla="*/ 122 w 122"/>
                <a:gd name="T1" fmla="*/ 71 h 142"/>
                <a:gd name="T2" fmla="*/ 61 w 122"/>
                <a:gd name="T3" fmla="*/ 106 h 142"/>
                <a:gd name="T4" fmla="*/ 0 w 122"/>
                <a:gd name="T5" fmla="*/ 142 h 142"/>
                <a:gd name="T6" fmla="*/ 0 w 122"/>
                <a:gd name="T7" fmla="*/ 71 h 142"/>
                <a:gd name="T8" fmla="*/ 0 w 122"/>
                <a:gd name="T9" fmla="*/ 0 h 142"/>
                <a:gd name="T10" fmla="*/ 61 w 122"/>
                <a:gd name="T11" fmla="*/ 35 h 142"/>
                <a:gd name="T12" fmla="*/ 122 w 122"/>
                <a:gd name="T13" fmla="*/ 71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2" h="142">
                  <a:moveTo>
                    <a:pt x="122" y="71"/>
                  </a:moveTo>
                  <a:lnTo>
                    <a:pt x="61" y="106"/>
                  </a:lnTo>
                  <a:lnTo>
                    <a:pt x="0" y="142"/>
                  </a:lnTo>
                  <a:lnTo>
                    <a:pt x="0" y="71"/>
                  </a:lnTo>
                  <a:lnTo>
                    <a:pt x="0" y="0"/>
                  </a:lnTo>
                  <a:lnTo>
                    <a:pt x="61" y="35"/>
                  </a:lnTo>
                  <a:lnTo>
                    <a:pt x="122" y="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6" name="Oval 7"/>
            <p:cNvSpPr>
              <a:spLocks noChangeArrowheads="1"/>
            </p:cNvSpPr>
            <p:nvPr/>
          </p:nvSpPr>
          <p:spPr bwMode="auto">
            <a:xfrm>
              <a:off x="5167" y="74"/>
              <a:ext cx="55" cy="5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7" name="Freeform 8"/>
            <p:cNvSpPr>
              <a:spLocks noEditPoints="1"/>
            </p:cNvSpPr>
            <p:nvPr/>
          </p:nvSpPr>
          <p:spPr bwMode="auto">
            <a:xfrm>
              <a:off x="3181" y="421"/>
              <a:ext cx="242" cy="239"/>
            </a:xfrm>
            <a:custGeom>
              <a:avLst/>
              <a:gdLst>
                <a:gd name="T0" fmla="*/ 71 w 143"/>
                <a:gd name="T1" fmla="*/ 141 h 141"/>
                <a:gd name="T2" fmla="*/ 143 w 143"/>
                <a:gd name="T3" fmla="*/ 70 h 141"/>
                <a:gd name="T4" fmla="*/ 71 w 143"/>
                <a:gd name="T5" fmla="*/ 0 h 141"/>
                <a:gd name="T6" fmla="*/ 0 w 143"/>
                <a:gd name="T7" fmla="*/ 70 h 141"/>
                <a:gd name="T8" fmla="*/ 71 w 143"/>
                <a:gd name="T9" fmla="*/ 141 h 141"/>
                <a:gd name="T10" fmla="*/ 71 w 143"/>
                <a:gd name="T11" fmla="*/ 4 h 141"/>
                <a:gd name="T12" fmla="*/ 139 w 143"/>
                <a:gd name="T13" fmla="*/ 70 h 141"/>
                <a:gd name="T14" fmla="*/ 71 w 143"/>
                <a:gd name="T15" fmla="*/ 137 h 141"/>
                <a:gd name="T16" fmla="*/ 4 w 143"/>
                <a:gd name="T17" fmla="*/ 70 h 141"/>
                <a:gd name="T18" fmla="*/ 71 w 143"/>
                <a:gd name="T19" fmla="*/ 4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3" h="141">
                  <a:moveTo>
                    <a:pt x="71" y="141"/>
                  </a:moveTo>
                  <a:cubicBezTo>
                    <a:pt x="111" y="141"/>
                    <a:pt x="143" y="109"/>
                    <a:pt x="143" y="70"/>
                  </a:cubicBezTo>
                  <a:cubicBezTo>
                    <a:pt x="143" y="32"/>
                    <a:pt x="111" y="0"/>
                    <a:pt x="71" y="0"/>
                  </a:cubicBezTo>
                  <a:cubicBezTo>
                    <a:pt x="32" y="0"/>
                    <a:pt x="0" y="32"/>
                    <a:pt x="0" y="70"/>
                  </a:cubicBezTo>
                  <a:cubicBezTo>
                    <a:pt x="0" y="109"/>
                    <a:pt x="32" y="141"/>
                    <a:pt x="71" y="141"/>
                  </a:cubicBezTo>
                  <a:close/>
                  <a:moveTo>
                    <a:pt x="71" y="4"/>
                  </a:moveTo>
                  <a:cubicBezTo>
                    <a:pt x="108" y="4"/>
                    <a:pt x="139" y="34"/>
                    <a:pt x="139" y="70"/>
                  </a:cubicBezTo>
                  <a:cubicBezTo>
                    <a:pt x="139" y="107"/>
                    <a:pt x="108" y="137"/>
                    <a:pt x="71" y="137"/>
                  </a:cubicBezTo>
                  <a:cubicBezTo>
                    <a:pt x="34" y="137"/>
                    <a:pt x="4" y="107"/>
                    <a:pt x="4" y="70"/>
                  </a:cubicBezTo>
                  <a:cubicBezTo>
                    <a:pt x="4" y="34"/>
                    <a:pt x="34" y="4"/>
                    <a:pt x="7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8" name="Freeform 9"/>
            <p:cNvSpPr>
              <a:spLocks noEditPoints="1"/>
            </p:cNvSpPr>
            <p:nvPr/>
          </p:nvSpPr>
          <p:spPr bwMode="auto">
            <a:xfrm>
              <a:off x="5441" y="1498"/>
              <a:ext cx="189" cy="187"/>
            </a:xfrm>
            <a:custGeom>
              <a:avLst/>
              <a:gdLst>
                <a:gd name="T0" fmla="*/ 112 w 112"/>
                <a:gd name="T1" fmla="*/ 56 h 111"/>
                <a:gd name="T2" fmla="*/ 56 w 112"/>
                <a:gd name="T3" fmla="*/ 0 h 111"/>
                <a:gd name="T4" fmla="*/ 0 w 112"/>
                <a:gd name="T5" fmla="*/ 56 h 111"/>
                <a:gd name="T6" fmla="*/ 56 w 112"/>
                <a:gd name="T7" fmla="*/ 111 h 111"/>
                <a:gd name="T8" fmla="*/ 112 w 112"/>
                <a:gd name="T9" fmla="*/ 56 h 111"/>
                <a:gd name="T10" fmla="*/ 11 w 112"/>
                <a:gd name="T11" fmla="*/ 56 h 111"/>
                <a:gd name="T12" fmla="*/ 56 w 112"/>
                <a:gd name="T13" fmla="*/ 11 h 111"/>
                <a:gd name="T14" fmla="*/ 102 w 112"/>
                <a:gd name="T15" fmla="*/ 56 h 111"/>
                <a:gd name="T16" fmla="*/ 56 w 112"/>
                <a:gd name="T17" fmla="*/ 101 h 111"/>
                <a:gd name="T18" fmla="*/ 11 w 112"/>
                <a:gd name="T19" fmla="*/ 56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1">
                  <a:moveTo>
                    <a:pt x="112" y="56"/>
                  </a:moveTo>
                  <a:cubicBezTo>
                    <a:pt x="112" y="25"/>
                    <a:pt x="87" y="0"/>
                    <a:pt x="56" y="0"/>
                  </a:cubicBezTo>
                  <a:cubicBezTo>
                    <a:pt x="25" y="0"/>
                    <a:pt x="0" y="25"/>
                    <a:pt x="0" y="56"/>
                  </a:cubicBezTo>
                  <a:cubicBezTo>
                    <a:pt x="0" y="86"/>
                    <a:pt x="25" y="111"/>
                    <a:pt x="56" y="111"/>
                  </a:cubicBezTo>
                  <a:cubicBezTo>
                    <a:pt x="87" y="111"/>
                    <a:pt x="112" y="86"/>
                    <a:pt x="112" y="56"/>
                  </a:cubicBezTo>
                  <a:close/>
                  <a:moveTo>
                    <a:pt x="11" y="56"/>
                  </a:moveTo>
                  <a:cubicBezTo>
                    <a:pt x="11" y="31"/>
                    <a:pt x="31" y="11"/>
                    <a:pt x="56" y="11"/>
                  </a:cubicBezTo>
                  <a:cubicBezTo>
                    <a:pt x="81" y="11"/>
                    <a:pt x="102" y="31"/>
                    <a:pt x="102" y="56"/>
                  </a:cubicBezTo>
                  <a:cubicBezTo>
                    <a:pt x="102" y="80"/>
                    <a:pt x="81" y="101"/>
                    <a:pt x="56" y="101"/>
                  </a:cubicBezTo>
                  <a:cubicBezTo>
                    <a:pt x="31" y="101"/>
                    <a:pt x="11" y="80"/>
                    <a:pt x="11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9" name="Oval 10"/>
            <p:cNvSpPr>
              <a:spLocks noChangeArrowheads="1"/>
            </p:cNvSpPr>
            <p:nvPr/>
          </p:nvSpPr>
          <p:spPr bwMode="auto">
            <a:xfrm>
              <a:off x="2943" y="640"/>
              <a:ext cx="84" cy="8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0" name="Freeform 11"/>
            <p:cNvSpPr>
              <a:spLocks noEditPoints="1"/>
            </p:cNvSpPr>
            <p:nvPr/>
          </p:nvSpPr>
          <p:spPr bwMode="auto">
            <a:xfrm>
              <a:off x="2074" y="-2"/>
              <a:ext cx="3877" cy="2555"/>
            </a:xfrm>
            <a:custGeom>
              <a:avLst/>
              <a:gdLst>
                <a:gd name="T0" fmla="*/ 425 w 2293"/>
                <a:gd name="T1" fmla="*/ 226 h 1510"/>
                <a:gd name="T2" fmla="*/ 327 w 2293"/>
                <a:gd name="T3" fmla="*/ 320 h 1510"/>
                <a:gd name="T4" fmla="*/ 726 w 2293"/>
                <a:gd name="T5" fmla="*/ 424 h 1510"/>
                <a:gd name="T6" fmla="*/ 1311 w 2293"/>
                <a:gd name="T7" fmla="*/ 457 h 1510"/>
                <a:gd name="T8" fmla="*/ 1374 w 2293"/>
                <a:gd name="T9" fmla="*/ 550 h 1510"/>
                <a:gd name="T10" fmla="*/ 1068 w 2293"/>
                <a:gd name="T11" fmla="*/ 571 h 1510"/>
                <a:gd name="T12" fmla="*/ 1571 w 2293"/>
                <a:gd name="T13" fmla="*/ 457 h 1510"/>
                <a:gd name="T14" fmla="*/ 1525 w 2293"/>
                <a:gd name="T15" fmla="*/ 708 h 1510"/>
                <a:gd name="T16" fmla="*/ 1395 w 2293"/>
                <a:gd name="T17" fmla="*/ 934 h 1510"/>
                <a:gd name="T18" fmla="*/ 1623 w 2293"/>
                <a:gd name="T19" fmla="*/ 611 h 1510"/>
                <a:gd name="T20" fmla="*/ 1755 w 2293"/>
                <a:gd name="T21" fmla="*/ 858 h 1510"/>
                <a:gd name="T22" fmla="*/ 1703 w 2293"/>
                <a:gd name="T23" fmla="*/ 769 h 1510"/>
                <a:gd name="T24" fmla="*/ 1596 w 2293"/>
                <a:gd name="T25" fmla="*/ 1196 h 1510"/>
                <a:gd name="T26" fmla="*/ 1527 w 2293"/>
                <a:gd name="T27" fmla="*/ 1288 h 1510"/>
                <a:gd name="T28" fmla="*/ 1607 w 2293"/>
                <a:gd name="T29" fmla="*/ 1019 h 1510"/>
                <a:gd name="T30" fmla="*/ 1635 w 2293"/>
                <a:gd name="T31" fmla="*/ 1331 h 1510"/>
                <a:gd name="T32" fmla="*/ 1840 w 2293"/>
                <a:gd name="T33" fmla="*/ 972 h 1510"/>
                <a:gd name="T34" fmla="*/ 1939 w 2293"/>
                <a:gd name="T35" fmla="*/ 1331 h 1510"/>
                <a:gd name="T36" fmla="*/ 1964 w 2293"/>
                <a:gd name="T37" fmla="*/ 1510 h 1510"/>
                <a:gd name="T38" fmla="*/ 1989 w 2293"/>
                <a:gd name="T39" fmla="*/ 1331 h 1510"/>
                <a:gd name="T40" fmla="*/ 1850 w 2293"/>
                <a:gd name="T41" fmla="*/ 972 h 1510"/>
                <a:gd name="T42" fmla="*/ 1879 w 2293"/>
                <a:gd name="T43" fmla="*/ 685 h 1510"/>
                <a:gd name="T44" fmla="*/ 2253 w 2293"/>
                <a:gd name="T45" fmla="*/ 680 h 1510"/>
                <a:gd name="T46" fmla="*/ 2056 w 2293"/>
                <a:gd name="T47" fmla="*/ 657 h 1510"/>
                <a:gd name="T48" fmla="*/ 2033 w 2293"/>
                <a:gd name="T49" fmla="*/ 269 h 1510"/>
                <a:gd name="T50" fmla="*/ 2268 w 2293"/>
                <a:gd name="T51" fmla="*/ 36 h 1510"/>
                <a:gd name="T52" fmla="*/ 2259 w 2293"/>
                <a:gd name="T53" fmla="*/ 22 h 1510"/>
                <a:gd name="T54" fmla="*/ 1845 w 2293"/>
                <a:gd name="T55" fmla="*/ 191 h 1510"/>
                <a:gd name="T56" fmla="*/ 1681 w 2293"/>
                <a:gd name="T57" fmla="*/ 282 h 1510"/>
                <a:gd name="T58" fmla="*/ 1272 w 2293"/>
                <a:gd name="T59" fmla="*/ 16 h 1510"/>
                <a:gd name="T60" fmla="*/ 1265 w 2293"/>
                <a:gd name="T61" fmla="*/ 30 h 1510"/>
                <a:gd name="T62" fmla="*/ 1216 w 2293"/>
                <a:gd name="T63" fmla="*/ 16 h 1510"/>
                <a:gd name="T64" fmla="*/ 1209 w 2293"/>
                <a:gd name="T65" fmla="*/ 30 h 1510"/>
                <a:gd name="T66" fmla="*/ 1138 w 2293"/>
                <a:gd name="T67" fmla="*/ 204 h 1510"/>
                <a:gd name="T68" fmla="*/ 1391 w 2293"/>
                <a:gd name="T69" fmla="*/ 210 h 1510"/>
                <a:gd name="T70" fmla="*/ 1448 w 2293"/>
                <a:gd name="T71" fmla="*/ 209 h 1510"/>
                <a:gd name="T72" fmla="*/ 1840 w 2293"/>
                <a:gd name="T73" fmla="*/ 687 h 1510"/>
                <a:gd name="T74" fmla="*/ 1360 w 2293"/>
                <a:gd name="T75" fmla="*/ 447 h 1510"/>
                <a:gd name="T76" fmla="*/ 948 w 2293"/>
                <a:gd name="T77" fmla="*/ 315 h 1510"/>
                <a:gd name="T78" fmla="*/ 515 w 2293"/>
                <a:gd name="T79" fmla="*/ 315 h 1510"/>
                <a:gd name="T80" fmla="*/ 0 w 2293"/>
                <a:gd name="T81" fmla="*/ 231 h 1510"/>
                <a:gd name="T82" fmla="*/ 1273 w 2293"/>
                <a:gd name="T83" fmla="*/ 853 h 1510"/>
                <a:gd name="T84" fmla="*/ 1516 w 2293"/>
                <a:gd name="T85" fmla="*/ 853 h 1510"/>
                <a:gd name="T86" fmla="*/ 1765 w 2293"/>
                <a:gd name="T87" fmla="*/ 826 h 1510"/>
                <a:gd name="T88" fmla="*/ 1869 w 2293"/>
                <a:gd name="T89" fmla="*/ 783 h 1510"/>
                <a:gd name="T90" fmla="*/ 1869 w 2293"/>
                <a:gd name="T91" fmla="*/ 783 h 1510"/>
                <a:gd name="T92" fmla="*/ 2039 w 2293"/>
                <a:gd name="T93" fmla="*/ 452 h 1510"/>
                <a:gd name="T94" fmla="*/ 1840 w 2293"/>
                <a:gd name="T95" fmla="*/ 643 h 1510"/>
                <a:gd name="T96" fmla="*/ 1845 w 2293"/>
                <a:gd name="T97" fmla="*/ 227 h 1510"/>
                <a:gd name="T98" fmla="*/ 2043 w 2293"/>
                <a:gd name="T99" fmla="*/ 452 h 1510"/>
                <a:gd name="T100" fmla="*/ 1845 w 2293"/>
                <a:gd name="T101" fmla="*/ 227 h 1510"/>
                <a:gd name="T102" fmla="*/ 1647 w 2293"/>
                <a:gd name="T103" fmla="*/ 452 h 1510"/>
                <a:gd name="T104" fmla="*/ 726 w 2293"/>
                <a:gd name="T105" fmla="*/ 227 h 1510"/>
                <a:gd name="T106" fmla="*/ 726 w 2293"/>
                <a:gd name="T107" fmla="*/ 227 h 1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293" h="1510">
                  <a:moveTo>
                    <a:pt x="25" y="255"/>
                  </a:moveTo>
                  <a:cubicBezTo>
                    <a:pt x="39" y="255"/>
                    <a:pt x="50" y="244"/>
                    <a:pt x="50" y="231"/>
                  </a:cubicBezTo>
                  <a:cubicBezTo>
                    <a:pt x="50" y="229"/>
                    <a:pt x="50" y="227"/>
                    <a:pt x="50" y="226"/>
                  </a:cubicBezTo>
                  <a:cubicBezTo>
                    <a:pt x="425" y="226"/>
                    <a:pt x="425" y="226"/>
                    <a:pt x="425" y="226"/>
                  </a:cubicBezTo>
                  <a:cubicBezTo>
                    <a:pt x="502" y="315"/>
                    <a:pt x="502" y="315"/>
                    <a:pt x="502" y="315"/>
                  </a:cubicBezTo>
                  <a:cubicBezTo>
                    <a:pt x="360" y="315"/>
                    <a:pt x="360" y="315"/>
                    <a:pt x="360" y="315"/>
                  </a:cubicBezTo>
                  <a:cubicBezTo>
                    <a:pt x="358" y="309"/>
                    <a:pt x="351" y="304"/>
                    <a:pt x="344" y="304"/>
                  </a:cubicBezTo>
                  <a:cubicBezTo>
                    <a:pt x="335" y="304"/>
                    <a:pt x="327" y="311"/>
                    <a:pt x="327" y="320"/>
                  </a:cubicBezTo>
                  <a:cubicBezTo>
                    <a:pt x="327" y="329"/>
                    <a:pt x="335" y="337"/>
                    <a:pt x="344" y="337"/>
                  </a:cubicBezTo>
                  <a:cubicBezTo>
                    <a:pt x="351" y="337"/>
                    <a:pt x="358" y="332"/>
                    <a:pt x="360" y="326"/>
                  </a:cubicBezTo>
                  <a:cubicBezTo>
                    <a:pt x="621" y="326"/>
                    <a:pt x="621" y="326"/>
                    <a:pt x="621" y="326"/>
                  </a:cubicBezTo>
                  <a:cubicBezTo>
                    <a:pt x="624" y="380"/>
                    <a:pt x="670" y="424"/>
                    <a:pt x="726" y="424"/>
                  </a:cubicBezTo>
                  <a:cubicBezTo>
                    <a:pt x="782" y="424"/>
                    <a:pt x="829" y="380"/>
                    <a:pt x="831" y="326"/>
                  </a:cubicBezTo>
                  <a:cubicBezTo>
                    <a:pt x="944" y="326"/>
                    <a:pt x="944" y="326"/>
                    <a:pt x="944" y="326"/>
                  </a:cubicBezTo>
                  <a:cubicBezTo>
                    <a:pt x="1077" y="457"/>
                    <a:pt x="1077" y="457"/>
                    <a:pt x="1077" y="457"/>
                  </a:cubicBezTo>
                  <a:cubicBezTo>
                    <a:pt x="1311" y="457"/>
                    <a:pt x="1311" y="457"/>
                    <a:pt x="1311" y="457"/>
                  </a:cubicBezTo>
                  <a:cubicBezTo>
                    <a:pt x="1314" y="468"/>
                    <a:pt x="1324" y="477"/>
                    <a:pt x="1336" y="477"/>
                  </a:cubicBezTo>
                  <a:cubicBezTo>
                    <a:pt x="1348" y="477"/>
                    <a:pt x="1358" y="468"/>
                    <a:pt x="1360" y="457"/>
                  </a:cubicBezTo>
                  <a:cubicBezTo>
                    <a:pt x="1468" y="457"/>
                    <a:pt x="1468" y="457"/>
                    <a:pt x="1468" y="457"/>
                  </a:cubicBezTo>
                  <a:cubicBezTo>
                    <a:pt x="1374" y="550"/>
                    <a:pt x="1374" y="550"/>
                    <a:pt x="1374" y="550"/>
                  </a:cubicBezTo>
                  <a:cubicBezTo>
                    <a:pt x="1084" y="550"/>
                    <a:pt x="1084" y="550"/>
                    <a:pt x="1084" y="550"/>
                  </a:cubicBezTo>
                  <a:cubicBezTo>
                    <a:pt x="1082" y="543"/>
                    <a:pt x="1075" y="539"/>
                    <a:pt x="1068" y="539"/>
                  </a:cubicBezTo>
                  <a:cubicBezTo>
                    <a:pt x="1059" y="539"/>
                    <a:pt x="1051" y="546"/>
                    <a:pt x="1051" y="555"/>
                  </a:cubicBezTo>
                  <a:cubicBezTo>
                    <a:pt x="1051" y="564"/>
                    <a:pt x="1059" y="571"/>
                    <a:pt x="1068" y="571"/>
                  </a:cubicBezTo>
                  <a:cubicBezTo>
                    <a:pt x="1075" y="571"/>
                    <a:pt x="1082" y="567"/>
                    <a:pt x="1084" y="560"/>
                  </a:cubicBezTo>
                  <a:cubicBezTo>
                    <a:pt x="1378" y="560"/>
                    <a:pt x="1378" y="560"/>
                    <a:pt x="1378" y="560"/>
                  </a:cubicBezTo>
                  <a:cubicBezTo>
                    <a:pt x="1483" y="457"/>
                    <a:pt x="1483" y="457"/>
                    <a:pt x="1483" y="457"/>
                  </a:cubicBezTo>
                  <a:cubicBezTo>
                    <a:pt x="1571" y="457"/>
                    <a:pt x="1571" y="457"/>
                    <a:pt x="1571" y="457"/>
                  </a:cubicBezTo>
                  <a:cubicBezTo>
                    <a:pt x="1572" y="511"/>
                    <a:pt x="1589" y="561"/>
                    <a:pt x="1617" y="603"/>
                  </a:cubicBezTo>
                  <a:cubicBezTo>
                    <a:pt x="1617" y="603"/>
                    <a:pt x="1617" y="603"/>
                    <a:pt x="1617" y="603"/>
                  </a:cubicBezTo>
                  <a:cubicBezTo>
                    <a:pt x="1517" y="701"/>
                    <a:pt x="1517" y="701"/>
                    <a:pt x="1517" y="701"/>
                  </a:cubicBezTo>
                  <a:cubicBezTo>
                    <a:pt x="1525" y="708"/>
                    <a:pt x="1525" y="708"/>
                    <a:pt x="1525" y="708"/>
                  </a:cubicBezTo>
                  <a:cubicBezTo>
                    <a:pt x="1395" y="634"/>
                    <a:pt x="1395" y="634"/>
                    <a:pt x="1395" y="634"/>
                  </a:cubicBezTo>
                  <a:cubicBezTo>
                    <a:pt x="1263" y="709"/>
                    <a:pt x="1263" y="709"/>
                    <a:pt x="1263" y="709"/>
                  </a:cubicBezTo>
                  <a:cubicBezTo>
                    <a:pt x="1263" y="859"/>
                    <a:pt x="1263" y="859"/>
                    <a:pt x="1263" y="859"/>
                  </a:cubicBezTo>
                  <a:cubicBezTo>
                    <a:pt x="1395" y="934"/>
                    <a:pt x="1395" y="934"/>
                    <a:pt x="1395" y="934"/>
                  </a:cubicBezTo>
                  <a:cubicBezTo>
                    <a:pt x="1526" y="859"/>
                    <a:pt x="1526" y="859"/>
                    <a:pt x="1526" y="859"/>
                  </a:cubicBezTo>
                  <a:cubicBezTo>
                    <a:pt x="1526" y="709"/>
                    <a:pt x="1526" y="709"/>
                    <a:pt x="1526" y="709"/>
                  </a:cubicBezTo>
                  <a:cubicBezTo>
                    <a:pt x="1525" y="708"/>
                    <a:pt x="1525" y="708"/>
                    <a:pt x="1525" y="708"/>
                  </a:cubicBezTo>
                  <a:cubicBezTo>
                    <a:pt x="1623" y="611"/>
                    <a:pt x="1623" y="611"/>
                    <a:pt x="1623" y="611"/>
                  </a:cubicBezTo>
                  <a:cubicBezTo>
                    <a:pt x="1672" y="677"/>
                    <a:pt x="1751" y="721"/>
                    <a:pt x="1840" y="723"/>
                  </a:cubicBezTo>
                  <a:cubicBezTo>
                    <a:pt x="1840" y="772"/>
                    <a:pt x="1840" y="772"/>
                    <a:pt x="1840" y="772"/>
                  </a:cubicBezTo>
                  <a:cubicBezTo>
                    <a:pt x="1755" y="821"/>
                    <a:pt x="1755" y="821"/>
                    <a:pt x="1755" y="821"/>
                  </a:cubicBezTo>
                  <a:cubicBezTo>
                    <a:pt x="1755" y="858"/>
                    <a:pt x="1755" y="858"/>
                    <a:pt x="1755" y="858"/>
                  </a:cubicBezTo>
                  <a:cubicBezTo>
                    <a:pt x="1680" y="932"/>
                    <a:pt x="1680" y="932"/>
                    <a:pt x="1680" y="932"/>
                  </a:cubicBezTo>
                  <a:cubicBezTo>
                    <a:pt x="1680" y="807"/>
                    <a:pt x="1680" y="807"/>
                    <a:pt x="1680" y="807"/>
                  </a:cubicBezTo>
                  <a:cubicBezTo>
                    <a:pt x="1711" y="776"/>
                    <a:pt x="1711" y="776"/>
                    <a:pt x="1711" y="776"/>
                  </a:cubicBezTo>
                  <a:cubicBezTo>
                    <a:pt x="1703" y="769"/>
                    <a:pt x="1703" y="769"/>
                    <a:pt x="1703" y="769"/>
                  </a:cubicBezTo>
                  <a:cubicBezTo>
                    <a:pt x="1669" y="803"/>
                    <a:pt x="1669" y="803"/>
                    <a:pt x="1669" y="803"/>
                  </a:cubicBezTo>
                  <a:cubicBezTo>
                    <a:pt x="1669" y="943"/>
                    <a:pt x="1669" y="943"/>
                    <a:pt x="1669" y="943"/>
                  </a:cubicBezTo>
                  <a:cubicBezTo>
                    <a:pt x="1596" y="1015"/>
                    <a:pt x="1596" y="1015"/>
                    <a:pt x="1596" y="1015"/>
                  </a:cubicBezTo>
                  <a:cubicBezTo>
                    <a:pt x="1596" y="1196"/>
                    <a:pt x="1596" y="1196"/>
                    <a:pt x="1596" y="1196"/>
                  </a:cubicBezTo>
                  <a:cubicBezTo>
                    <a:pt x="1535" y="1257"/>
                    <a:pt x="1535" y="1257"/>
                    <a:pt x="1535" y="1257"/>
                  </a:cubicBezTo>
                  <a:cubicBezTo>
                    <a:pt x="1533" y="1256"/>
                    <a:pt x="1530" y="1255"/>
                    <a:pt x="1527" y="1255"/>
                  </a:cubicBezTo>
                  <a:cubicBezTo>
                    <a:pt x="1518" y="1255"/>
                    <a:pt x="1511" y="1262"/>
                    <a:pt x="1511" y="1271"/>
                  </a:cubicBezTo>
                  <a:cubicBezTo>
                    <a:pt x="1511" y="1280"/>
                    <a:pt x="1518" y="1288"/>
                    <a:pt x="1527" y="1288"/>
                  </a:cubicBezTo>
                  <a:cubicBezTo>
                    <a:pt x="1537" y="1288"/>
                    <a:pt x="1544" y="1280"/>
                    <a:pt x="1544" y="1271"/>
                  </a:cubicBezTo>
                  <a:cubicBezTo>
                    <a:pt x="1544" y="1269"/>
                    <a:pt x="1543" y="1266"/>
                    <a:pt x="1542" y="1264"/>
                  </a:cubicBezTo>
                  <a:cubicBezTo>
                    <a:pt x="1607" y="1200"/>
                    <a:pt x="1607" y="1200"/>
                    <a:pt x="1607" y="1200"/>
                  </a:cubicBezTo>
                  <a:cubicBezTo>
                    <a:pt x="1607" y="1019"/>
                    <a:pt x="1607" y="1019"/>
                    <a:pt x="1607" y="1019"/>
                  </a:cubicBezTo>
                  <a:cubicBezTo>
                    <a:pt x="1755" y="873"/>
                    <a:pt x="1755" y="873"/>
                    <a:pt x="1755" y="873"/>
                  </a:cubicBezTo>
                  <a:cubicBezTo>
                    <a:pt x="1755" y="918"/>
                    <a:pt x="1755" y="918"/>
                    <a:pt x="1755" y="918"/>
                  </a:cubicBezTo>
                  <a:cubicBezTo>
                    <a:pt x="1635" y="1037"/>
                    <a:pt x="1635" y="1037"/>
                    <a:pt x="1635" y="1037"/>
                  </a:cubicBezTo>
                  <a:cubicBezTo>
                    <a:pt x="1635" y="1331"/>
                    <a:pt x="1635" y="1331"/>
                    <a:pt x="1635" y="1331"/>
                  </a:cubicBezTo>
                  <a:cubicBezTo>
                    <a:pt x="1645" y="1331"/>
                    <a:pt x="1645" y="1331"/>
                    <a:pt x="1645" y="1331"/>
                  </a:cubicBezTo>
                  <a:cubicBezTo>
                    <a:pt x="1645" y="1041"/>
                    <a:pt x="1645" y="1041"/>
                    <a:pt x="1645" y="1041"/>
                  </a:cubicBezTo>
                  <a:cubicBezTo>
                    <a:pt x="1761" y="927"/>
                    <a:pt x="1761" y="927"/>
                    <a:pt x="1761" y="927"/>
                  </a:cubicBezTo>
                  <a:cubicBezTo>
                    <a:pt x="1840" y="972"/>
                    <a:pt x="1840" y="972"/>
                    <a:pt x="1840" y="972"/>
                  </a:cubicBezTo>
                  <a:cubicBezTo>
                    <a:pt x="1840" y="1077"/>
                    <a:pt x="1840" y="1077"/>
                    <a:pt x="1840" y="1077"/>
                  </a:cubicBezTo>
                  <a:cubicBezTo>
                    <a:pt x="1959" y="1194"/>
                    <a:pt x="1959" y="1194"/>
                    <a:pt x="1959" y="1194"/>
                  </a:cubicBezTo>
                  <a:cubicBezTo>
                    <a:pt x="1959" y="1307"/>
                    <a:pt x="1959" y="1307"/>
                    <a:pt x="1959" y="1307"/>
                  </a:cubicBezTo>
                  <a:cubicBezTo>
                    <a:pt x="1948" y="1309"/>
                    <a:pt x="1939" y="1319"/>
                    <a:pt x="1939" y="1331"/>
                  </a:cubicBezTo>
                  <a:cubicBezTo>
                    <a:pt x="1939" y="1343"/>
                    <a:pt x="1948" y="1353"/>
                    <a:pt x="1959" y="1355"/>
                  </a:cubicBezTo>
                  <a:cubicBezTo>
                    <a:pt x="1959" y="1479"/>
                    <a:pt x="1959" y="1479"/>
                    <a:pt x="1959" y="1479"/>
                  </a:cubicBezTo>
                  <a:cubicBezTo>
                    <a:pt x="1953" y="1481"/>
                    <a:pt x="1948" y="1487"/>
                    <a:pt x="1948" y="1494"/>
                  </a:cubicBezTo>
                  <a:cubicBezTo>
                    <a:pt x="1948" y="1503"/>
                    <a:pt x="1955" y="1510"/>
                    <a:pt x="1964" y="1510"/>
                  </a:cubicBezTo>
                  <a:cubicBezTo>
                    <a:pt x="1974" y="1510"/>
                    <a:pt x="1981" y="1503"/>
                    <a:pt x="1981" y="1494"/>
                  </a:cubicBezTo>
                  <a:cubicBezTo>
                    <a:pt x="1981" y="1487"/>
                    <a:pt x="1976" y="1481"/>
                    <a:pt x="1969" y="1479"/>
                  </a:cubicBezTo>
                  <a:cubicBezTo>
                    <a:pt x="1969" y="1355"/>
                    <a:pt x="1969" y="1355"/>
                    <a:pt x="1969" y="1355"/>
                  </a:cubicBezTo>
                  <a:cubicBezTo>
                    <a:pt x="1981" y="1353"/>
                    <a:pt x="1989" y="1343"/>
                    <a:pt x="1989" y="1331"/>
                  </a:cubicBezTo>
                  <a:cubicBezTo>
                    <a:pt x="1989" y="1319"/>
                    <a:pt x="1981" y="1309"/>
                    <a:pt x="1969" y="1307"/>
                  </a:cubicBezTo>
                  <a:cubicBezTo>
                    <a:pt x="1969" y="1190"/>
                    <a:pt x="1969" y="1190"/>
                    <a:pt x="1969" y="1190"/>
                  </a:cubicBezTo>
                  <a:cubicBezTo>
                    <a:pt x="1850" y="1073"/>
                    <a:pt x="1850" y="1073"/>
                    <a:pt x="1850" y="1073"/>
                  </a:cubicBezTo>
                  <a:cubicBezTo>
                    <a:pt x="1850" y="972"/>
                    <a:pt x="1850" y="972"/>
                    <a:pt x="1850" y="972"/>
                  </a:cubicBezTo>
                  <a:cubicBezTo>
                    <a:pt x="1936" y="923"/>
                    <a:pt x="1936" y="923"/>
                    <a:pt x="1936" y="923"/>
                  </a:cubicBezTo>
                  <a:cubicBezTo>
                    <a:pt x="1936" y="821"/>
                    <a:pt x="1936" y="821"/>
                    <a:pt x="1936" y="821"/>
                  </a:cubicBezTo>
                  <a:cubicBezTo>
                    <a:pt x="1879" y="788"/>
                    <a:pt x="1879" y="788"/>
                    <a:pt x="1879" y="788"/>
                  </a:cubicBezTo>
                  <a:cubicBezTo>
                    <a:pt x="1879" y="685"/>
                    <a:pt x="1879" y="685"/>
                    <a:pt x="1879" y="685"/>
                  </a:cubicBezTo>
                  <a:cubicBezTo>
                    <a:pt x="1928" y="678"/>
                    <a:pt x="1973" y="656"/>
                    <a:pt x="2007" y="624"/>
                  </a:cubicBezTo>
                  <a:cubicBezTo>
                    <a:pt x="2051" y="667"/>
                    <a:pt x="2051" y="667"/>
                    <a:pt x="2051" y="667"/>
                  </a:cubicBezTo>
                  <a:cubicBezTo>
                    <a:pt x="2237" y="667"/>
                    <a:pt x="2237" y="667"/>
                    <a:pt x="2237" y="667"/>
                  </a:cubicBezTo>
                  <a:cubicBezTo>
                    <a:pt x="2238" y="675"/>
                    <a:pt x="2245" y="680"/>
                    <a:pt x="2253" y="680"/>
                  </a:cubicBezTo>
                  <a:cubicBezTo>
                    <a:pt x="2262" y="680"/>
                    <a:pt x="2269" y="673"/>
                    <a:pt x="2269" y="664"/>
                  </a:cubicBezTo>
                  <a:cubicBezTo>
                    <a:pt x="2269" y="655"/>
                    <a:pt x="2262" y="647"/>
                    <a:pt x="2253" y="647"/>
                  </a:cubicBezTo>
                  <a:cubicBezTo>
                    <a:pt x="2246" y="647"/>
                    <a:pt x="2240" y="651"/>
                    <a:pt x="2237" y="657"/>
                  </a:cubicBezTo>
                  <a:cubicBezTo>
                    <a:pt x="2056" y="657"/>
                    <a:pt x="2056" y="657"/>
                    <a:pt x="2056" y="657"/>
                  </a:cubicBezTo>
                  <a:cubicBezTo>
                    <a:pt x="2015" y="617"/>
                    <a:pt x="2015" y="617"/>
                    <a:pt x="2015" y="617"/>
                  </a:cubicBezTo>
                  <a:cubicBezTo>
                    <a:pt x="2057" y="574"/>
                    <a:pt x="2084" y="516"/>
                    <a:pt x="2084" y="452"/>
                  </a:cubicBezTo>
                  <a:cubicBezTo>
                    <a:pt x="2084" y="388"/>
                    <a:pt x="2057" y="329"/>
                    <a:pt x="2015" y="287"/>
                  </a:cubicBezTo>
                  <a:cubicBezTo>
                    <a:pt x="2033" y="269"/>
                    <a:pt x="2033" y="269"/>
                    <a:pt x="2033" y="269"/>
                  </a:cubicBezTo>
                  <a:cubicBezTo>
                    <a:pt x="2080" y="316"/>
                    <a:pt x="2110" y="380"/>
                    <a:pt x="2110" y="452"/>
                  </a:cubicBezTo>
                  <a:cubicBezTo>
                    <a:pt x="2120" y="452"/>
                    <a:pt x="2120" y="452"/>
                    <a:pt x="2120" y="452"/>
                  </a:cubicBezTo>
                  <a:cubicBezTo>
                    <a:pt x="2120" y="378"/>
                    <a:pt x="2089" y="310"/>
                    <a:pt x="2040" y="261"/>
                  </a:cubicBezTo>
                  <a:cubicBezTo>
                    <a:pt x="2268" y="36"/>
                    <a:pt x="2268" y="36"/>
                    <a:pt x="2268" y="36"/>
                  </a:cubicBezTo>
                  <a:cubicBezTo>
                    <a:pt x="2271" y="38"/>
                    <a:pt x="2273" y="38"/>
                    <a:pt x="2276" y="38"/>
                  </a:cubicBezTo>
                  <a:cubicBezTo>
                    <a:pt x="2285" y="38"/>
                    <a:pt x="2293" y="31"/>
                    <a:pt x="2293" y="22"/>
                  </a:cubicBezTo>
                  <a:cubicBezTo>
                    <a:pt x="2293" y="13"/>
                    <a:pt x="2285" y="6"/>
                    <a:pt x="2276" y="6"/>
                  </a:cubicBezTo>
                  <a:cubicBezTo>
                    <a:pt x="2267" y="6"/>
                    <a:pt x="2259" y="13"/>
                    <a:pt x="2259" y="22"/>
                  </a:cubicBezTo>
                  <a:cubicBezTo>
                    <a:pt x="2259" y="25"/>
                    <a:pt x="2260" y="27"/>
                    <a:pt x="2261" y="29"/>
                  </a:cubicBezTo>
                  <a:cubicBezTo>
                    <a:pt x="2033" y="254"/>
                    <a:pt x="2033" y="254"/>
                    <a:pt x="2033" y="254"/>
                  </a:cubicBezTo>
                  <a:cubicBezTo>
                    <a:pt x="1984" y="209"/>
                    <a:pt x="1918" y="181"/>
                    <a:pt x="1845" y="181"/>
                  </a:cubicBezTo>
                  <a:cubicBezTo>
                    <a:pt x="1845" y="191"/>
                    <a:pt x="1845" y="191"/>
                    <a:pt x="1845" y="191"/>
                  </a:cubicBezTo>
                  <a:cubicBezTo>
                    <a:pt x="1915" y="191"/>
                    <a:pt x="1978" y="218"/>
                    <a:pt x="2026" y="262"/>
                  </a:cubicBezTo>
                  <a:cubicBezTo>
                    <a:pt x="2007" y="280"/>
                    <a:pt x="2007" y="280"/>
                    <a:pt x="2007" y="280"/>
                  </a:cubicBezTo>
                  <a:cubicBezTo>
                    <a:pt x="1965" y="241"/>
                    <a:pt x="1908" y="217"/>
                    <a:pt x="1845" y="217"/>
                  </a:cubicBezTo>
                  <a:cubicBezTo>
                    <a:pt x="1781" y="217"/>
                    <a:pt x="1723" y="242"/>
                    <a:pt x="1681" y="282"/>
                  </a:cubicBezTo>
                  <a:cubicBezTo>
                    <a:pt x="1596" y="199"/>
                    <a:pt x="1596" y="199"/>
                    <a:pt x="1596" y="199"/>
                  </a:cubicBezTo>
                  <a:cubicBezTo>
                    <a:pt x="1451" y="199"/>
                    <a:pt x="1451" y="199"/>
                    <a:pt x="1451" y="199"/>
                  </a:cubicBezTo>
                  <a:cubicBezTo>
                    <a:pt x="1271" y="22"/>
                    <a:pt x="1271" y="22"/>
                    <a:pt x="1271" y="22"/>
                  </a:cubicBezTo>
                  <a:cubicBezTo>
                    <a:pt x="1272" y="20"/>
                    <a:pt x="1272" y="18"/>
                    <a:pt x="1272" y="16"/>
                  </a:cubicBezTo>
                  <a:cubicBezTo>
                    <a:pt x="1272" y="7"/>
                    <a:pt x="1265" y="0"/>
                    <a:pt x="1256" y="0"/>
                  </a:cubicBezTo>
                  <a:cubicBezTo>
                    <a:pt x="1246" y="0"/>
                    <a:pt x="1239" y="7"/>
                    <a:pt x="1239" y="16"/>
                  </a:cubicBezTo>
                  <a:cubicBezTo>
                    <a:pt x="1239" y="25"/>
                    <a:pt x="1246" y="33"/>
                    <a:pt x="1256" y="33"/>
                  </a:cubicBezTo>
                  <a:cubicBezTo>
                    <a:pt x="1259" y="33"/>
                    <a:pt x="1262" y="32"/>
                    <a:pt x="1265" y="30"/>
                  </a:cubicBezTo>
                  <a:cubicBezTo>
                    <a:pt x="1436" y="199"/>
                    <a:pt x="1436" y="199"/>
                    <a:pt x="1436" y="199"/>
                  </a:cubicBezTo>
                  <a:cubicBezTo>
                    <a:pt x="1394" y="199"/>
                    <a:pt x="1394" y="199"/>
                    <a:pt x="1394" y="199"/>
                  </a:cubicBezTo>
                  <a:cubicBezTo>
                    <a:pt x="1215" y="22"/>
                    <a:pt x="1215" y="22"/>
                    <a:pt x="1215" y="22"/>
                  </a:cubicBezTo>
                  <a:cubicBezTo>
                    <a:pt x="1216" y="20"/>
                    <a:pt x="1216" y="18"/>
                    <a:pt x="1216" y="16"/>
                  </a:cubicBezTo>
                  <a:cubicBezTo>
                    <a:pt x="1216" y="7"/>
                    <a:pt x="1209" y="0"/>
                    <a:pt x="1200" y="0"/>
                  </a:cubicBezTo>
                  <a:cubicBezTo>
                    <a:pt x="1190" y="0"/>
                    <a:pt x="1183" y="7"/>
                    <a:pt x="1183" y="16"/>
                  </a:cubicBezTo>
                  <a:cubicBezTo>
                    <a:pt x="1183" y="25"/>
                    <a:pt x="1190" y="33"/>
                    <a:pt x="1200" y="33"/>
                  </a:cubicBezTo>
                  <a:cubicBezTo>
                    <a:pt x="1203" y="33"/>
                    <a:pt x="1206" y="32"/>
                    <a:pt x="1209" y="30"/>
                  </a:cubicBezTo>
                  <a:cubicBezTo>
                    <a:pt x="1380" y="199"/>
                    <a:pt x="1380" y="199"/>
                    <a:pt x="1380" y="199"/>
                  </a:cubicBezTo>
                  <a:cubicBezTo>
                    <a:pt x="1170" y="199"/>
                    <a:pt x="1170" y="199"/>
                    <a:pt x="1170" y="199"/>
                  </a:cubicBezTo>
                  <a:cubicBezTo>
                    <a:pt x="1168" y="192"/>
                    <a:pt x="1162" y="187"/>
                    <a:pt x="1154" y="187"/>
                  </a:cubicBezTo>
                  <a:cubicBezTo>
                    <a:pt x="1145" y="187"/>
                    <a:pt x="1138" y="195"/>
                    <a:pt x="1138" y="204"/>
                  </a:cubicBezTo>
                  <a:cubicBezTo>
                    <a:pt x="1138" y="213"/>
                    <a:pt x="1145" y="220"/>
                    <a:pt x="1154" y="220"/>
                  </a:cubicBezTo>
                  <a:cubicBezTo>
                    <a:pt x="1162" y="220"/>
                    <a:pt x="1168" y="216"/>
                    <a:pt x="1170" y="209"/>
                  </a:cubicBezTo>
                  <a:cubicBezTo>
                    <a:pt x="1390" y="209"/>
                    <a:pt x="1390" y="209"/>
                    <a:pt x="1390" y="209"/>
                  </a:cubicBezTo>
                  <a:cubicBezTo>
                    <a:pt x="1391" y="210"/>
                    <a:pt x="1391" y="210"/>
                    <a:pt x="1391" y="210"/>
                  </a:cubicBezTo>
                  <a:cubicBezTo>
                    <a:pt x="1392" y="209"/>
                    <a:pt x="1392" y="209"/>
                    <a:pt x="1392" y="209"/>
                  </a:cubicBezTo>
                  <a:cubicBezTo>
                    <a:pt x="1447" y="209"/>
                    <a:pt x="1447" y="209"/>
                    <a:pt x="1447" y="209"/>
                  </a:cubicBezTo>
                  <a:cubicBezTo>
                    <a:pt x="1447" y="210"/>
                    <a:pt x="1447" y="210"/>
                    <a:pt x="1447" y="210"/>
                  </a:cubicBezTo>
                  <a:cubicBezTo>
                    <a:pt x="1448" y="209"/>
                    <a:pt x="1448" y="209"/>
                    <a:pt x="1448" y="209"/>
                  </a:cubicBezTo>
                  <a:cubicBezTo>
                    <a:pt x="1592" y="209"/>
                    <a:pt x="1592" y="209"/>
                    <a:pt x="1592" y="209"/>
                  </a:cubicBezTo>
                  <a:cubicBezTo>
                    <a:pt x="1673" y="289"/>
                    <a:pt x="1673" y="289"/>
                    <a:pt x="1673" y="289"/>
                  </a:cubicBezTo>
                  <a:cubicBezTo>
                    <a:pt x="1632" y="332"/>
                    <a:pt x="1607" y="389"/>
                    <a:pt x="1607" y="452"/>
                  </a:cubicBezTo>
                  <a:cubicBezTo>
                    <a:pt x="1607" y="580"/>
                    <a:pt x="1711" y="684"/>
                    <a:pt x="1840" y="687"/>
                  </a:cubicBezTo>
                  <a:cubicBezTo>
                    <a:pt x="1840" y="712"/>
                    <a:pt x="1840" y="712"/>
                    <a:pt x="1840" y="712"/>
                  </a:cubicBezTo>
                  <a:cubicBezTo>
                    <a:pt x="1697" y="710"/>
                    <a:pt x="1581" y="594"/>
                    <a:pt x="1581" y="452"/>
                  </a:cubicBezTo>
                  <a:cubicBezTo>
                    <a:pt x="1581" y="447"/>
                    <a:pt x="1581" y="447"/>
                    <a:pt x="1581" y="447"/>
                  </a:cubicBezTo>
                  <a:cubicBezTo>
                    <a:pt x="1360" y="447"/>
                    <a:pt x="1360" y="447"/>
                    <a:pt x="1360" y="447"/>
                  </a:cubicBezTo>
                  <a:cubicBezTo>
                    <a:pt x="1358" y="436"/>
                    <a:pt x="1348" y="427"/>
                    <a:pt x="1336" y="427"/>
                  </a:cubicBezTo>
                  <a:cubicBezTo>
                    <a:pt x="1324" y="427"/>
                    <a:pt x="1314" y="436"/>
                    <a:pt x="1311" y="447"/>
                  </a:cubicBezTo>
                  <a:cubicBezTo>
                    <a:pt x="1081" y="447"/>
                    <a:pt x="1081" y="447"/>
                    <a:pt x="1081" y="447"/>
                  </a:cubicBezTo>
                  <a:cubicBezTo>
                    <a:pt x="948" y="315"/>
                    <a:pt x="948" y="315"/>
                    <a:pt x="948" y="315"/>
                  </a:cubicBezTo>
                  <a:cubicBezTo>
                    <a:pt x="831" y="315"/>
                    <a:pt x="831" y="315"/>
                    <a:pt x="831" y="315"/>
                  </a:cubicBezTo>
                  <a:cubicBezTo>
                    <a:pt x="829" y="260"/>
                    <a:pt x="782" y="217"/>
                    <a:pt x="726" y="217"/>
                  </a:cubicBezTo>
                  <a:cubicBezTo>
                    <a:pt x="670" y="217"/>
                    <a:pt x="624" y="260"/>
                    <a:pt x="621" y="315"/>
                  </a:cubicBezTo>
                  <a:cubicBezTo>
                    <a:pt x="515" y="315"/>
                    <a:pt x="515" y="315"/>
                    <a:pt x="515" y="315"/>
                  </a:cubicBezTo>
                  <a:cubicBezTo>
                    <a:pt x="430" y="215"/>
                    <a:pt x="430" y="215"/>
                    <a:pt x="430" y="215"/>
                  </a:cubicBezTo>
                  <a:cubicBezTo>
                    <a:pt x="45" y="215"/>
                    <a:pt x="45" y="215"/>
                    <a:pt x="45" y="215"/>
                  </a:cubicBezTo>
                  <a:cubicBezTo>
                    <a:pt x="40" y="210"/>
                    <a:pt x="33" y="206"/>
                    <a:pt x="25" y="206"/>
                  </a:cubicBezTo>
                  <a:cubicBezTo>
                    <a:pt x="11" y="206"/>
                    <a:pt x="0" y="217"/>
                    <a:pt x="0" y="231"/>
                  </a:cubicBezTo>
                  <a:cubicBezTo>
                    <a:pt x="0" y="244"/>
                    <a:pt x="11" y="255"/>
                    <a:pt x="25" y="255"/>
                  </a:cubicBezTo>
                  <a:close/>
                  <a:moveTo>
                    <a:pt x="1516" y="853"/>
                  </a:moveTo>
                  <a:cubicBezTo>
                    <a:pt x="1395" y="922"/>
                    <a:pt x="1395" y="922"/>
                    <a:pt x="1395" y="922"/>
                  </a:cubicBezTo>
                  <a:cubicBezTo>
                    <a:pt x="1273" y="853"/>
                    <a:pt x="1273" y="853"/>
                    <a:pt x="1273" y="853"/>
                  </a:cubicBezTo>
                  <a:cubicBezTo>
                    <a:pt x="1273" y="715"/>
                    <a:pt x="1273" y="715"/>
                    <a:pt x="1273" y="715"/>
                  </a:cubicBezTo>
                  <a:cubicBezTo>
                    <a:pt x="1395" y="646"/>
                    <a:pt x="1395" y="646"/>
                    <a:pt x="1395" y="646"/>
                  </a:cubicBezTo>
                  <a:cubicBezTo>
                    <a:pt x="1516" y="715"/>
                    <a:pt x="1516" y="715"/>
                    <a:pt x="1516" y="715"/>
                  </a:cubicBezTo>
                  <a:lnTo>
                    <a:pt x="1516" y="853"/>
                  </a:lnTo>
                  <a:close/>
                  <a:moveTo>
                    <a:pt x="1925" y="918"/>
                  </a:moveTo>
                  <a:cubicBezTo>
                    <a:pt x="1845" y="963"/>
                    <a:pt x="1845" y="963"/>
                    <a:pt x="1845" y="963"/>
                  </a:cubicBezTo>
                  <a:cubicBezTo>
                    <a:pt x="1765" y="918"/>
                    <a:pt x="1765" y="918"/>
                    <a:pt x="1765" y="918"/>
                  </a:cubicBezTo>
                  <a:cubicBezTo>
                    <a:pt x="1765" y="826"/>
                    <a:pt x="1765" y="826"/>
                    <a:pt x="1765" y="826"/>
                  </a:cubicBezTo>
                  <a:cubicBezTo>
                    <a:pt x="1845" y="781"/>
                    <a:pt x="1845" y="781"/>
                    <a:pt x="1845" y="781"/>
                  </a:cubicBezTo>
                  <a:cubicBezTo>
                    <a:pt x="1925" y="826"/>
                    <a:pt x="1925" y="826"/>
                    <a:pt x="1925" y="826"/>
                  </a:cubicBezTo>
                  <a:lnTo>
                    <a:pt x="1925" y="918"/>
                  </a:lnTo>
                  <a:close/>
                  <a:moveTo>
                    <a:pt x="1869" y="783"/>
                  </a:moveTo>
                  <a:cubicBezTo>
                    <a:pt x="1850" y="772"/>
                    <a:pt x="1850" y="772"/>
                    <a:pt x="1850" y="772"/>
                  </a:cubicBezTo>
                  <a:cubicBezTo>
                    <a:pt x="1850" y="687"/>
                    <a:pt x="1850" y="687"/>
                    <a:pt x="1850" y="687"/>
                  </a:cubicBezTo>
                  <a:cubicBezTo>
                    <a:pt x="1857" y="687"/>
                    <a:pt x="1863" y="686"/>
                    <a:pt x="1869" y="686"/>
                  </a:cubicBezTo>
                  <a:lnTo>
                    <a:pt x="1869" y="783"/>
                  </a:lnTo>
                  <a:close/>
                  <a:moveTo>
                    <a:pt x="1850" y="450"/>
                  </a:moveTo>
                  <a:cubicBezTo>
                    <a:pt x="1712" y="313"/>
                    <a:pt x="1712" y="313"/>
                    <a:pt x="1712" y="313"/>
                  </a:cubicBezTo>
                  <a:cubicBezTo>
                    <a:pt x="1747" y="280"/>
                    <a:pt x="1794" y="260"/>
                    <a:pt x="1845" y="260"/>
                  </a:cubicBezTo>
                  <a:cubicBezTo>
                    <a:pt x="1952" y="260"/>
                    <a:pt x="2039" y="346"/>
                    <a:pt x="2039" y="452"/>
                  </a:cubicBezTo>
                  <a:cubicBezTo>
                    <a:pt x="2039" y="556"/>
                    <a:pt x="1955" y="640"/>
                    <a:pt x="1850" y="643"/>
                  </a:cubicBezTo>
                  <a:lnTo>
                    <a:pt x="1850" y="450"/>
                  </a:lnTo>
                  <a:close/>
                  <a:moveTo>
                    <a:pt x="1840" y="454"/>
                  </a:moveTo>
                  <a:cubicBezTo>
                    <a:pt x="1840" y="643"/>
                    <a:pt x="1840" y="643"/>
                    <a:pt x="1840" y="643"/>
                  </a:cubicBezTo>
                  <a:cubicBezTo>
                    <a:pt x="1735" y="640"/>
                    <a:pt x="1651" y="556"/>
                    <a:pt x="1651" y="452"/>
                  </a:cubicBezTo>
                  <a:cubicBezTo>
                    <a:pt x="1651" y="401"/>
                    <a:pt x="1671" y="355"/>
                    <a:pt x="1704" y="320"/>
                  </a:cubicBezTo>
                  <a:lnTo>
                    <a:pt x="1840" y="454"/>
                  </a:lnTo>
                  <a:close/>
                  <a:moveTo>
                    <a:pt x="1845" y="227"/>
                  </a:moveTo>
                  <a:cubicBezTo>
                    <a:pt x="1971" y="227"/>
                    <a:pt x="2073" y="328"/>
                    <a:pt x="2073" y="452"/>
                  </a:cubicBezTo>
                  <a:cubicBezTo>
                    <a:pt x="2073" y="574"/>
                    <a:pt x="1974" y="674"/>
                    <a:pt x="1850" y="677"/>
                  </a:cubicBezTo>
                  <a:cubicBezTo>
                    <a:pt x="1850" y="647"/>
                    <a:pt x="1850" y="647"/>
                    <a:pt x="1850" y="647"/>
                  </a:cubicBezTo>
                  <a:cubicBezTo>
                    <a:pt x="1957" y="645"/>
                    <a:pt x="2043" y="558"/>
                    <a:pt x="2043" y="452"/>
                  </a:cubicBezTo>
                  <a:cubicBezTo>
                    <a:pt x="2043" y="344"/>
                    <a:pt x="1955" y="256"/>
                    <a:pt x="1845" y="256"/>
                  </a:cubicBezTo>
                  <a:cubicBezTo>
                    <a:pt x="1792" y="256"/>
                    <a:pt x="1744" y="277"/>
                    <a:pt x="1709" y="310"/>
                  </a:cubicBezTo>
                  <a:cubicBezTo>
                    <a:pt x="1688" y="289"/>
                    <a:pt x="1688" y="289"/>
                    <a:pt x="1688" y="289"/>
                  </a:cubicBezTo>
                  <a:cubicBezTo>
                    <a:pt x="1729" y="251"/>
                    <a:pt x="1784" y="227"/>
                    <a:pt x="1845" y="227"/>
                  </a:cubicBezTo>
                  <a:close/>
                  <a:moveTo>
                    <a:pt x="1617" y="452"/>
                  </a:moveTo>
                  <a:cubicBezTo>
                    <a:pt x="1617" y="392"/>
                    <a:pt x="1641" y="337"/>
                    <a:pt x="1681" y="297"/>
                  </a:cubicBezTo>
                  <a:cubicBezTo>
                    <a:pt x="1702" y="317"/>
                    <a:pt x="1702" y="317"/>
                    <a:pt x="1702" y="317"/>
                  </a:cubicBezTo>
                  <a:cubicBezTo>
                    <a:pt x="1668" y="352"/>
                    <a:pt x="1647" y="400"/>
                    <a:pt x="1647" y="452"/>
                  </a:cubicBezTo>
                  <a:cubicBezTo>
                    <a:pt x="1647" y="558"/>
                    <a:pt x="1733" y="645"/>
                    <a:pt x="1840" y="647"/>
                  </a:cubicBezTo>
                  <a:cubicBezTo>
                    <a:pt x="1840" y="677"/>
                    <a:pt x="1840" y="677"/>
                    <a:pt x="1840" y="677"/>
                  </a:cubicBezTo>
                  <a:cubicBezTo>
                    <a:pt x="1717" y="674"/>
                    <a:pt x="1617" y="574"/>
                    <a:pt x="1617" y="452"/>
                  </a:cubicBezTo>
                  <a:close/>
                  <a:moveTo>
                    <a:pt x="726" y="227"/>
                  </a:moveTo>
                  <a:cubicBezTo>
                    <a:pt x="779" y="227"/>
                    <a:pt x="821" y="269"/>
                    <a:pt x="821" y="320"/>
                  </a:cubicBezTo>
                  <a:cubicBezTo>
                    <a:pt x="821" y="372"/>
                    <a:pt x="779" y="414"/>
                    <a:pt x="726" y="414"/>
                  </a:cubicBezTo>
                  <a:cubicBezTo>
                    <a:pt x="674" y="414"/>
                    <a:pt x="631" y="372"/>
                    <a:pt x="631" y="320"/>
                  </a:cubicBezTo>
                  <a:cubicBezTo>
                    <a:pt x="631" y="269"/>
                    <a:pt x="674" y="227"/>
                    <a:pt x="726" y="2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1" name="Oval 12"/>
            <p:cNvSpPr>
              <a:spLocks noChangeArrowheads="1"/>
            </p:cNvSpPr>
            <p:nvPr/>
          </p:nvSpPr>
          <p:spPr bwMode="auto">
            <a:xfrm>
              <a:off x="5031" y="1922"/>
              <a:ext cx="85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2" name="Oval 13"/>
            <p:cNvSpPr>
              <a:spLocks noChangeArrowheads="1"/>
            </p:cNvSpPr>
            <p:nvPr/>
          </p:nvSpPr>
          <p:spPr bwMode="auto">
            <a:xfrm>
              <a:off x="5031" y="1794"/>
              <a:ext cx="85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3" name="Oval 14"/>
            <p:cNvSpPr>
              <a:spLocks noChangeArrowheads="1"/>
            </p:cNvSpPr>
            <p:nvPr/>
          </p:nvSpPr>
          <p:spPr bwMode="auto">
            <a:xfrm>
              <a:off x="4073" y="1349"/>
              <a:ext cx="84" cy="8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4" name="Oval 15"/>
            <p:cNvSpPr>
              <a:spLocks noChangeArrowheads="1"/>
            </p:cNvSpPr>
            <p:nvPr/>
          </p:nvSpPr>
          <p:spPr bwMode="auto">
            <a:xfrm>
              <a:off x="4073" y="1222"/>
              <a:ext cx="84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5" name="Oval 16"/>
            <p:cNvSpPr>
              <a:spLocks noChangeArrowheads="1"/>
            </p:cNvSpPr>
            <p:nvPr/>
          </p:nvSpPr>
          <p:spPr bwMode="auto">
            <a:xfrm>
              <a:off x="5508" y="1564"/>
              <a:ext cx="56" cy="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6" name="Freeform 17"/>
            <p:cNvSpPr>
              <a:spLocks noEditPoints="1"/>
            </p:cNvSpPr>
            <p:nvPr/>
          </p:nvSpPr>
          <p:spPr bwMode="auto">
            <a:xfrm>
              <a:off x="5099" y="10"/>
              <a:ext cx="189" cy="186"/>
            </a:xfrm>
            <a:custGeom>
              <a:avLst/>
              <a:gdLst>
                <a:gd name="T0" fmla="*/ 56 w 112"/>
                <a:gd name="T1" fmla="*/ 110 h 110"/>
                <a:gd name="T2" fmla="*/ 112 w 112"/>
                <a:gd name="T3" fmla="*/ 55 h 110"/>
                <a:gd name="T4" fmla="*/ 56 w 112"/>
                <a:gd name="T5" fmla="*/ 0 h 110"/>
                <a:gd name="T6" fmla="*/ 0 w 112"/>
                <a:gd name="T7" fmla="*/ 55 h 110"/>
                <a:gd name="T8" fmla="*/ 56 w 112"/>
                <a:gd name="T9" fmla="*/ 110 h 110"/>
                <a:gd name="T10" fmla="*/ 56 w 112"/>
                <a:gd name="T11" fmla="*/ 10 h 110"/>
                <a:gd name="T12" fmla="*/ 102 w 112"/>
                <a:gd name="T13" fmla="*/ 55 h 110"/>
                <a:gd name="T14" fmla="*/ 56 w 112"/>
                <a:gd name="T15" fmla="*/ 100 h 110"/>
                <a:gd name="T16" fmla="*/ 11 w 112"/>
                <a:gd name="T17" fmla="*/ 55 h 110"/>
                <a:gd name="T18" fmla="*/ 56 w 112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0">
                  <a:moveTo>
                    <a:pt x="56" y="110"/>
                  </a:moveTo>
                  <a:cubicBezTo>
                    <a:pt x="87" y="110"/>
                    <a:pt x="112" y="85"/>
                    <a:pt x="112" y="55"/>
                  </a:cubicBezTo>
                  <a:cubicBezTo>
                    <a:pt x="112" y="24"/>
                    <a:pt x="87" y="0"/>
                    <a:pt x="56" y="0"/>
                  </a:cubicBezTo>
                  <a:cubicBezTo>
                    <a:pt x="25" y="0"/>
                    <a:pt x="0" y="24"/>
                    <a:pt x="0" y="55"/>
                  </a:cubicBezTo>
                  <a:cubicBezTo>
                    <a:pt x="0" y="85"/>
                    <a:pt x="25" y="110"/>
                    <a:pt x="56" y="110"/>
                  </a:cubicBezTo>
                  <a:close/>
                  <a:moveTo>
                    <a:pt x="56" y="10"/>
                  </a:moveTo>
                  <a:cubicBezTo>
                    <a:pt x="81" y="10"/>
                    <a:pt x="102" y="30"/>
                    <a:pt x="102" y="55"/>
                  </a:cubicBezTo>
                  <a:cubicBezTo>
                    <a:pt x="102" y="79"/>
                    <a:pt x="81" y="100"/>
                    <a:pt x="56" y="100"/>
                  </a:cubicBezTo>
                  <a:cubicBezTo>
                    <a:pt x="31" y="100"/>
                    <a:pt x="11" y="79"/>
                    <a:pt x="11" y="55"/>
                  </a:cubicBezTo>
                  <a:cubicBezTo>
                    <a:pt x="11" y="30"/>
                    <a:pt x="31" y="10"/>
                    <a:pt x="5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7" name="Freeform 18"/>
            <p:cNvSpPr>
              <a:spLocks noEditPoints="1"/>
            </p:cNvSpPr>
            <p:nvPr/>
          </p:nvSpPr>
          <p:spPr bwMode="auto">
            <a:xfrm>
              <a:off x="5853" y="1948"/>
              <a:ext cx="188" cy="186"/>
            </a:xfrm>
            <a:custGeom>
              <a:avLst/>
              <a:gdLst>
                <a:gd name="T0" fmla="*/ 0 w 111"/>
                <a:gd name="T1" fmla="*/ 55 h 110"/>
                <a:gd name="T2" fmla="*/ 56 w 111"/>
                <a:gd name="T3" fmla="*/ 110 h 110"/>
                <a:gd name="T4" fmla="*/ 111 w 111"/>
                <a:gd name="T5" fmla="*/ 55 h 110"/>
                <a:gd name="T6" fmla="*/ 56 w 111"/>
                <a:gd name="T7" fmla="*/ 0 h 110"/>
                <a:gd name="T8" fmla="*/ 0 w 111"/>
                <a:gd name="T9" fmla="*/ 55 h 110"/>
                <a:gd name="T10" fmla="*/ 56 w 111"/>
                <a:gd name="T11" fmla="*/ 10 h 110"/>
                <a:gd name="T12" fmla="*/ 101 w 111"/>
                <a:gd name="T13" fmla="*/ 55 h 110"/>
                <a:gd name="T14" fmla="*/ 56 w 111"/>
                <a:gd name="T15" fmla="*/ 100 h 110"/>
                <a:gd name="T16" fmla="*/ 10 w 111"/>
                <a:gd name="T17" fmla="*/ 55 h 110"/>
                <a:gd name="T18" fmla="*/ 56 w 111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0">
                  <a:moveTo>
                    <a:pt x="0" y="55"/>
                  </a:moveTo>
                  <a:cubicBezTo>
                    <a:pt x="0" y="85"/>
                    <a:pt x="25" y="110"/>
                    <a:pt x="56" y="110"/>
                  </a:cubicBezTo>
                  <a:cubicBezTo>
                    <a:pt x="86" y="110"/>
                    <a:pt x="111" y="85"/>
                    <a:pt x="111" y="55"/>
                  </a:cubicBezTo>
                  <a:cubicBezTo>
                    <a:pt x="111" y="25"/>
                    <a:pt x="86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lose/>
                  <a:moveTo>
                    <a:pt x="56" y="10"/>
                  </a:moveTo>
                  <a:cubicBezTo>
                    <a:pt x="81" y="10"/>
                    <a:pt x="101" y="30"/>
                    <a:pt x="101" y="55"/>
                  </a:cubicBezTo>
                  <a:cubicBezTo>
                    <a:pt x="101" y="80"/>
                    <a:pt x="81" y="100"/>
                    <a:pt x="56" y="100"/>
                  </a:cubicBezTo>
                  <a:cubicBezTo>
                    <a:pt x="30" y="100"/>
                    <a:pt x="10" y="80"/>
                    <a:pt x="10" y="55"/>
                  </a:cubicBezTo>
                  <a:cubicBezTo>
                    <a:pt x="10" y="30"/>
                    <a:pt x="30" y="10"/>
                    <a:pt x="5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8" name="Freeform 19"/>
            <p:cNvSpPr>
              <a:spLocks noEditPoints="1"/>
            </p:cNvSpPr>
            <p:nvPr/>
          </p:nvSpPr>
          <p:spPr bwMode="auto">
            <a:xfrm>
              <a:off x="3663" y="85"/>
              <a:ext cx="188" cy="186"/>
            </a:xfrm>
            <a:custGeom>
              <a:avLst/>
              <a:gdLst>
                <a:gd name="T0" fmla="*/ 55 w 111"/>
                <a:gd name="T1" fmla="*/ 110 h 110"/>
                <a:gd name="T2" fmla="*/ 111 w 111"/>
                <a:gd name="T3" fmla="*/ 55 h 110"/>
                <a:gd name="T4" fmla="*/ 55 w 111"/>
                <a:gd name="T5" fmla="*/ 0 h 110"/>
                <a:gd name="T6" fmla="*/ 0 w 111"/>
                <a:gd name="T7" fmla="*/ 55 h 110"/>
                <a:gd name="T8" fmla="*/ 55 w 111"/>
                <a:gd name="T9" fmla="*/ 110 h 110"/>
                <a:gd name="T10" fmla="*/ 55 w 111"/>
                <a:gd name="T11" fmla="*/ 10 h 110"/>
                <a:gd name="T12" fmla="*/ 101 w 111"/>
                <a:gd name="T13" fmla="*/ 55 h 110"/>
                <a:gd name="T14" fmla="*/ 55 w 111"/>
                <a:gd name="T15" fmla="*/ 100 h 110"/>
                <a:gd name="T16" fmla="*/ 10 w 111"/>
                <a:gd name="T17" fmla="*/ 55 h 110"/>
                <a:gd name="T18" fmla="*/ 55 w 111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0">
                  <a:moveTo>
                    <a:pt x="55" y="110"/>
                  </a:moveTo>
                  <a:cubicBezTo>
                    <a:pt x="86" y="110"/>
                    <a:pt x="111" y="85"/>
                    <a:pt x="111" y="55"/>
                  </a:cubicBezTo>
                  <a:cubicBezTo>
                    <a:pt x="111" y="25"/>
                    <a:pt x="86" y="0"/>
                    <a:pt x="55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5"/>
                    <a:pt x="25" y="110"/>
                    <a:pt x="55" y="110"/>
                  </a:cubicBezTo>
                  <a:close/>
                  <a:moveTo>
                    <a:pt x="55" y="10"/>
                  </a:moveTo>
                  <a:cubicBezTo>
                    <a:pt x="81" y="10"/>
                    <a:pt x="101" y="30"/>
                    <a:pt x="101" y="55"/>
                  </a:cubicBezTo>
                  <a:cubicBezTo>
                    <a:pt x="101" y="80"/>
                    <a:pt x="81" y="100"/>
                    <a:pt x="55" y="100"/>
                  </a:cubicBezTo>
                  <a:cubicBezTo>
                    <a:pt x="30" y="100"/>
                    <a:pt x="10" y="80"/>
                    <a:pt x="10" y="55"/>
                  </a:cubicBezTo>
                  <a:cubicBezTo>
                    <a:pt x="10" y="30"/>
                    <a:pt x="30" y="10"/>
                    <a:pt x="55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9" name="Freeform 20"/>
            <p:cNvSpPr/>
            <p:nvPr/>
          </p:nvSpPr>
          <p:spPr bwMode="auto">
            <a:xfrm>
              <a:off x="3729" y="151"/>
              <a:ext cx="56" cy="54"/>
            </a:xfrm>
            <a:custGeom>
              <a:avLst/>
              <a:gdLst>
                <a:gd name="T0" fmla="*/ 17 w 33"/>
                <a:gd name="T1" fmla="*/ 32 h 32"/>
                <a:gd name="T2" fmla="*/ 33 w 33"/>
                <a:gd name="T3" fmla="*/ 16 h 32"/>
                <a:gd name="T4" fmla="*/ 16 w 33"/>
                <a:gd name="T5" fmla="*/ 0 h 32"/>
                <a:gd name="T6" fmla="*/ 0 w 33"/>
                <a:gd name="T7" fmla="*/ 16 h 32"/>
                <a:gd name="T8" fmla="*/ 17 w 33"/>
                <a:gd name="T9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32">
                  <a:moveTo>
                    <a:pt x="17" y="32"/>
                  </a:moveTo>
                  <a:cubicBezTo>
                    <a:pt x="26" y="32"/>
                    <a:pt x="33" y="25"/>
                    <a:pt x="33" y="16"/>
                  </a:cubicBezTo>
                  <a:cubicBezTo>
                    <a:pt x="33" y="7"/>
                    <a:pt x="2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7" y="32"/>
                    <a:pt x="17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0" name="Oval 21"/>
            <p:cNvSpPr>
              <a:spLocks noChangeArrowheads="1"/>
            </p:cNvSpPr>
            <p:nvPr/>
          </p:nvSpPr>
          <p:spPr bwMode="auto">
            <a:xfrm>
              <a:off x="5508" y="1333"/>
              <a:ext cx="56" cy="5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1" name="Freeform 22"/>
            <p:cNvSpPr/>
            <p:nvPr/>
          </p:nvSpPr>
          <p:spPr bwMode="auto">
            <a:xfrm>
              <a:off x="3640" y="389"/>
              <a:ext cx="1092" cy="301"/>
            </a:xfrm>
            <a:custGeom>
              <a:avLst/>
              <a:gdLst>
                <a:gd name="T0" fmla="*/ 17 w 646"/>
                <a:gd name="T1" fmla="*/ 33 h 178"/>
                <a:gd name="T2" fmla="*/ 24 w 646"/>
                <a:gd name="T3" fmla="*/ 31 h 178"/>
                <a:gd name="T4" fmla="*/ 174 w 646"/>
                <a:gd name="T5" fmla="*/ 178 h 178"/>
                <a:gd name="T6" fmla="*/ 646 w 646"/>
                <a:gd name="T7" fmla="*/ 178 h 178"/>
                <a:gd name="T8" fmla="*/ 646 w 646"/>
                <a:gd name="T9" fmla="*/ 168 h 178"/>
                <a:gd name="T10" fmla="*/ 452 w 646"/>
                <a:gd name="T11" fmla="*/ 168 h 178"/>
                <a:gd name="T12" fmla="*/ 366 w 646"/>
                <a:gd name="T13" fmla="*/ 83 h 178"/>
                <a:gd name="T14" fmla="*/ 212 w 646"/>
                <a:gd name="T15" fmla="*/ 83 h 178"/>
                <a:gd name="T16" fmla="*/ 212 w 646"/>
                <a:gd name="T17" fmla="*/ 94 h 178"/>
                <a:gd name="T18" fmla="*/ 362 w 646"/>
                <a:gd name="T19" fmla="*/ 94 h 178"/>
                <a:gd name="T20" fmla="*/ 437 w 646"/>
                <a:gd name="T21" fmla="*/ 168 h 178"/>
                <a:gd name="T22" fmla="*/ 178 w 646"/>
                <a:gd name="T23" fmla="*/ 168 h 178"/>
                <a:gd name="T24" fmla="*/ 32 w 646"/>
                <a:gd name="T25" fmla="*/ 24 h 178"/>
                <a:gd name="T26" fmla="*/ 33 w 646"/>
                <a:gd name="T27" fmla="*/ 16 h 178"/>
                <a:gd name="T28" fmla="*/ 17 w 646"/>
                <a:gd name="T29" fmla="*/ 0 h 178"/>
                <a:gd name="T30" fmla="*/ 0 w 646"/>
                <a:gd name="T31" fmla="*/ 16 h 178"/>
                <a:gd name="T32" fmla="*/ 17 w 646"/>
                <a:gd name="T33" fmla="*/ 3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46" h="178">
                  <a:moveTo>
                    <a:pt x="17" y="33"/>
                  </a:moveTo>
                  <a:cubicBezTo>
                    <a:pt x="20" y="33"/>
                    <a:pt x="22" y="32"/>
                    <a:pt x="24" y="31"/>
                  </a:cubicBezTo>
                  <a:cubicBezTo>
                    <a:pt x="174" y="178"/>
                    <a:pt x="174" y="178"/>
                    <a:pt x="174" y="178"/>
                  </a:cubicBezTo>
                  <a:cubicBezTo>
                    <a:pt x="646" y="178"/>
                    <a:pt x="646" y="178"/>
                    <a:pt x="646" y="178"/>
                  </a:cubicBezTo>
                  <a:cubicBezTo>
                    <a:pt x="646" y="168"/>
                    <a:pt x="646" y="168"/>
                    <a:pt x="646" y="168"/>
                  </a:cubicBezTo>
                  <a:cubicBezTo>
                    <a:pt x="452" y="168"/>
                    <a:pt x="452" y="168"/>
                    <a:pt x="452" y="168"/>
                  </a:cubicBezTo>
                  <a:cubicBezTo>
                    <a:pt x="366" y="83"/>
                    <a:pt x="366" y="83"/>
                    <a:pt x="366" y="83"/>
                  </a:cubicBezTo>
                  <a:cubicBezTo>
                    <a:pt x="212" y="83"/>
                    <a:pt x="212" y="83"/>
                    <a:pt x="212" y="83"/>
                  </a:cubicBezTo>
                  <a:cubicBezTo>
                    <a:pt x="212" y="94"/>
                    <a:pt x="212" y="94"/>
                    <a:pt x="212" y="94"/>
                  </a:cubicBezTo>
                  <a:cubicBezTo>
                    <a:pt x="362" y="94"/>
                    <a:pt x="362" y="94"/>
                    <a:pt x="362" y="94"/>
                  </a:cubicBezTo>
                  <a:cubicBezTo>
                    <a:pt x="437" y="168"/>
                    <a:pt x="437" y="168"/>
                    <a:pt x="437" y="168"/>
                  </a:cubicBezTo>
                  <a:cubicBezTo>
                    <a:pt x="178" y="168"/>
                    <a:pt x="178" y="168"/>
                    <a:pt x="178" y="168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3" y="21"/>
                    <a:pt x="33" y="19"/>
                    <a:pt x="33" y="16"/>
                  </a:cubicBezTo>
                  <a:cubicBezTo>
                    <a:pt x="33" y="7"/>
                    <a:pt x="26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25"/>
                    <a:pt x="8" y="33"/>
                    <a:pt x="17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2" name="Freeform 23"/>
            <p:cNvSpPr/>
            <p:nvPr/>
          </p:nvSpPr>
          <p:spPr bwMode="auto">
            <a:xfrm>
              <a:off x="5686" y="2196"/>
              <a:ext cx="391" cy="386"/>
            </a:xfrm>
            <a:custGeom>
              <a:avLst/>
              <a:gdLst>
                <a:gd name="T0" fmla="*/ 214 w 231"/>
                <a:gd name="T1" fmla="*/ 195 h 228"/>
                <a:gd name="T2" fmla="*/ 207 w 231"/>
                <a:gd name="T3" fmla="*/ 197 h 228"/>
                <a:gd name="T4" fmla="*/ 8 w 231"/>
                <a:gd name="T5" fmla="*/ 0 h 228"/>
                <a:gd name="T6" fmla="*/ 0 w 231"/>
                <a:gd name="T7" fmla="*/ 7 h 228"/>
                <a:gd name="T8" fmla="*/ 199 w 231"/>
                <a:gd name="T9" fmla="*/ 203 h 228"/>
                <a:gd name="T10" fmla="*/ 197 w 231"/>
                <a:gd name="T11" fmla="*/ 211 h 228"/>
                <a:gd name="T12" fmla="*/ 214 w 231"/>
                <a:gd name="T13" fmla="*/ 228 h 228"/>
                <a:gd name="T14" fmla="*/ 231 w 231"/>
                <a:gd name="T15" fmla="*/ 211 h 228"/>
                <a:gd name="T16" fmla="*/ 214 w 231"/>
                <a:gd name="T17" fmla="*/ 195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1" h="228">
                  <a:moveTo>
                    <a:pt x="214" y="195"/>
                  </a:moveTo>
                  <a:cubicBezTo>
                    <a:pt x="211" y="195"/>
                    <a:pt x="209" y="196"/>
                    <a:pt x="207" y="197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99" y="203"/>
                    <a:pt x="199" y="203"/>
                    <a:pt x="199" y="203"/>
                  </a:cubicBezTo>
                  <a:cubicBezTo>
                    <a:pt x="198" y="206"/>
                    <a:pt x="197" y="209"/>
                    <a:pt x="197" y="211"/>
                  </a:cubicBezTo>
                  <a:cubicBezTo>
                    <a:pt x="197" y="220"/>
                    <a:pt x="205" y="228"/>
                    <a:pt x="214" y="228"/>
                  </a:cubicBezTo>
                  <a:cubicBezTo>
                    <a:pt x="223" y="228"/>
                    <a:pt x="231" y="220"/>
                    <a:pt x="231" y="211"/>
                  </a:cubicBezTo>
                  <a:cubicBezTo>
                    <a:pt x="231" y="202"/>
                    <a:pt x="223" y="195"/>
                    <a:pt x="214" y="1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4" name="Freeform 25"/>
            <p:cNvSpPr/>
            <p:nvPr/>
          </p:nvSpPr>
          <p:spPr bwMode="auto">
            <a:xfrm>
              <a:off x="5304" y="2750"/>
              <a:ext cx="99" cy="86"/>
            </a:xfrm>
            <a:custGeom>
              <a:avLst/>
              <a:gdLst>
                <a:gd name="T0" fmla="*/ 23 w 99"/>
                <a:gd name="T1" fmla="*/ 44 h 86"/>
                <a:gd name="T2" fmla="*/ 47 w 99"/>
                <a:gd name="T3" fmla="*/ 86 h 86"/>
                <a:gd name="T4" fmla="*/ 72 w 99"/>
                <a:gd name="T5" fmla="*/ 44 h 86"/>
                <a:gd name="T6" fmla="*/ 99 w 99"/>
                <a:gd name="T7" fmla="*/ 3 h 86"/>
                <a:gd name="T8" fmla="*/ 49 w 99"/>
                <a:gd name="T9" fmla="*/ 1 h 86"/>
                <a:gd name="T10" fmla="*/ 0 w 99"/>
                <a:gd name="T11" fmla="*/ 0 h 86"/>
                <a:gd name="T12" fmla="*/ 23 w 99"/>
                <a:gd name="T13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23" y="44"/>
                  </a:moveTo>
                  <a:lnTo>
                    <a:pt x="47" y="86"/>
                  </a:lnTo>
                  <a:lnTo>
                    <a:pt x="72" y="44"/>
                  </a:lnTo>
                  <a:lnTo>
                    <a:pt x="99" y="3"/>
                  </a:lnTo>
                  <a:lnTo>
                    <a:pt x="49" y="1"/>
                  </a:lnTo>
                  <a:lnTo>
                    <a:pt x="0" y="0"/>
                  </a:lnTo>
                  <a:lnTo>
                    <a:pt x="23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5" name="Freeform 26"/>
            <p:cNvSpPr/>
            <p:nvPr/>
          </p:nvSpPr>
          <p:spPr bwMode="auto">
            <a:xfrm>
              <a:off x="2808" y="633"/>
              <a:ext cx="86" cy="98"/>
            </a:xfrm>
            <a:custGeom>
              <a:avLst/>
              <a:gdLst>
                <a:gd name="T0" fmla="*/ 0 w 86"/>
                <a:gd name="T1" fmla="*/ 47 h 98"/>
                <a:gd name="T2" fmla="*/ 42 w 86"/>
                <a:gd name="T3" fmla="*/ 73 h 98"/>
                <a:gd name="T4" fmla="*/ 84 w 86"/>
                <a:gd name="T5" fmla="*/ 98 h 98"/>
                <a:gd name="T6" fmla="*/ 84 w 86"/>
                <a:gd name="T7" fmla="*/ 49 h 98"/>
                <a:gd name="T8" fmla="*/ 86 w 86"/>
                <a:gd name="T9" fmla="*/ 0 h 98"/>
                <a:gd name="T10" fmla="*/ 42 w 86"/>
                <a:gd name="T11" fmla="*/ 24 h 98"/>
                <a:gd name="T12" fmla="*/ 0 w 86"/>
                <a:gd name="T13" fmla="*/ 47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8">
                  <a:moveTo>
                    <a:pt x="0" y="47"/>
                  </a:moveTo>
                  <a:lnTo>
                    <a:pt x="42" y="73"/>
                  </a:lnTo>
                  <a:lnTo>
                    <a:pt x="84" y="98"/>
                  </a:lnTo>
                  <a:lnTo>
                    <a:pt x="84" y="49"/>
                  </a:lnTo>
                  <a:lnTo>
                    <a:pt x="86" y="0"/>
                  </a:lnTo>
                  <a:lnTo>
                    <a:pt x="42" y="24"/>
                  </a:lnTo>
                  <a:lnTo>
                    <a:pt x="0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6" name="Freeform 27"/>
            <p:cNvSpPr/>
            <p:nvPr/>
          </p:nvSpPr>
          <p:spPr bwMode="auto">
            <a:xfrm>
              <a:off x="4199" y="1570"/>
              <a:ext cx="88" cy="98"/>
            </a:xfrm>
            <a:custGeom>
              <a:avLst/>
              <a:gdLst>
                <a:gd name="T0" fmla="*/ 0 w 88"/>
                <a:gd name="T1" fmla="*/ 48 h 98"/>
                <a:gd name="T2" fmla="*/ 43 w 88"/>
                <a:gd name="T3" fmla="*/ 73 h 98"/>
                <a:gd name="T4" fmla="*/ 87 w 88"/>
                <a:gd name="T5" fmla="*/ 98 h 98"/>
                <a:gd name="T6" fmla="*/ 87 w 88"/>
                <a:gd name="T7" fmla="*/ 49 h 98"/>
                <a:gd name="T8" fmla="*/ 88 w 88"/>
                <a:gd name="T9" fmla="*/ 0 h 98"/>
                <a:gd name="T10" fmla="*/ 44 w 88"/>
                <a:gd name="T11" fmla="*/ 24 h 98"/>
                <a:gd name="T12" fmla="*/ 0 w 88"/>
                <a:gd name="T13" fmla="*/ 4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98">
                  <a:moveTo>
                    <a:pt x="0" y="48"/>
                  </a:moveTo>
                  <a:lnTo>
                    <a:pt x="43" y="73"/>
                  </a:lnTo>
                  <a:lnTo>
                    <a:pt x="87" y="98"/>
                  </a:lnTo>
                  <a:lnTo>
                    <a:pt x="87" y="49"/>
                  </a:lnTo>
                  <a:lnTo>
                    <a:pt x="88" y="0"/>
                  </a:lnTo>
                  <a:lnTo>
                    <a:pt x="44" y="24"/>
                  </a:lnTo>
                  <a:lnTo>
                    <a:pt x="0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7" name="Freeform 28"/>
            <p:cNvSpPr/>
            <p:nvPr/>
          </p:nvSpPr>
          <p:spPr bwMode="auto">
            <a:xfrm>
              <a:off x="5840" y="1514"/>
              <a:ext cx="86" cy="99"/>
            </a:xfrm>
            <a:custGeom>
              <a:avLst/>
              <a:gdLst>
                <a:gd name="T0" fmla="*/ 1 w 86"/>
                <a:gd name="T1" fmla="*/ 0 h 99"/>
                <a:gd name="T2" fmla="*/ 1 w 86"/>
                <a:gd name="T3" fmla="*/ 50 h 99"/>
                <a:gd name="T4" fmla="*/ 0 w 86"/>
                <a:gd name="T5" fmla="*/ 99 h 99"/>
                <a:gd name="T6" fmla="*/ 44 w 86"/>
                <a:gd name="T7" fmla="*/ 75 h 99"/>
                <a:gd name="T8" fmla="*/ 86 w 86"/>
                <a:gd name="T9" fmla="*/ 51 h 99"/>
                <a:gd name="T10" fmla="*/ 44 w 86"/>
                <a:gd name="T11" fmla="*/ 26 h 99"/>
                <a:gd name="T12" fmla="*/ 1 w 86"/>
                <a:gd name="T13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9">
                  <a:moveTo>
                    <a:pt x="1" y="0"/>
                  </a:moveTo>
                  <a:lnTo>
                    <a:pt x="1" y="50"/>
                  </a:lnTo>
                  <a:lnTo>
                    <a:pt x="0" y="99"/>
                  </a:lnTo>
                  <a:lnTo>
                    <a:pt x="44" y="75"/>
                  </a:lnTo>
                  <a:lnTo>
                    <a:pt x="86" y="51"/>
                  </a:lnTo>
                  <a:lnTo>
                    <a:pt x="44" y="26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8" name="Freeform 29"/>
            <p:cNvSpPr/>
            <p:nvPr/>
          </p:nvSpPr>
          <p:spPr bwMode="auto">
            <a:xfrm>
              <a:off x="4766" y="1198"/>
              <a:ext cx="98" cy="86"/>
            </a:xfrm>
            <a:custGeom>
              <a:avLst/>
              <a:gdLst>
                <a:gd name="T0" fmla="*/ 47 w 98"/>
                <a:gd name="T1" fmla="*/ 86 h 86"/>
                <a:gd name="T2" fmla="*/ 73 w 98"/>
                <a:gd name="T3" fmla="*/ 44 h 86"/>
                <a:gd name="T4" fmla="*/ 98 w 98"/>
                <a:gd name="T5" fmla="*/ 2 h 86"/>
                <a:gd name="T6" fmla="*/ 49 w 98"/>
                <a:gd name="T7" fmla="*/ 2 h 86"/>
                <a:gd name="T8" fmla="*/ 0 w 98"/>
                <a:gd name="T9" fmla="*/ 0 h 86"/>
                <a:gd name="T10" fmla="*/ 24 w 98"/>
                <a:gd name="T11" fmla="*/ 42 h 86"/>
                <a:gd name="T12" fmla="*/ 47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47" y="86"/>
                  </a:moveTo>
                  <a:lnTo>
                    <a:pt x="73" y="44"/>
                  </a:lnTo>
                  <a:lnTo>
                    <a:pt x="98" y="2"/>
                  </a:lnTo>
                  <a:lnTo>
                    <a:pt x="49" y="2"/>
                  </a:lnTo>
                  <a:lnTo>
                    <a:pt x="0" y="0"/>
                  </a:lnTo>
                  <a:lnTo>
                    <a:pt x="24" y="42"/>
                  </a:lnTo>
                  <a:lnTo>
                    <a:pt x="47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1" name="Freeform 32"/>
            <p:cNvSpPr/>
            <p:nvPr/>
          </p:nvSpPr>
          <p:spPr bwMode="auto">
            <a:xfrm>
              <a:off x="5304" y="2633"/>
              <a:ext cx="99" cy="86"/>
            </a:xfrm>
            <a:custGeom>
              <a:avLst/>
              <a:gdLst>
                <a:gd name="T0" fmla="*/ 72 w 99"/>
                <a:gd name="T1" fmla="*/ 44 h 86"/>
                <a:gd name="T2" fmla="*/ 99 w 99"/>
                <a:gd name="T3" fmla="*/ 2 h 86"/>
                <a:gd name="T4" fmla="*/ 49 w 99"/>
                <a:gd name="T5" fmla="*/ 2 h 86"/>
                <a:gd name="T6" fmla="*/ 0 w 99"/>
                <a:gd name="T7" fmla="*/ 0 h 86"/>
                <a:gd name="T8" fmla="*/ 23 w 99"/>
                <a:gd name="T9" fmla="*/ 42 h 86"/>
                <a:gd name="T10" fmla="*/ 47 w 99"/>
                <a:gd name="T11" fmla="*/ 86 h 86"/>
                <a:gd name="T12" fmla="*/ 72 w 99"/>
                <a:gd name="T13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72" y="44"/>
                  </a:moveTo>
                  <a:lnTo>
                    <a:pt x="99" y="2"/>
                  </a:lnTo>
                  <a:lnTo>
                    <a:pt x="49" y="2"/>
                  </a:lnTo>
                  <a:lnTo>
                    <a:pt x="0" y="0"/>
                  </a:lnTo>
                  <a:lnTo>
                    <a:pt x="23" y="42"/>
                  </a:lnTo>
                  <a:lnTo>
                    <a:pt x="47" y="86"/>
                  </a:lnTo>
                  <a:lnTo>
                    <a:pt x="72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3" name="Freeform 34"/>
            <p:cNvSpPr>
              <a:spLocks noEditPoints="1"/>
            </p:cNvSpPr>
            <p:nvPr/>
          </p:nvSpPr>
          <p:spPr bwMode="auto">
            <a:xfrm>
              <a:off x="4259" y="1127"/>
              <a:ext cx="346" cy="396"/>
            </a:xfrm>
            <a:custGeom>
              <a:avLst/>
              <a:gdLst>
                <a:gd name="T0" fmla="*/ 1 w 346"/>
                <a:gd name="T1" fmla="*/ 98 h 396"/>
                <a:gd name="T2" fmla="*/ 0 w 346"/>
                <a:gd name="T3" fmla="*/ 100 h 396"/>
                <a:gd name="T4" fmla="*/ 0 w 346"/>
                <a:gd name="T5" fmla="*/ 298 h 396"/>
                <a:gd name="T6" fmla="*/ 174 w 346"/>
                <a:gd name="T7" fmla="*/ 396 h 396"/>
                <a:gd name="T8" fmla="*/ 345 w 346"/>
                <a:gd name="T9" fmla="*/ 298 h 396"/>
                <a:gd name="T10" fmla="*/ 346 w 346"/>
                <a:gd name="T11" fmla="*/ 298 h 396"/>
                <a:gd name="T12" fmla="*/ 346 w 346"/>
                <a:gd name="T13" fmla="*/ 100 h 396"/>
                <a:gd name="T14" fmla="*/ 174 w 346"/>
                <a:gd name="T15" fmla="*/ 0 h 396"/>
                <a:gd name="T16" fmla="*/ 1 w 346"/>
                <a:gd name="T17" fmla="*/ 98 h 396"/>
                <a:gd name="T18" fmla="*/ 339 w 346"/>
                <a:gd name="T19" fmla="*/ 293 h 396"/>
                <a:gd name="T20" fmla="*/ 174 w 346"/>
                <a:gd name="T21" fmla="*/ 387 h 396"/>
                <a:gd name="T22" fmla="*/ 6 w 346"/>
                <a:gd name="T23" fmla="*/ 293 h 396"/>
                <a:gd name="T24" fmla="*/ 6 w 346"/>
                <a:gd name="T25" fmla="*/ 103 h 396"/>
                <a:gd name="T26" fmla="*/ 174 w 346"/>
                <a:gd name="T27" fmla="*/ 8 h 396"/>
                <a:gd name="T28" fmla="*/ 339 w 346"/>
                <a:gd name="T29" fmla="*/ 103 h 396"/>
                <a:gd name="T30" fmla="*/ 339 w 346"/>
                <a:gd name="T31" fmla="*/ 293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46" h="396">
                  <a:moveTo>
                    <a:pt x="1" y="98"/>
                  </a:moveTo>
                  <a:lnTo>
                    <a:pt x="0" y="100"/>
                  </a:lnTo>
                  <a:lnTo>
                    <a:pt x="0" y="298"/>
                  </a:lnTo>
                  <a:lnTo>
                    <a:pt x="174" y="396"/>
                  </a:lnTo>
                  <a:lnTo>
                    <a:pt x="345" y="298"/>
                  </a:lnTo>
                  <a:lnTo>
                    <a:pt x="346" y="298"/>
                  </a:lnTo>
                  <a:lnTo>
                    <a:pt x="346" y="100"/>
                  </a:lnTo>
                  <a:lnTo>
                    <a:pt x="174" y="0"/>
                  </a:lnTo>
                  <a:lnTo>
                    <a:pt x="1" y="98"/>
                  </a:lnTo>
                  <a:close/>
                  <a:moveTo>
                    <a:pt x="339" y="293"/>
                  </a:moveTo>
                  <a:lnTo>
                    <a:pt x="174" y="387"/>
                  </a:lnTo>
                  <a:lnTo>
                    <a:pt x="6" y="293"/>
                  </a:lnTo>
                  <a:lnTo>
                    <a:pt x="6" y="103"/>
                  </a:lnTo>
                  <a:lnTo>
                    <a:pt x="174" y="8"/>
                  </a:lnTo>
                  <a:lnTo>
                    <a:pt x="339" y="103"/>
                  </a:lnTo>
                  <a:lnTo>
                    <a:pt x="339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4" name="Freeform 35"/>
            <p:cNvSpPr/>
            <p:nvPr/>
          </p:nvSpPr>
          <p:spPr bwMode="auto">
            <a:xfrm>
              <a:off x="4896" y="178"/>
              <a:ext cx="127" cy="144"/>
            </a:xfrm>
            <a:custGeom>
              <a:avLst/>
              <a:gdLst>
                <a:gd name="T0" fmla="*/ 127 w 127"/>
                <a:gd name="T1" fmla="*/ 108 h 144"/>
                <a:gd name="T2" fmla="*/ 127 w 127"/>
                <a:gd name="T3" fmla="*/ 35 h 144"/>
                <a:gd name="T4" fmla="*/ 64 w 127"/>
                <a:gd name="T5" fmla="*/ 0 h 144"/>
                <a:gd name="T6" fmla="*/ 0 w 127"/>
                <a:gd name="T7" fmla="*/ 35 h 144"/>
                <a:gd name="T8" fmla="*/ 0 w 127"/>
                <a:gd name="T9" fmla="*/ 108 h 144"/>
                <a:gd name="T10" fmla="*/ 64 w 127"/>
                <a:gd name="T11" fmla="*/ 144 h 144"/>
                <a:gd name="T12" fmla="*/ 127 w 127"/>
                <a:gd name="T13" fmla="*/ 108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44">
                  <a:moveTo>
                    <a:pt x="127" y="108"/>
                  </a:moveTo>
                  <a:lnTo>
                    <a:pt x="127" y="35"/>
                  </a:lnTo>
                  <a:lnTo>
                    <a:pt x="64" y="0"/>
                  </a:lnTo>
                  <a:lnTo>
                    <a:pt x="0" y="35"/>
                  </a:lnTo>
                  <a:lnTo>
                    <a:pt x="0" y="108"/>
                  </a:lnTo>
                  <a:lnTo>
                    <a:pt x="64" y="144"/>
                  </a:lnTo>
                  <a:lnTo>
                    <a:pt x="127" y="1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5" name="Freeform 36"/>
            <p:cNvSpPr/>
            <p:nvPr/>
          </p:nvSpPr>
          <p:spPr bwMode="auto">
            <a:xfrm>
              <a:off x="4467" y="1790"/>
              <a:ext cx="79" cy="90"/>
            </a:xfrm>
            <a:custGeom>
              <a:avLst/>
              <a:gdLst>
                <a:gd name="T0" fmla="*/ 0 w 79"/>
                <a:gd name="T1" fmla="*/ 22 h 90"/>
                <a:gd name="T2" fmla="*/ 0 w 79"/>
                <a:gd name="T3" fmla="*/ 68 h 90"/>
                <a:gd name="T4" fmla="*/ 38 w 79"/>
                <a:gd name="T5" fmla="*/ 90 h 90"/>
                <a:gd name="T6" fmla="*/ 79 w 79"/>
                <a:gd name="T7" fmla="*/ 68 h 90"/>
                <a:gd name="T8" fmla="*/ 79 w 79"/>
                <a:gd name="T9" fmla="*/ 22 h 90"/>
                <a:gd name="T10" fmla="*/ 38 w 79"/>
                <a:gd name="T11" fmla="*/ 0 h 90"/>
                <a:gd name="T12" fmla="*/ 0 w 79"/>
                <a:gd name="T13" fmla="*/ 2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90">
                  <a:moveTo>
                    <a:pt x="0" y="22"/>
                  </a:moveTo>
                  <a:lnTo>
                    <a:pt x="0" y="68"/>
                  </a:lnTo>
                  <a:lnTo>
                    <a:pt x="38" y="90"/>
                  </a:lnTo>
                  <a:lnTo>
                    <a:pt x="79" y="68"/>
                  </a:lnTo>
                  <a:lnTo>
                    <a:pt x="79" y="22"/>
                  </a:lnTo>
                  <a:lnTo>
                    <a:pt x="38" y="0"/>
                  </a:lnTo>
                  <a:lnTo>
                    <a:pt x="0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6" name="Freeform 37"/>
            <p:cNvSpPr/>
            <p:nvPr/>
          </p:nvSpPr>
          <p:spPr bwMode="auto">
            <a:xfrm>
              <a:off x="3129" y="865"/>
              <a:ext cx="110" cy="123"/>
            </a:xfrm>
            <a:custGeom>
              <a:avLst/>
              <a:gdLst>
                <a:gd name="T0" fmla="*/ 0 w 110"/>
                <a:gd name="T1" fmla="*/ 30 h 123"/>
                <a:gd name="T2" fmla="*/ 0 w 110"/>
                <a:gd name="T3" fmla="*/ 93 h 123"/>
                <a:gd name="T4" fmla="*/ 56 w 110"/>
                <a:gd name="T5" fmla="*/ 123 h 123"/>
                <a:gd name="T6" fmla="*/ 110 w 110"/>
                <a:gd name="T7" fmla="*/ 93 h 123"/>
                <a:gd name="T8" fmla="*/ 110 w 110"/>
                <a:gd name="T9" fmla="*/ 30 h 123"/>
                <a:gd name="T10" fmla="*/ 56 w 110"/>
                <a:gd name="T11" fmla="*/ 0 h 123"/>
                <a:gd name="T12" fmla="*/ 0 w 110"/>
                <a:gd name="T13" fmla="*/ 3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0" h="123">
                  <a:moveTo>
                    <a:pt x="0" y="30"/>
                  </a:moveTo>
                  <a:lnTo>
                    <a:pt x="0" y="93"/>
                  </a:lnTo>
                  <a:lnTo>
                    <a:pt x="56" y="123"/>
                  </a:lnTo>
                  <a:lnTo>
                    <a:pt x="110" y="93"/>
                  </a:lnTo>
                  <a:lnTo>
                    <a:pt x="110" y="30"/>
                  </a:lnTo>
                  <a:lnTo>
                    <a:pt x="56" y="0"/>
                  </a:lnTo>
                  <a:lnTo>
                    <a:pt x="0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7" name="Freeform 38"/>
            <p:cNvSpPr>
              <a:spLocks noEditPoints="1"/>
            </p:cNvSpPr>
            <p:nvPr/>
          </p:nvSpPr>
          <p:spPr bwMode="auto">
            <a:xfrm>
              <a:off x="5082" y="1347"/>
              <a:ext cx="223" cy="254"/>
            </a:xfrm>
            <a:custGeom>
              <a:avLst/>
              <a:gdLst>
                <a:gd name="T0" fmla="*/ 0 w 223"/>
                <a:gd name="T1" fmla="*/ 191 h 254"/>
                <a:gd name="T2" fmla="*/ 112 w 223"/>
                <a:gd name="T3" fmla="*/ 254 h 254"/>
                <a:gd name="T4" fmla="*/ 223 w 223"/>
                <a:gd name="T5" fmla="*/ 191 h 254"/>
                <a:gd name="T6" fmla="*/ 223 w 223"/>
                <a:gd name="T7" fmla="*/ 63 h 254"/>
                <a:gd name="T8" fmla="*/ 112 w 223"/>
                <a:gd name="T9" fmla="*/ 0 h 254"/>
                <a:gd name="T10" fmla="*/ 0 w 223"/>
                <a:gd name="T11" fmla="*/ 63 h 254"/>
                <a:gd name="T12" fmla="*/ 0 w 223"/>
                <a:gd name="T13" fmla="*/ 191 h 254"/>
                <a:gd name="T14" fmla="*/ 7 w 223"/>
                <a:gd name="T15" fmla="*/ 68 h 254"/>
                <a:gd name="T16" fmla="*/ 112 w 223"/>
                <a:gd name="T17" fmla="*/ 8 h 254"/>
                <a:gd name="T18" fmla="*/ 217 w 223"/>
                <a:gd name="T19" fmla="*/ 68 h 254"/>
                <a:gd name="T20" fmla="*/ 217 w 223"/>
                <a:gd name="T21" fmla="*/ 186 h 254"/>
                <a:gd name="T22" fmla="*/ 112 w 223"/>
                <a:gd name="T23" fmla="*/ 245 h 254"/>
                <a:gd name="T24" fmla="*/ 7 w 223"/>
                <a:gd name="T25" fmla="*/ 186 h 254"/>
                <a:gd name="T26" fmla="*/ 7 w 223"/>
                <a:gd name="T27" fmla="*/ 68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3" h="254">
                  <a:moveTo>
                    <a:pt x="0" y="191"/>
                  </a:moveTo>
                  <a:lnTo>
                    <a:pt x="112" y="254"/>
                  </a:lnTo>
                  <a:lnTo>
                    <a:pt x="223" y="191"/>
                  </a:lnTo>
                  <a:lnTo>
                    <a:pt x="223" y="63"/>
                  </a:lnTo>
                  <a:lnTo>
                    <a:pt x="112" y="0"/>
                  </a:lnTo>
                  <a:lnTo>
                    <a:pt x="0" y="63"/>
                  </a:lnTo>
                  <a:lnTo>
                    <a:pt x="0" y="191"/>
                  </a:lnTo>
                  <a:close/>
                  <a:moveTo>
                    <a:pt x="7" y="68"/>
                  </a:moveTo>
                  <a:lnTo>
                    <a:pt x="112" y="8"/>
                  </a:lnTo>
                  <a:lnTo>
                    <a:pt x="217" y="68"/>
                  </a:lnTo>
                  <a:lnTo>
                    <a:pt x="217" y="186"/>
                  </a:lnTo>
                  <a:lnTo>
                    <a:pt x="112" y="245"/>
                  </a:lnTo>
                  <a:lnTo>
                    <a:pt x="7" y="186"/>
                  </a:lnTo>
                  <a:lnTo>
                    <a:pt x="7" y="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8" name="Freeform 39"/>
            <p:cNvSpPr/>
            <p:nvPr/>
          </p:nvSpPr>
          <p:spPr bwMode="auto">
            <a:xfrm>
              <a:off x="4888" y="1758"/>
              <a:ext cx="57" cy="839"/>
            </a:xfrm>
            <a:custGeom>
              <a:avLst/>
              <a:gdLst>
                <a:gd name="T0" fmla="*/ 12 w 34"/>
                <a:gd name="T1" fmla="*/ 0 h 496"/>
                <a:gd name="T2" fmla="*/ 12 w 34"/>
                <a:gd name="T3" fmla="*/ 464 h 496"/>
                <a:gd name="T4" fmla="*/ 0 w 34"/>
                <a:gd name="T5" fmla="*/ 480 h 496"/>
                <a:gd name="T6" fmla="*/ 17 w 34"/>
                <a:gd name="T7" fmla="*/ 496 h 496"/>
                <a:gd name="T8" fmla="*/ 34 w 34"/>
                <a:gd name="T9" fmla="*/ 480 h 496"/>
                <a:gd name="T10" fmla="*/ 22 w 34"/>
                <a:gd name="T11" fmla="*/ 464 h 496"/>
                <a:gd name="T12" fmla="*/ 22 w 34"/>
                <a:gd name="T13" fmla="*/ 0 h 496"/>
                <a:gd name="T14" fmla="*/ 12 w 34"/>
                <a:gd name="T15" fmla="*/ 0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" h="496">
                  <a:moveTo>
                    <a:pt x="12" y="0"/>
                  </a:moveTo>
                  <a:cubicBezTo>
                    <a:pt x="12" y="464"/>
                    <a:pt x="12" y="464"/>
                    <a:pt x="12" y="464"/>
                  </a:cubicBezTo>
                  <a:cubicBezTo>
                    <a:pt x="5" y="467"/>
                    <a:pt x="0" y="473"/>
                    <a:pt x="0" y="480"/>
                  </a:cubicBezTo>
                  <a:cubicBezTo>
                    <a:pt x="0" y="489"/>
                    <a:pt x="8" y="496"/>
                    <a:pt x="17" y="496"/>
                  </a:cubicBezTo>
                  <a:cubicBezTo>
                    <a:pt x="26" y="496"/>
                    <a:pt x="34" y="489"/>
                    <a:pt x="34" y="480"/>
                  </a:cubicBezTo>
                  <a:cubicBezTo>
                    <a:pt x="34" y="473"/>
                    <a:pt x="29" y="467"/>
                    <a:pt x="22" y="464"/>
                  </a:cubicBezTo>
                  <a:cubicBezTo>
                    <a:pt x="22" y="0"/>
                    <a:pt x="22" y="0"/>
                    <a:pt x="22" y="0"/>
                  </a:cubicBez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9" name="Freeform 40"/>
            <p:cNvSpPr/>
            <p:nvPr/>
          </p:nvSpPr>
          <p:spPr bwMode="auto">
            <a:xfrm>
              <a:off x="2403" y="548"/>
              <a:ext cx="76" cy="87"/>
            </a:xfrm>
            <a:custGeom>
              <a:avLst/>
              <a:gdLst>
                <a:gd name="T0" fmla="*/ 0 w 76"/>
                <a:gd name="T1" fmla="*/ 44 h 87"/>
                <a:gd name="T2" fmla="*/ 38 w 76"/>
                <a:gd name="T3" fmla="*/ 65 h 87"/>
                <a:gd name="T4" fmla="*/ 76 w 76"/>
                <a:gd name="T5" fmla="*/ 87 h 87"/>
                <a:gd name="T6" fmla="*/ 76 w 76"/>
                <a:gd name="T7" fmla="*/ 44 h 87"/>
                <a:gd name="T8" fmla="*/ 76 w 76"/>
                <a:gd name="T9" fmla="*/ 0 h 87"/>
                <a:gd name="T10" fmla="*/ 38 w 76"/>
                <a:gd name="T11" fmla="*/ 22 h 87"/>
                <a:gd name="T12" fmla="*/ 0 w 76"/>
                <a:gd name="T13" fmla="*/ 44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" h="87">
                  <a:moveTo>
                    <a:pt x="0" y="44"/>
                  </a:moveTo>
                  <a:lnTo>
                    <a:pt x="38" y="65"/>
                  </a:lnTo>
                  <a:lnTo>
                    <a:pt x="76" y="87"/>
                  </a:lnTo>
                  <a:lnTo>
                    <a:pt x="76" y="44"/>
                  </a:lnTo>
                  <a:lnTo>
                    <a:pt x="76" y="0"/>
                  </a:lnTo>
                  <a:lnTo>
                    <a:pt x="38" y="22"/>
                  </a:lnTo>
                  <a:lnTo>
                    <a:pt x="0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0" name="Freeform 41"/>
            <p:cNvSpPr/>
            <p:nvPr/>
          </p:nvSpPr>
          <p:spPr bwMode="auto">
            <a:xfrm>
              <a:off x="5282" y="1689"/>
              <a:ext cx="722" cy="716"/>
            </a:xfrm>
            <a:custGeom>
              <a:avLst/>
              <a:gdLst>
                <a:gd name="T0" fmla="*/ 0 w 427"/>
                <a:gd name="T1" fmla="*/ 8 h 423"/>
                <a:gd name="T2" fmla="*/ 396 w 427"/>
                <a:gd name="T3" fmla="*/ 398 h 423"/>
                <a:gd name="T4" fmla="*/ 394 w 427"/>
                <a:gd name="T5" fmla="*/ 407 h 423"/>
                <a:gd name="T6" fmla="*/ 410 w 427"/>
                <a:gd name="T7" fmla="*/ 423 h 423"/>
                <a:gd name="T8" fmla="*/ 427 w 427"/>
                <a:gd name="T9" fmla="*/ 407 h 423"/>
                <a:gd name="T10" fmla="*/ 410 w 427"/>
                <a:gd name="T11" fmla="*/ 391 h 423"/>
                <a:gd name="T12" fmla="*/ 404 w 427"/>
                <a:gd name="T13" fmla="*/ 392 h 423"/>
                <a:gd name="T14" fmla="*/ 105 w 427"/>
                <a:gd name="T15" fmla="*/ 97 h 423"/>
                <a:gd name="T16" fmla="*/ 208 w 427"/>
                <a:gd name="T17" fmla="*/ 97 h 423"/>
                <a:gd name="T18" fmla="*/ 284 w 427"/>
                <a:gd name="T19" fmla="*/ 171 h 423"/>
                <a:gd name="T20" fmla="*/ 292 w 427"/>
                <a:gd name="T21" fmla="*/ 164 h 423"/>
                <a:gd name="T22" fmla="*/ 213 w 427"/>
                <a:gd name="T23" fmla="*/ 86 h 423"/>
                <a:gd name="T24" fmla="*/ 95 w 427"/>
                <a:gd name="T25" fmla="*/ 86 h 423"/>
                <a:gd name="T26" fmla="*/ 7 w 427"/>
                <a:gd name="T27" fmla="*/ 0 h 423"/>
                <a:gd name="T28" fmla="*/ 0 w 427"/>
                <a:gd name="T29" fmla="*/ 8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27" h="423">
                  <a:moveTo>
                    <a:pt x="0" y="8"/>
                  </a:moveTo>
                  <a:cubicBezTo>
                    <a:pt x="396" y="398"/>
                    <a:pt x="396" y="398"/>
                    <a:pt x="396" y="398"/>
                  </a:cubicBezTo>
                  <a:cubicBezTo>
                    <a:pt x="394" y="401"/>
                    <a:pt x="394" y="404"/>
                    <a:pt x="394" y="407"/>
                  </a:cubicBezTo>
                  <a:cubicBezTo>
                    <a:pt x="394" y="416"/>
                    <a:pt x="401" y="423"/>
                    <a:pt x="410" y="423"/>
                  </a:cubicBezTo>
                  <a:cubicBezTo>
                    <a:pt x="419" y="423"/>
                    <a:pt x="427" y="416"/>
                    <a:pt x="427" y="407"/>
                  </a:cubicBezTo>
                  <a:cubicBezTo>
                    <a:pt x="427" y="398"/>
                    <a:pt x="419" y="391"/>
                    <a:pt x="410" y="391"/>
                  </a:cubicBezTo>
                  <a:cubicBezTo>
                    <a:pt x="408" y="391"/>
                    <a:pt x="406" y="391"/>
                    <a:pt x="404" y="392"/>
                  </a:cubicBezTo>
                  <a:cubicBezTo>
                    <a:pt x="105" y="97"/>
                    <a:pt x="105" y="97"/>
                    <a:pt x="105" y="97"/>
                  </a:cubicBezTo>
                  <a:cubicBezTo>
                    <a:pt x="208" y="97"/>
                    <a:pt x="208" y="97"/>
                    <a:pt x="208" y="97"/>
                  </a:cubicBezTo>
                  <a:cubicBezTo>
                    <a:pt x="284" y="171"/>
                    <a:pt x="284" y="171"/>
                    <a:pt x="284" y="171"/>
                  </a:cubicBezTo>
                  <a:cubicBezTo>
                    <a:pt x="292" y="164"/>
                    <a:pt x="292" y="164"/>
                    <a:pt x="292" y="164"/>
                  </a:cubicBezTo>
                  <a:cubicBezTo>
                    <a:pt x="213" y="86"/>
                    <a:pt x="213" y="86"/>
                    <a:pt x="213" y="86"/>
                  </a:cubicBezTo>
                  <a:cubicBezTo>
                    <a:pt x="95" y="86"/>
                    <a:pt x="95" y="86"/>
                    <a:pt x="95" y="86"/>
                  </a:cubicBezTo>
                  <a:cubicBezTo>
                    <a:pt x="7" y="0"/>
                    <a:pt x="7" y="0"/>
                    <a:pt x="7" y="0"/>
                  </a:cubicBez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1" name="Freeform 42"/>
            <p:cNvSpPr/>
            <p:nvPr/>
          </p:nvSpPr>
          <p:spPr bwMode="auto">
            <a:xfrm>
              <a:off x="4505" y="455"/>
              <a:ext cx="88" cy="98"/>
            </a:xfrm>
            <a:custGeom>
              <a:avLst/>
              <a:gdLst>
                <a:gd name="T0" fmla="*/ 87 w 88"/>
                <a:gd name="T1" fmla="*/ 49 h 98"/>
                <a:gd name="T2" fmla="*/ 88 w 88"/>
                <a:gd name="T3" fmla="*/ 0 h 98"/>
                <a:gd name="T4" fmla="*/ 44 w 88"/>
                <a:gd name="T5" fmla="*/ 24 h 98"/>
                <a:gd name="T6" fmla="*/ 0 w 88"/>
                <a:gd name="T7" fmla="*/ 48 h 98"/>
                <a:gd name="T8" fmla="*/ 43 w 88"/>
                <a:gd name="T9" fmla="*/ 73 h 98"/>
                <a:gd name="T10" fmla="*/ 87 w 88"/>
                <a:gd name="T11" fmla="*/ 98 h 98"/>
                <a:gd name="T12" fmla="*/ 87 w 88"/>
                <a:gd name="T13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98">
                  <a:moveTo>
                    <a:pt x="87" y="49"/>
                  </a:moveTo>
                  <a:lnTo>
                    <a:pt x="88" y="0"/>
                  </a:lnTo>
                  <a:lnTo>
                    <a:pt x="44" y="24"/>
                  </a:lnTo>
                  <a:lnTo>
                    <a:pt x="0" y="48"/>
                  </a:lnTo>
                  <a:lnTo>
                    <a:pt x="43" y="73"/>
                  </a:lnTo>
                  <a:lnTo>
                    <a:pt x="87" y="98"/>
                  </a:lnTo>
                  <a:lnTo>
                    <a:pt x="87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2" name="Freeform 43"/>
            <p:cNvSpPr/>
            <p:nvPr/>
          </p:nvSpPr>
          <p:spPr bwMode="auto">
            <a:xfrm>
              <a:off x="4626" y="455"/>
              <a:ext cx="86" cy="98"/>
            </a:xfrm>
            <a:custGeom>
              <a:avLst/>
              <a:gdLst>
                <a:gd name="T0" fmla="*/ 84 w 86"/>
                <a:gd name="T1" fmla="*/ 49 h 98"/>
                <a:gd name="T2" fmla="*/ 86 w 86"/>
                <a:gd name="T3" fmla="*/ 0 h 98"/>
                <a:gd name="T4" fmla="*/ 42 w 86"/>
                <a:gd name="T5" fmla="*/ 24 h 98"/>
                <a:gd name="T6" fmla="*/ 0 w 86"/>
                <a:gd name="T7" fmla="*/ 48 h 98"/>
                <a:gd name="T8" fmla="*/ 42 w 86"/>
                <a:gd name="T9" fmla="*/ 73 h 98"/>
                <a:gd name="T10" fmla="*/ 84 w 86"/>
                <a:gd name="T11" fmla="*/ 98 h 98"/>
                <a:gd name="T12" fmla="*/ 84 w 86"/>
                <a:gd name="T13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8">
                  <a:moveTo>
                    <a:pt x="84" y="49"/>
                  </a:moveTo>
                  <a:lnTo>
                    <a:pt x="86" y="0"/>
                  </a:lnTo>
                  <a:lnTo>
                    <a:pt x="42" y="24"/>
                  </a:lnTo>
                  <a:lnTo>
                    <a:pt x="0" y="48"/>
                  </a:lnTo>
                  <a:lnTo>
                    <a:pt x="42" y="73"/>
                  </a:lnTo>
                  <a:lnTo>
                    <a:pt x="84" y="98"/>
                  </a:lnTo>
                  <a:lnTo>
                    <a:pt x="84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3" name="Freeform 44"/>
            <p:cNvSpPr/>
            <p:nvPr/>
          </p:nvSpPr>
          <p:spPr bwMode="auto">
            <a:xfrm>
              <a:off x="5469" y="17"/>
              <a:ext cx="98" cy="86"/>
            </a:xfrm>
            <a:custGeom>
              <a:avLst/>
              <a:gdLst>
                <a:gd name="T0" fmla="*/ 98 w 98"/>
                <a:gd name="T1" fmla="*/ 86 h 86"/>
                <a:gd name="T2" fmla="*/ 75 w 98"/>
                <a:gd name="T3" fmla="*/ 42 h 86"/>
                <a:gd name="T4" fmla="*/ 51 w 98"/>
                <a:gd name="T5" fmla="*/ 0 h 86"/>
                <a:gd name="T6" fmla="*/ 26 w 98"/>
                <a:gd name="T7" fmla="*/ 41 h 86"/>
                <a:gd name="T8" fmla="*/ 0 w 98"/>
                <a:gd name="T9" fmla="*/ 83 h 86"/>
                <a:gd name="T10" fmla="*/ 49 w 98"/>
                <a:gd name="T11" fmla="*/ 85 h 86"/>
                <a:gd name="T12" fmla="*/ 98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98" y="86"/>
                  </a:moveTo>
                  <a:lnTo>
                    <a:pt x="75" y="42"/>
                  </a:lnTo>
                  <a:lnTo>
                    <a:pt x="51" y="0"/>
                  </a:lnTo>
                  <a:lnTo>
                    <a:pt x="26" y="41"/>
                  </a:lnTo>
                  <a:lnTo>
                    <a:pt x="0" y="83"/>
                  </a:lnTo>
                  <a:lnTo>
                    <a:pt x="49" y="85"/>
                  </a:lnTo>
                  <a:lnTo>
                    <a:pt x="98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4" name="Freeform 45"/>
            <p:cNvSpPr/>
            <p:nvPr/>
          </p:nvSpPr>
          <p:spPr bwMode="auto">
            <a:xfrm>
              <a:off x="5469" y="134"/>
              <a:ext cx="98" cy="86"/>
            </a:xfrm>
            <a:custGeom>
              <a:avLst/>
              <a:gdLst>
                <a:gd name="T0" fmla="*/ 98 w 98"/>
                <a:gd name="T1" fmla="*/ 86 h 86"/>
                <a:gd name="T2" fmla="*/ 75 w 98"/>
                <a:gd name="T3" fmla="*/ 44 h 86"/>
                <a:gd name="T4" fmla="*/ 51 w 98"/>
                <a:gd name="T5" fmla="*/ 0 h 86"/>
                <a:gd name="T6" fmla="*/ 26 w 98"/>
                <a:gd name="T7" fmla="*/ 42 h 86"/>
                <a:gd name="T8" fmla="*/ 0 w 98"/>
                <a:gd name="T9" fmla="*/ 84 h 86"/>
                <a:gd name="T10" fmla="*/ 49 w 98"/>
                <a:gd name="T11" fmla="*/ 86 h 86"/>
                <a:gd name="T12" fmla="*/ 98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98" y="86"/>
                  </a:moveTo>
                  <a:lnTo>
                    <a:pt x="75" y="44"/>
                  </a:lnTo>
                  <a:lnTo>
                    <a:pt x="51" y="0"/>
                  </a:lnTo>
                  <a:lnTo>
                    <a:pt x="26" y="42"/>
                  </a:lnTo>
                  <a:lnTo>
                    <a:pt x="0" y="84"/>
                  </a:lnTo>
                  <a:lnTo>
                    <a:pt x="49" y="86"/>
                  </a:lnTo>
                  <a:lnTo>
                    <a:pt x="98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7" name="Freeform 48"/>
            <p:cNvSpPr>
              <a:spLocks noEditPoints="1"/>
            </p:cNvSpPr>
            <p:nvPr/>
          </p:nvSpPr>
          <p:spPr bwMode="auto">
            <a:xfrm>
              <a:off x="5441" y="1267"/>
              <a:ext cx="715" cy="187"/>
            </a:xfrm>
            <a:custGeom>
              <a:avLst/>
              <a:gdLst>
                <a:gd name="T0" fmla="*/ 112 w 423"/>
                <a:gd name="T1" fmla="*/ 50 h 110"/>
                <a:gd name="T2" fmla="*/ 56 w 423"/>
                <a:gd name="T3" fmla="*/ 0 h 110"/>
                <a:gd name="T4" fmla="*/ 0 w 423"/>
                <a:gd name="T5" fmla="*/ 55 h 110"/>
                <a:gd name="T6" fmla="*/ 56 w 423"/>
                <a:gd name="T7" fmla="*/ 110 h 110"/>
                <a:gd name="T8" fmla="*/ 112 w 423"/>
                <a:gd name="T9" fmla="*/ 60 h 110"/>
                <a:gd name="T10" fmla="*/ 391 w 423"/>
                <a:gd name="T11" fmla="*/ 60 h 110"/>
                <a:gd name="T12" fmla="*/ 406 w 423"/>
                <a:gd name="T13" fmla="*/ 71 h 110"/>
                <a:gd name="T14" fmla="*/ 423 w 423"/>
                <a:gd name="T15" fmla="*/ 55 h 110"/>
                <a:gd name="T16" fmla="*/ 406 w 423"/>
                <a:gd name="T17" fmla="*/ 38 h 110"/>
                <a:gd name="T18" fmla="*/ 390 w 423"/>
                <a:gd name="T19" fmla="*/ 50 h 110"/>
                <a:gd name="T20" fmla="*/ 112 w 423"/>
                <a:gd name="T21" fmla="*/ 50 h 110"/>
                <a:gd name="T22" fmla="*/ 56 w 423"/>
                <a:gd name="T23" fmla="*/ 100 h 110"/>
                <a:gd name="T24" fmla="*/ 11 w 423"/>
                <a:gd name="T25" fmla="*/ 55 h 110"/>
                <a:gd name="T26" fmla="*/ 56 w 423"/>
                <a:gd name="T27" fmla="*/ 10 h 110"/>
                <a:gd name="T28" fmla="*/ 102 w 423"/>
                <a:gd name="T29" fmla="*/ 55 h 110"/>
                <a:gd name="T30" fmla="*/ 56 w 423"/>
                <a:gd name="T31" fmla="*/ 10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23" h="110">
                  <a:moveTo>
                    <a:pt x="112" y="50"/>
                  </a:moveTo>
                  <a:cubicBezTo>
                    <a:pt x="109" y="22"/>
                    <a:pt x="85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6"/>
                    <a:pt x="25" y="110"/>
                    <a:pt x="56" y="110"/>
                  </a:cubicBezTo>
                  <a:cubicBezTo>
                    <a:pt x="85" y="110"/>
                    <a:pt x="109" y="88"/>
                    <a:pt x="112" y="60"/>
                  </a:cubicBezTo>
                  <a:cubicBezTo>
                    <a:pt x="391" y="60"/>
                    <a:pt x="391" y="60"/>
                    <a:pt x="391" y="60"/>
                  </a:cubicBezTo>
                  <a:cubicBezTo>
                    <a:pt x="393" y="67"/>
                    <a:pt x="399" y="71"/>
                    <a:pt x="406" y="71"/>
                  </a:cubicBezTo>
                  <a:cubicBezTo>
                    <a:pt x="415" y="71"/>
                    <a:pt x="423" y="64"/>
                    <a:pt x="423" y="55"/>
                  </a:cubicBezTo>
                  <a:cubicBezTo>
                    <a:pt x="423" y="46"/>
                    <a:pt x="415" y="38"/>
                    <a:pt x="406" y="38"/>
                  </a:cubicBezTo>
                  <a:cubicBezTo>
                    <a:pt x="399" y="38"/>
                    <a:pt x="392" y="43"/>
                    <a:pt x="390" y="50"/>
                  </a:cubicBezTo>
                  <a:lnTo>
                    <a:pt x="112" y="50"/>
                  </a:lnTo>
                  <a:close/>
                  <a:moveTo>
                    <a:pt x="56" y="100"/>
                  </a:moveTo>
                  <a:cubicBezTo>
                    <a:pt x="31" y="100"/>
                    <a:pt x="11" y="80"/>
                    <a:pt x="11" y="55"/>
                  </a:cubicBezTo>
                  <a:cubicBezTo>
                    <a:pt x="11" y="30"/>
                    <a:pt x="31" y="10"/>
                    <a:pt x="56" y="10"/>
                  </a:cubicBezTo>
                  <a:cubicBezTo>
                    <a:pt x="81" y="10"/>
                    <a:pt x="102" y="30"/>
                    <a:pt x="102" y="55"/>
                  </a:cubicBezTo>
                  <a:cubicBezTo>
                    <a:pt x="102" y="80"/>
                    <a:pt x="81" y="100"/>
                    <a:pt x="56" y="1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8" name="Freeform 49"/>
            <p:cNvSpPr/>
            <p:nvPr/>
          </p:nvSpPr>
          <p:spPr bwMode="auto">
            <a:xfrm>
              <a:off x="5009" y="2178"/>
              <a:ext cx="127" cy="144"/>
            </a:xfrm>
            <a:custGeom>
              <a:avLst/>
              <a:gdLst>
                <a:gd name="T0" fmla="*/ 0 w 127"/>
                <a:gd name="T1" fmla="*/ 35 h 144"/>
                <a:gd name="T2" fmla="*/ 0 w 127"/>
                <a:gd name="T3" fmla="*/ 108 h 144"/>
                <a:gd name="T4" fmla="*/ 65 w 127"/>
                <a:gd name="T5" fmla="*/ 144 h 144"/>
                <a:gd name="T6" fmla="*/ 127 w 127"/>
                <a:gd name="T7" fmla="*/ 108 h 144"/>
                <a:gd name="T8" fmla="*/ 127 w 127"/>
                <a:gd name="T9" fmla="*/ 35 h 144"/>
                <a:gd name="T10" fmla="*/ 65 w 127"/>
                <a:gd name="T11" fmla="*/ 0 h 144"/>
                <a:gd name="T12" fmla="*/ 0 w 127"/>
                <a:gd name="T13" fmla="*/ 35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44">
                  <a:moveTo>
                    <a:pt x="0" y="35"/>
                  </a:moveTo>
                  <a:lnTo>
                    <a:pt x="0" y="108"/>
                  </a:lnTo>
                  <a:lnTo>
                    <a:pt x="65" y="144"/>
                  </a:lnTo>
                  <a:lnTo>
                    <a:pt x="127" y="108"/>
                  </a:lnTo>
                  <a:lnTo>
                    <a:pt x="127" y="35"/>
                  </a:lnTo>
                  <a:lnTo>
                    <a:pt x="65" y="0"/>
                  </a:lnTo>
                  <a:lnTo>
                    <a:pt x="0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9" name="Freeform 50"/>
            <p:cNvSpPr/>
            <p:nvPr/>
          </p:nvSpPr>
          <p:spPr bwMode="auto">
            <a:xfrm>
              <a:off x="2999" y="252"/>
              <a:ext cx="126" cy="144"/>
            </a:xfrm>
            <a:custGeom>
              <a:avLst/>
              <a:gdLst>
                <a:gd name="T0" fmla="*/ 62 w 126"/>
                <a:gd name="T1" fmla="*/ 144 h 144"/>
                <a:gd name="T2" fmla="*/ 126 w 126"/>
                <a:gd name="T3" fmla="*/ 108 h 144"/>
                <a:gd name="T4" fmla="*/ 126 w 126"/>
                <a:gd name="T5" fmla="*/ 36 h 144"/>
                <a:gd name="T6" fmla="*/ 62 w 126"/>
                <a:gd name="T7" fmla="*/ 0 h 144"/>
                <a:gd name="T8" fmla="*/ 0 w 126"/>
                <a:gd name="T9" fmla="*/ 36 h 144"/>
                <a:gd name="T10" fmla="*/ 0 w 126"/>
                <a:gd name="T11" fmla="*/ 108 h 144"/>
                <a:gd name="T12" fmla="*/ 62 w 126"/>
                <a:gd name="T13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6" h="144">
                  <a:moveTo>
                    <a:pt x="62" y="144"/>
                  </a:moveTo>
                  <a:lnTo>
                    <a:pt x="126" y="108"/>
                  </a:lnTo>
                  <a:lnTo>
                    <a:pt x="126" y="36"/>
                  </a:lnTo>
                  <a:lnTo>
                    <a:pt x="62" y="0"/>
                  </a:lnTo>
                  <a:lnTo>
                    <a:pt x="0" y="36"/>
                  </a:lnTo>
                  <a:lnTo>
                    <a:pt x="0" y="108"/>
                  </a:lnTo>
                  <a:lnTo>
                    <a:pt x="62" y="1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0" name="Freeform 51"/>
            <p:cNvSpPr>
              <a:spLocks noEditPoints="1"/>
            </p:cNvSpPr>
            <p:nvPr/>
          </p:nvSpPr>
          <p:spPr bwMode="auto">
            <a:xfrm>
              <a:off x="3386" y="714"/>
              <a:ext cx="291" cy="332"/>
            </a:xfrm>
            <a:custGeom>
              <a:avLst/>
              <a:gdLst>
                <a:gd name="T0" fmla="*/ 291 w 291"/>
                <a:gd name="T1" fmla="*/ 332 h 332"/>
                <a:gd name="T2" fmla="*/ 291 w 291"/>
                <a:gd name="T3" fmla="*/ 0 h 332"/>
                <a:gd name="T4" fmla="*/ 0 w 291"/>
                <a:gd name="T5" fmla="*/ 166 h 332"/>
                <a:gd name="T6" fmla="*/ 291 w 291"/>
                <a:gd name="T7" fmla="*/ 332 h 332"/>
                <a:gd name="T8" fmla="*/ 274 w 291"/>
                <a:gd name="T9" fmla="*/ 166 h 332"/>
                <a:gd name="T10" fmla="*/ 274 w 291"/>
                <a:gd name="T11" fmla="*/ 301 h 332"/>
                <a:gd name="T12" fmla="*/ 35 w 291"/>
                <a:gd name="T13" fmla="*/ 166 h 332"/>
                <a:gd name="T14" fmla="*/ 274 w 291"/>
                <a:gd name="T15" fmla="*/ 31 h 332"/>
                <a:gd name="T16" fmla="*/ 274 w 291"/>
                <a:gd name="T17" fmla="*/ 166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1" h="332">
                  <a:moveTo>
                    <a:pt x="291" y="332"/>
                  </a:moveTo>
                  <a:lnTo>
                    <a:pt x="291" y="0"/>
                  </a:lnTo>
                  <a:lnTo>
                    <a:pt x="0" y="166"/>
                  </a:lnTo>
                  <a:lnTo>
                    <a:pt x="291" y="332"/>
                  </a:lnTo>
                  <a:close/>
                  <a:moveTo>
                    <a:pt x="274" y="166"/>
                  </a:moveTo>
                  <a:lnTo>
                    <a:pt x="274" y="301"/>
                  </a:lnTo>
                  <a:lnTo>
                    <a:pt x="35" y="166"/>
                  </a:lnTo>
                  <a:lnTo>
                    <a:pt x="274" y="31"/>
                  </a:lnTo>
                  <a:lnTo>
                    <a:pt x="274" y="1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1" name="Freeform 52"/>
            <p:cNvSpPr>
              <a:spLocks noEditPoints="1"/>
            </p:cNvSpPr>
            <p:nvPr/>
          </p:nvSpPr>
          <p:spPr bwMode="auto">
            <a:xfrm>
              <a:off x="4771" y="2652"/>
              <a:ext cx="291" cy="248"/>
            </a:xfrm>
            <a:custGeom>
              <a:avLst/>
              <a:gdLst>
                <a:gd name="T0" fmla="*/ 145 w 291"/>
                <a:gd name="T1" fmla="*/ 248 h 248"/>
                <a:gd name="T2" fmla="*/ 291 w 291"/>
                <a:gd name="T3" fmla="*/ 0 h 248"/>
                <a:gd name="T4" fmla="*/ 0 w 291"/>
                <a:gd name="T5" fmla="*/ 0 h 248"/>
                <a:gd name="T6" fmla="*/ 145 w 291"/>
                <a:gd name="T7" fmla="*/ 248 h 248"/>
                <a:gd name="T8" fmla="*/ 145 w 291"/>
                <a:gd name="T9" fmla="*/ 214 h 248"/>
                <a:gd name="T10" fmla="*/ 30 w 291"/>
                <a:gd name="T11" fmla="*/ 18 h 248"/>
                <a:gd name="T12" fmla="*/ 260 w 291"/>
                <a:gd name="T13" fmla="*/ 18 h 248"/>
                <a:gd name="T14" fmla="*/ 145 w 291"/>
                <a:gd name="T15" fmla="*/ 214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1" h="248">
                  <a:moveTo>
                    <a:pt x="145" y="248"/>
                  </a:moveTo>
                  <a:lnTo>
                    <a:pt x="291" y="0"/>
                  </a:lnTo>
                  <a:lnTo>
                    <a:pt x="0" y="0"/>
                  </a:lnTo>
                  <a:lnTo>
                    <a:pt x="145" y="248"/>
                  </a:lnTo>
                  <a:close/>
                  <a:moveTo>
                    <a:pt x="145" y="214"/>
                  </a:moveTo>
                  <a:lnTo>
                    <a:pt x="30" y="18"/>
                  </a:lnTo>
                  <a:lnTo>
                    <a:pt x="260" y="18"/>
                  </a:lnTo>
                  <a:lnTo>
                    <a:pt x="145" y="2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2" name="Oval 53"/>
            <p:cNvSpPr>
              <a:spLocks noChangeArrowheads="1"/>
            </p:cNvSpPr>
            <p:nvPr/>
          </p:nvSpPr>
          <p:spPr bwMode="auto">
            <a:xfrm>
              <a:off x="3234" y="474"/>
              <a:ext cx="135" cy="13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3" name="Oval 54"/>
            <p:cNvSpPr>
              <a:spLocks noChangeArrowheads="1"/>
            </p:cNvSpPr>
            <p:nvPr/>
          </p:nvSpPr>
          <p:spPr bwMode="auto">
            <a:xfrm>
              <a:off x="5075" y="646"/>
              <a:ext cx="237" cy="23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5" name="Freeform 56"/>
            <p:cNvSpPr/>
            <p:nvPr/>
          </p:nvSpPr>
          <p:spPr bwMode="auto">
            <a:xfrm>
              <a:off x="4333" y="1212"/>
              <a:ext cx="198" cy="226"/>
            </a:xfrm>
            <a:custGeom>
              <a:avLst/>
              <a:gdLst>
                <a:gd name="T0" fmla="*/ 0 w 198"/>
                <a:gd name="T1" fmla="*/ 57 h 226"/>
                <a:gd name="T2" fmla="*/ 100 w 198"/>
                <a:gd name="T3" fmla="*/ 0 h 226"/>
                <a:gd name="T4" fmla="*/ 198 w 198"/>
                <a:gd name="T5" fmla="*/ 57 h 226"/>
                <a:gd name="T6" fmla="*/ 198 w 198"/>
                <a:gd name="T7" fmla="*/ 170 h 226"/>
                <a:gd name="T8" fmla="*/ 100 w 198"/>
                <a:gd name="T9" fmla="*/ 226 h 226"/>
                <a:gd name="T10" fmla="*/ 0 w 198"/>
                <a:gd name="T11" fmla="*/ 170 h 226"/>
                <a:gd name="T12" fmla="*/ 0 w 198"/>
                <a:gd name="T13" fmla="*/ 57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8" h="226">
                  <a:moveTo>
                    <a:pt x="0" y="57"/>
                  </a:moveTo>
                  <a:lnTo>
                    <a:pt x="100" y="0"/>
                  </a:lnTo>
                  <a:lnTo>
                    <a:pt x="198" y="57"/>
                  </a:lnTo>
                  <a:lnTo>
                    <a:pt x="198" y="170"/>
                  </a:lnTo>
                  <a:lnTo>
                    <a:pt x="100" y="226"/>
                  </a:lnTo>
                  <a:lnTo>
                    <a:pt x="0" y="17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6" name="Freeform 57"/>
            <p:cNvSpPr/>
            <p:nvPr/>
          </p:nvSpPr>
          <p:spPr bwMode="auto">
            <a:xfrm>
              <a:off x="5145" y="1418"/>
              <a:ext cx="98" cy="112"/>
            </a:xfrm>
            <a:custGeom>
              <a:avLst/>
              <a:gdLst>
                <a:gd name="T0" fmla="*/ 0 w 98"/>
                <a:gd name="T1" fmla="*/ 29 h 112"/>
                <a:gd name="T2" fmla="*/ 49 w 98"/>
                <a:gd name="T3" fmla="*/ 0 h 112"/>
                <a:gd name="T4" fmla="*/ 98 w 98"/>
                <a:gd name="T5" fmla="*/ 29 h 112"/>
                <a:gd name="T6" fmla="*/ 98 w 98"/>
                <a:gd name="T7" fmla="*/ 83 h 112"/>
                <a:gd name="T8" fmla="*/ 49 w 98"/>
                <a:gd name="T9" fmla="*/ 112 h 112"/>
                <a:gd name="T10" fmla="*/ 0 w 98"/>
                <a:gd name="T11" fmla="*/ 83 h 112"/>
                <a:gd name="T12" fmla="*/ 0 w 98"/>
                <a:gd name="T13" fmla="*/ 29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112">
                  <a:moveTo>
                    <a:pt x="0" y="29"/>
                  </a:moveTo>
                  <a:lnTo>
                    <a:pt x="49" y="0"/>
                  </a:lnTo>
                  <a:lnTo>
                    <a:pt x="98" y="29"/>
                  </a:lnTo>
                  <a:lnTo>
                    <a:pt x="98" y="83"/>
                  </a:lnTo>
                  <a:lnTo>
                    <a:pt x="49" y="112"/>
                  </a:lnTo>
                  <a:lnTo>
                    <a:pt x="0" y="83"/>
                  </a:lnTo>
                  <a:lnTo>
                    <a:pt x="0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7" name="Freeform 58"/>
            <p:cNvSpPr/>
            <p:nvPr/>
          </p:nvSpPr>
          <p:spPr bwMode="auto">
            <a:xfrm>
              <a:off x="3525" y="829"/>
              <a:ext cx="89" cy="102"/>
            </a:xfrm>
            <a:custGeom>
              <a:avLst/>
              <a:gdLst>
                <a:gd name="T0" fmla="*/ 0 w 89"/>
                <a:gd name="T1" fmla="*/ 51 h 102"/>
                <a:gd name="T2" fmla="*/ 45 w 89"/>
                <a:gd name="T3" fmla="*/ 26 h 102"/>
                <a:gd name="T4" fmla="*/ 89 w 89"/>
                <a:gd name="T5" fmla="*/ 0 h 102"/>
                <a:gd name="T6" fmla="*/ 89 w 89"/>
                <a:gd name="T7" fmla="*/ 51 h 102"/>
                <a:gd name="T8" fmla="*/ 89 w 89"/>
                <a:gd name="T9" fmla="*/ 102 h 102"/>
                <a:gd name="T10" fmla="*/ 45 w 89"/>
                <a:gd name="T11" fmla="*/ 76 h 102"/>
                <a:gd name="T12" fmla="*/ 0 w 89"/>
                <a:gd name="T13" fmla="*/ 51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" h="102">
                  <a:moveTo>
                    <a:pt x="0" y="51"/>
                  </a:moveTo>
                  <a:lnTo>
                    <a:pt x="45" y="26"/>
                  </a:lnTo>
                  <a:lnTo>
                    <a:pt x="89" y="0"/>
                  </a:lnTo>
                  <a:lnTo>
                    <a:pt x="89" y="51"/>
                  </a:lnTo>
                  <a:lnTo>
                    <a:pt x="89" y="102"/>
                  </a:lnTo>
                  <a:lnTo>
                    <a:pt x="45" y="76"/>
                  </a:lnTo>
                  <a:lnTo>
                    <a:pt x="0" y="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8" name="Freeform 59"/>
            <p:cNvSpPr/>
            <p:nvPr/>
          </p:nvSpPr>
          <p:spPr bwMode="auto">
            <a:xfrm>
              <a:off x="4872" y="2706"/>
              <a:ext cx="88" cy="76"/>
            </a:xfrm>
            <a:custGeom>
              <a:avLst/>
              <a:gdLst>
                <a:gd name="T0" fmla="*/ 44 w 88"/>
                <a:gd name="T1" fmla="*/ 76 h 76"/>
                <a:gd name="T2" fmla="*/ 22 w 88"/>
                <a:gd name="T3" fmla="*/ 37 h 76"/>
                <a:gd name="T4" fmla="*/ 0 w 88"/>
                <a:gd name="T5" fmla="*/ 0 h 76"/>
                <a:gd name="T6" fmla="*/ 44 w 88"/>
                <a:gd name="T7" fmla="*/ 0 h 76"/>
                <a:gd name="T8" fmla="*/ 88 w 88"/>
                <a:gd name="T9" fmla="*/ 0 h 76"/>
                <a:gd name="T10" fmla="*/ 66 w 88"/>
                <a:gd name="T11" fmla="*/ 37 h 76"/>
                <a:gd name="T12" fmla="*/ 44 w 88"/>
                <a:gd name="T13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76">
                  <a:moveTo>
                    <a:pt x="44" y="76"/>
                  </a:moveTo>
                  <a:lnTo>
                    <a:pt x="22" y="37"/>
                  </a:lnTo>
                  <a:lnTo>
                    <a:pt x="0" y="0"/>
                  </a:lnTo>
                  <a:lnTo>
                    <a:pt x="44" y="0"/>
                  </a:lnTo>
                  <a:lnTo>
                    <a:pt x="88" y="0"/>
                  </a:lnTo>
                  <a:lnTo>
                    <a:pt x="66" y="37"/>
                  </a:lnTo>
                  <a:lnTo>
                    <a:pt x="44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119" name="组合 118"/>
          <p:cNvGrpSpPr/>
          <p:nvPr/>
        </p:nvGrpSpPr>
        <p:grpSpPr>
          <a:xfrm>
            <a:off x="97619" y="-312977"/>
            <a:ext cx="596822" cy="690723"/>
            <a:chOff x="2293938" y="-7937"/>
            <a:chExt cx="596900" cy="690563"/>
          </a:xfrm>
          <a:gradFill>
            <a:gsLst>
              <a:gs pos="50000">
                <a:schemeClr val="accent3"/>
              </a:gs>
              <a:gs pos="0">
                <a:schemeClr val="accent3">
                  <a:lumMod val="25000"/>
                  <a:lumOff val="75000"/>
                </a:schemeClr>
              </a:gs>
              <a:gs pos="100000">
                <a:schemeClr val="accent3">
                  <a:lumMod val="85000"/>
                </a:schemeClr>
              </a:gs>
            </a:gsLst>
            <a:lin ang="5400000" scaled="1"/>
          </a:gradFill>
        </p:grpSpPr>
        <p:sp>
          <p:nvSpPr>
            <p:cNvPr id="120" name="Freeform 32"/>
            <p:cNvSpPr/>
            <p:nvPr/>
          </p:nvSpPr>
          <p:spPr bwMode="auto">
            <a:xfrm>
              <a:off x="2343150" y="-7937"/>
              <a:ext cx="547688" cy="641350"/>
            </a:xfrm>
            <a:custGeom>
              <a:avLst/>
              <a:gdLst>
                <a:gd name="T0" fmla="*/ 331 w 345"/>
                <a:gd name="T1" fmla="*/ 0 h 404"/>
                <a:gd name="T2" fmla="*/ 331 w 345"/>
                <a:gd name="T3" fmla="*/ 66 h 404"/>
                <a:gd name="T4" fmla="*/ 0 w 345"/>
                <a:gd name="T5" fmla="*/ 395 h 404"/>
                <a:gd name="T6" fmla="*/ 9 w 345"/>
                <a:gd name="T7" fmla="*/ 404 h 404"/>
                <a:gd name="T8" fmla="*/ 343 w 345"/>
                <a:gd name="T9" fmla="*/ 75 h 404"/>
                <a:gd name="T10" fmla="*/ 345 w 345"/>
                <a:gd name="T11" fmla="*/ 73 h 404"/>
                <a:gd name="T12" fmla="*/ 345 w 345"/>
                <a:gd name="T13" fmla="*/ 69 h 404"/>
                <a:gd name="T14" fmla="*/ 345 w 345"/>
                <a:gd name="T15" fmla="*/ 0 h 404"/>
                <a:gd name="T16" fmla="*/ 331 w 345"/>
                <a:gd name="T17" fmla="*/ 0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404">
                  <a:moveTo>
                    <a:pt x="331" y="0"/>
                  </a:moveTo>
                  <a:lnTo>
                    <a:pt x="331" y="66"/>
                  </a:lnTo>
                  <a:lnTo>
                    <a:pt x="0" y="395"/>
                  </a:lnTo>
                  <a:lnTo>
                    <a:pt x="9" y="404"/>
                  </a:lnTo>
                  <a:lnTo>
                    <a:pt x="343" y="75"/>
                  </a:lnTo>
                  <a:lnTo>
                    <a:pt x="345" y="73"/>
                  </a:lnTo>
                  <a:lnTo>
                    <a:pt x="345" y="69"/>
                  </a:lnTo>
                  <a:lnTo>
                    <a:pt x="345" y="0"/>
                  </a:lnTo>
                  <a:lnTo>
                    <a:pt x="33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21" name="Oval 33"/>
            <p:cNvSpPr>
              <a:spLocks noChangeArrowheads="1"/>
            </p:cNvSpPr>
            <p:nvPr/>
          </p:nvSpPr>
          <p:spPr bwMode="auto">
            <a:xfrm>
              <a:off x="2293938" y="573088"/>
              <a:ext cx="112713" cy="1095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22" name="组合 121"/>
          <p:cNvGrpSpPr/>
          <p:nvPr/>
        </p:nvGrpSpPr>
        <p:grpSpPr>
          <a:xfrm>
            <a:off x="1" y="843158"/>
            <a:ext cx="3166651" cy="1451312"/>
            <a:chOff x="0" y="842963"/>
            <a:chExt cx="3167063" cy="1450976"/>
          </a:xfrm>
          <a:gradFill>
            <a:gsLst>
              <a:gs pos="50000">
                <a:schemeClr val="accent3"/>
              </a:gs>
              <a:gs pos="0">
                <a:schemeClr val="accent3">
                  <a:lumMod val="25000"/>
                  <a:lumOff val="75000"/>
                </a:schemeClr>
              </a:gs>
              <a:gs pos="100000">
                <a:schemeClr val="accent3">
                  <a:lumMod val="85000"/>
                </a:schemeClr>
              </a:gs>
            </a:gsLst>
            <a:lin ang="5400000" scaled="1"/>
          </a:gradFill>
        </p:grpSpPr>
        <p:sp>
          <p:nvSpPr>
            <p:cNvPr id="123" name="Freeform 40"/>
            <p:cNvSpPr/>
            <p:nvPr/>
          </p:nvSpPr>
          <p:spPr bwMode="auto">
            <a:xfrm>
              <a:off x="0" y="890588"/>
              <a:ext cx="682625" cy="695325"/>
            </a:xfrm>
            <a:custGeom>
              <a:avLst/>
              <a:gdLst>
                <a:gd name="T0" fmla="*/ 0 w 430"/>
                <a:gd name="T1" fmla="*/ 419 h 438"/>
                <a:gd name="T2" fmla="*/ 421 w 430"/>
                <a:gd name="T3" fmla="*/ 0 h 438"/>
                <a:gd name="T4" fmla="*/ 430 w 430"/>
                <a:gd name="T5" fmla="*/ 8 h 438"/>
                <a:gd name="T6" fmla="*/ 0 w 430"/>
                <a:gd name="T7" fmla="*/ 438 h 438"/>
                <a:gd name="T8" fmla="*/ 0 w 430"/>
                <a:gd name="T9" fmla="*/ 419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0" h="438">
                  <a:moveTo>
                    <a:pt x="0" y="419"/>
                  </a:moveTo>
                  <a:lnTo>
                    <a:pt x="421" y="0"/>
                  </a:lnTo>
                  <a:lnTo>
                    <a:pt x="430" y="8"/>
                  </a:lnTo>
                  <a:lnTo>
                    <a:pt x="0" y="438"/>
                  </a:lnTo>
                  <a:lnTo>
                    <a:pt x="0" y="4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24" name="Freeform 41"/>
            <p:cNvSpPr/>
            <p:nvPr/>
          </p:nvSpPr>
          <p:spPr bwMode="auto">
            <a:xfrm>
              <a:off x="619125" y="842963"/>
              <a:ext cx="111125" cy="111125"/>
            </a:xfrm>
            <a:custGeom>
              <a:avLst/>
              <a:gdLst>
                <a:gd name="T0" fmla="*/ 21 w 40"/>
                <a:gd name="T1" fmla="*/ 0 h 40"/>
                <a:gd name="T2" fmla="*/ 40 w 40"/>
                <a:gd name="T3" fmla="*/ 20 h 40"/>
                <a:gd name="T4" fmla="*/ 21 w 40"/>
                <a:gd name="T5" fmla="*/ 40 h 40"/>
                <a:gd name="T6" fmla="*/ 0 w 40"/>
                <a:gd name="T7" fmla="*/ 20 h 40"/>
                <a:gd name="T8" fmla="*/ 21 w 40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0">
                  <a:moveTo>
                    <a:pt x="21" y="0"/>
                  </a:move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1" y="40"/>
                  </a:cubicBez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25" name="Freeform 42"/>
            <p:cNvSpPr/>
            <p:nvPr/>
          </p:nvSpPr>
          <p:spPr bwMode="auto">
            <a:xfrm>
              <a:off x="0" y="1041401"/>
              <a:ext cx="1268413" cy="696913"/>
            </a:xfrm>
            <a:custGeom>
              <a:avLst/>
              <a:gdLst>
                <a:gd name="T0" fmla="*/ 0 w 799"/>
                <a:gd name="T1" fmla="*/ 420 h 439"/>
                <a:gd name="T2" fmla="*/ 421 w 799"/>
                <a:gd name="T3" fmla="*/ 0 h 439"/>
                <a:gd name="T4" fmla="*/ 423 w 799"/>
                <a:gd name="T5" fmla="*/ 0 h 439"/>
                <a:gd name="T6" fmla="*/ 426 w 799"/>
                <a:gd name="T7" fmla="*/ 0 h 439"/>
                <a:gd name="T8" fmla="*/ 799 w 799"/>
                <a:gd name="T9" fmla="*/ 0 h 439"/>
                <a:gd name="T10" fmla="*/ 799 w 799"/>
                <a:gd name="T11" fmla="*/ 13 h 439"/>
                <a:gd name="T12" fmla="*/ 428 w 799"/>
                <a:gd name="T13" fmla="*/ 13 h 439"/>
                <a:gd name="T14" fmla="*/ 0 w 799"/>
                <a:gd name="T15" fmla="*/ 439 h 439"/>
                <a:gd name="T16" fmla="*/ 0 w 799"/>
                <a:gd name="T17" fmla="*/ 420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99" h="439">
                  <a:moveTo>
                    <a:pt x="0" y="420"/>
                  </a:moveTo>
                  <a:lnTo>
                    <a:pt x="421" y="0"/>
                  </a:lnTo>
                  <a:lnTo>
                    <a:pt x="423" y="0"/>
                  </a:lnTo>
                  <a:lnTo>
                    <a:pt x="426" y="0"/>
                  </a:lnTo>
                  <a:lnTo>
                    <a:pt x="799" y="0"/>
                  </a:lnTo>
                  <a:lnTo>
                    <a:pt x="799" y="13"/>
                  </a:lnTo>
                  <a:lnTo>
                    <a:pt x="428" y="13"/>
                  </a:lnTo>
                  <a:lnTo>
                    <a:pt x="0" y="439"/>
                  </a:lnTo>
                  <a:lnTo>
                    <a:pt x="0" y="4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26" name="Oval 43"/>
            <p:cNvSpPr>
              <a:spLocks noChangeArrowheads="1"/>
            </p:cNvSpPr>
            <p:nvPr/>
          </p:nvSpPr>
          <p:spPr bwMode="auto">
            <a:xfrm>
              <a:off x="1212850" y="995363"/>
              <a:ext cx="111125" cy="1095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27" name="Freeform 44"/>
            <p:cNvSpPr/>
            <p:nvPr/>
          </p:nvSpPr>
          <p:spPr bwMode="auto">
            <a:xfrm>
              <a:off x="0" y="1182688"/>
              <a:ext cx="3106738" cy="733425"/>
            </a:xfrm>
            <a:custGeom>
              <a:avLst/>
              <a:gdLst>
                <a:gd name="T0" fmla="*/ 0 w 1957"/>
                <a:gd name="T1" fmla="*/ 443 h 462"/>
                <a:gd name="T2" fmla="*/ 442 w 1957"/>
                <a:gd name="T3" fmla="*/ 0 h 462"/>
                <a:gd name="T4" fmla="*/ 444 w 1957"/>
                <a:gd name="T5" fmla="*/ 0 h 462"/>
                <a:gd name="T6" fmla="*/ 447 w 1957"/>
                <a:gd name="T7" fmla="*/ 0 h 462"/>
                <a:gd name="T8" fmla="*/ 1071 w 1957"/>
                <a:gd name="T9" fmla="*/ 0 h 462"/>
                <a:gd name="T10" fmla="*/ 1072 w 1957"/>
                <a:gd name="T11" fmla="*/ 0 h 462"/>
                <a:gd name="T12" fmla="*/ 1074 w 1957"/>
                <a:gd name="T13" fmla="*/ 0 h 462"/>
                <a:gd name="T14" fmla="*/ 1311 w 1957"/>
                <a:gd name="T15" fmla="*/ 138 h 462"/>
                <a:gd name="T16" fmla="*/ 1957 w 1957"/>
                <a:gd name="T17" fmla="*/ 138 h 462"/>
                <a:gd name="T18" fmla="*/ 1957 w 1957"/>
                <a:gd name="T19" fmla="*/ 152 h 462"/>
                <a:gd name="T20" fmla="*/ 1309 w 1957"/>
                <a:gd name="T21" fmla="*/ 152 h 462"/>
                <a:gd name="T22" fmla="*/ 1307 w 1957"/>
                <a:gd name="T23" fmla="*/ 152 h 462"/>
                <a:gd name="T24" fmla="*/ 1306 w 1957"/>
                <a:gd name="T25" fmla="*/ 150 h 462"/>
                <a:gd name="T26" fmla="*/ 1069 w 1957"/>
                <a:gd name="T27" fmla="*/ 12 h 462"/>
                <a:gd name="T28" fmla="*/ 449 w 1957"/>
                <a:gd name="T29" fmla="*/ 12 h 462"/>
                <a:gd name="T30" fmla="*/ 0 w 1957"/>
                <a:gd name="T31" fmla="*/ 462 h 462"/>
                <a:gd name="T32" fmla="*/ 0 w 1957"/>
                <a:gd name="T33" fmla="*/ 443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57" h="462">
                  <a:moveTo>
                    <a:pt x="0" y="443"/>
                  </a:moveTo>
                  <a:lnTo>
                    <a:pt x="442" y="0"/>
                  </a:lnTo>
                  <a:lnTo>
                    <a:pt x="444" y="0"/>
                  </a:lnTo>
                  <a:lnTo>
                    <a:pt x="447" y="0"/>
                  </a:lnTo>
                  <a:lnTo>
                    <a:pt x="1071" y="0"/>
                  </a:lnTo>
                  <a:lnTo>
                    <a:pt x="1072" y="0"/>
                  </a:lnTo>
                  <a:lnTo>
                    <a:pt x="1074" y="0"/>
                  </a:lnTo>
                  <a:lnTo>
                    <a:pt x="1311" y="138"/>
                  </a:lnTo>
                  <a:lnTo>
                    <a:pt x="1957" y="138"/>
                  </a:lnTo>
                  <a:lnTo>
                    <a:pt x="1957" y="152"/>
                  </a:lnTo>
                  <a:lnTo>
                    <a:pt x="1309" y="152"/>
                  </a:lnTo>
                  <a:lnTo>
                    <a:pt x="1307" y="152"/>
                  </a:lnTo>
                  <a:lnTo>
                    <a:pt x="1306" y="150"/>
                  </a:lnTo>
                  <a:lnTo>
                    <a:pt x="1069" y="12"/>
                  </a:lnTo>
                  <a:lnTo>
                    <a:pt x="449" y="12"/>
                  </a:lnTo>
                  <a:lnTo>
                    <a:pt x="0" y="462"/>
                  </a:lnTo>
                  <a:lnTo>
                    <a:pt x="0" y="4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28" name="Oval 45"/>
            <p:cNvSpPr>
              <a:spLocks noChangeArrowheads="1"/>
            </p:cNvSpPr>
            <p:nvPr/>
          </p:nvSpPr>
          <p:spPr bwMode="auto">
            <a:xfrm>
              <a:off x="3052763" y="1357313"/>
              <a:ext cx="114300" cy="1111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29" name="Freeform 46"/>
            <p:cNvSpPr/>
            <p:nvPr/>
          </p:nvSpPr>
          <p:spPr bwMode="auto">
            <a:xfrm>
              <a:off x="0" y="1338263"/>
              <a:ext cx="1627188" cy="765175"/>
            </a:xfrm>
            <a:custGeom>
              <a:avLst/>
              <a:gdLst>
                <a:gd name="T0" fmla="*/ 0 w 1025"/>
                <a:gd name="T1" fmla="*/ 463 h 482"/>
                <a:gd name="T2" fmla="*/ 461 w 1025"/>
                <a:gd name="T3" fmla="*/ 3 h 482"/>
                <a:gd name="T4" fmla="*/ 463 w 1025"/>
                <a:gd name="T5" fmla="*/ 0 h 482"/>
                <a:gd name="T6" fmla="*/ 467 w 1025"/>
                <a:gd name="T7" fmla="*/ 0 h 482"/>
                <a:gd name="T8" fmla="*/ 1025 w 1025"/>
                <a:gd name="T9" fmla="*/ 0 h 482"/>
                <a:gd name="T10" fmla="*/ 1025 w 1025"/>
                <a:gd name="T11" fmla="*/ 14 h 482"/>
                <a:gd name="T12" fmla="*/ 468 w 1025"/>
                <a:gd name="T13" fmla="*/ 14 h 482"/>
                <a:gd name="T14" fmla="*/ 0 w 1025"/>
                <a:gd name="T15" fmla="*/ 482 h 482"/>
                <a:gd name="T16" fmla="*/ 0 w 1025"/>
                <a:gd name="T17" fmla="*/ 463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25" h="482">
                  <a:moveTo>
                    <a:pt x="0" y="463"/>
                  </a:moveTo>
                  <a:lnTo>
                    <a:pt x="461" y="3"/>
                  </a:lnTo>
                  <a:lnTo>
                    <a:pt x="463" y="0"/>
                  </a:lnTo>
                  <a:lnTo>
                    <a:pt x="467" y="0"/>
                  </a:lnTo>
                  <a:lnTo>
                    <a:pt x="1025" y="0"/>
                  </a:lnTo>
                  <a:lnTo>
                    <a:pt x="1025" y="14"/>
                  </a:lnTo>
                  <a:lnTo>
                    <a:pt x="468" y="14"/>
                  </a:lnTo>
                  <a:lnTo>
                    <a:pt x="0" y="482"/>
                  </a:lnTo>
                  <a:lnTo>
                    <a:pt x="0" y="4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30" name="Freeform 47"/>
            <p:cNvSpPr/>
            <p:nvPr/>
          </p:nvSpPr>
          <p:spPr bwMode="auto">
            <a:xfrm>
              <a:off x="1570038" y="1293813"/>
              <a:ext cx="109538" cy="111125"/>
            </a:xfrm>
            <a:custGeom>
              <a:avLst/>
              <a:gdLst>
                <a:gd name="T0" fmla="*/ 21 w 40"/>
                <a:gd name="T1" fmla="*/ 0 h 40"/>
                <a:gd name="T2" fmla="*/ 40 w 40"/>
                <a:gd name="T3" fmla="*/ 20 h 40"/>
                <a:gd name="T4" fmla="*/ 21 w 40"/>
                <a:gd name="T5" fmla="*/ 40 h 40"/>
                <a:gd name="T6" fmla="*/ 0 w 40"/>
                <a:gd name="T7" fmla="*/ 20 h 40"/>
                <a:gd name="T8" fmla="*/ 21 w 40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0">
                  <a:moveTo>
                    <a:pt x="21" y="0"/>
                  </a:move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1" y="40"/>
                  </a:cubicBez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31" name="Freeform 48"/>
            <p:cNvSpPr/>
            <p:nvPr/>
          </p:nvSpPr>
          <p:spPr bwMode="auto">
            <a:xfrm>
              <a:off x="0" y="1682751"/>
              <a:ext cx="600075" cy="611188"/>
            </a:xfrm>
            <a:custGeom>
              <a:avLst/>
              <a:gdLst>
                <a:gd name="T0" fmla="*/ 0 w 378"/>
                <a:gd name="T1" fmla="*/ 368 h 385"/>
                <a:gd name="T2" fmla="*/ 367 w 378"/>
                <a:gd name="T3" fmla="*/ 0 h 385"/>
                <a:gd name="T4" fmla="*/ 378 w 378"/>
                <a:gd name="T5" fmla="*/ 9 h 385"/>
                <a:gd name="T6" fmla="*/ 0 w 378"/>
                <a:gd name="T7" fmla="*/ 385 h 385"/>
                <a:gd name="T8" fmla="*/ 0 w 378"/>
                <a:gd name="T9" fmla="*/ 368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8" h="385">
                  <a:moveTo>
                    <a:pt x="0" y="368"/>
                  </a:moveTo>
                  <a:lnTo>
                    <a:pt x="367" y="0"/>
                  </a:lnTo>
                  <a:lnTo>
                    <a:pt x="378" y="9"/>
                  </a:lnTo>
                  <a:lnTo>
                    <a:pt x="0" y="385"/>
                  </a:lnTo>
                  <a:lnTo>
                    <a:pt x="0" y="3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32" name="Oval 49"/>
            <p:cNvSpPr>
              <a:spLocks noChangeArrowheads="1"/>
            </p:cNvSpPr>
            <p:nvPr/>
          </p:nvSpPr>
          <p:spPr bwMode="auto">
            <a:xfrm>
              <a:off x="536575" y="1633538"/>
              <a:ext cx="109538" cy="1143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35" name="文本框 134"/>
          <p:cNvSpPr txBox="1"/>
          <p:nvPr/>
        </p:nvSpPr>
        <p:spPr>
          <a:xfrm>
            <a:off x="-635" y="4585970"/>
            <a:ext cx="121646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sz="3600" dirty="0">
                <a:solidFill>
                  <a:schemeClr val="bg1"/>
                </a:solidFill>
                <a:effectLst>
                  <a:outerShdw blurRad="38100" dist="38100" dir="2700000" sx="101800" sy="1018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暴力枚举</a:t>
            </a:r>
            <a:endParaRPr lang="en-US" altLang="zh-CN" sz="3600" dirty="0">
              <a:solidFill>
                <a:schemeClr val="bg1"/>
              </a:solidFill>
              <a:effectLst>
                <a:outerShdw blurRad="38100" dist="38100" dir="2700000" sx="101800" sy="101800" algn="tl">
                  <a:srgbClr val="000000">
                    <a:alpha val="43137"/>
                  </a:srgbClr>
                </a:outerShdw>
              </a:effectLst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  <p:sp>
        <p:nvSpPr>
          <p:cNvPr id="136" name="文本框 135"/>
          <p:cNvSpPr txBox="1"/>
          <p:nvPr/>
        </p:nvSpPr>
        <p:spPr>
          <a:xfrm>
            <a:off x="635" y="6017895"/>
            <a:ext cx="114242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汉仪文黑-85W" panose="00020600040101010101" charset="-122"/>
                <a:sym typeface="+mn-lt"/>
              </a:rPr>
              <a:t>主讲：陈老师</a:t>
            </a:r>
            <a:endParaRPr lang="zh-CN" altLang="en-US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汉仪文黑-85W" panose="00020600040101010101" charset="-122"/>
              <a:ea typeface="汉仪文黑-85W" panose="00020600040101010101" charset="-122"/>
              <a:cs typeface="汉仪文黑-85W" panose="00020600040101010101" charset="-122"/>
              <a:sym typeface="+mn-lt"/>
            </a:endParaRPr>
          </a:p>
        </p:txBody>
      </p:sp>
      <p:grpSp>
        <p:nvGrpSpPr>
          <p:cNvPr id="156" name="组合 155"/>
          <p:cNvGrpSpPr/>
          <p:nvPr/>
        </p:nvGrpSpPr>
        <p:grpSpPr>
          <a:xfrm>
            <a:off x="1672868" y="2451342"/>
            <a:ext cx="8427688" cy="1730365"/>
            <a:chOff x="1672868" y="2451342"/>
            <a:chExt cx="8427688" cy="1730365"/>
          </a:xfrm>
          <a:gradFill>
            <a:gsLst>
              <a:gs pos="50000">
                <a:schemeClr val="accent3"/>
              </a:gs>
              <a:gs pos="0">
                <a:schemeClr val="accent3">
                  <a:lumMod val="25000"/>
                  <a:lumOff val="75000"/>
                </a:schemeClr>
              </a:gs>
              <a:gs pos="100000">
                <a:schemeClr val="accent3">
                  <a:lumMod val="85000"/>
                </a:schemeClr>
              </a:gs>
            </a:gsLst>
            <a:lin ang="5400000" scaled="1"/>
          </a:gradFill>
        </p:grpSpPr>
        <p:grpSp>
          <p:nvGrpSpPr>
            <p:cNvPr id="149" name="组合 148"/>
            <p:cNvGrpSpPr/>
            <p:nvPr/>
          </p:nvGrpSpPr>
          <p:grpSpPr>
            <a:xfrm>
              <a:off x="3250948" y="2451342"/>
              <a:ext cx="6849608" cy="368363"/>
              <a:chOff x="1779473" y="3078161"/>
              <a:chExt cx="6849608" cy="368363"/>
            </a:xfrm>
            <a:grpFill/>
          </p:grpSpPr>
          <p:sp>
            <p:nvSpPr>
              <p:cNvPr id="139" name="Oval 45"/>
              <p:cNvSpPr>
                <a:spLocks noChangeArrowheads="1"/>
              </p:cNvSpPr>
              <p:nvPr/>
            </p:nvSpPr>
            <p:spPr bwMode="auto">
              <a:xfrm>
                <a:off x="8514796" y="3335373"/>
                <a:ext cx="114285" cy="111151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grpSp>
            <p:nvGrpSpPr>
              <p:cNvPr id="148" name="组合 147"/>
              <p:cNvGrpSpPr/>
              <p:nvPr/>
            </p:nvGrpSpPr>
            <p:grpSpPr>
              <a:xfrm>
                <a:off x="1779473" y="3078161"/>
                <a:ext cx="6834106" cy="312377"/>
                <a:chOff x="1779473" y="3078161"/>
                <a:chExt cx="6834106" cy="312377"/>
              </a:xfrm>
              <a:grpFill/>
            </p:grpSpPr>
            <p:cxnSp>
              <p:nvCxnSpPr>
                <p:cNvPr id="141" name="直接连接符 140"/>
                <p:cNvCxnSpPr/>
                <p:nvPr/>
              </p:nvCxnSpPr>
              <p:spPr>
                <a:xfrm>
                  <a:off x="1779473" y="3078161"/>
                  <a:ext cx="5460630" cy="0"/>
                </a:xfrm>
                <a:prstGeom prst="line">
                  <a:avLst/>
                </a:prstGeom>
                <a:grpFill/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直接连接符 142"/>
                <p:cNvCxnSpPr/>
                <p:nvPr/>
              </p:nvCxnSpPr>
              <p:spPr>
                <a:xfrm>
                  <a:off x="7240103" y="3078161"/>
                  <a:ext cx="696780" cy="312377"/>
                </a:xfrm>
                <a:prstGeom prst="line">
                  <a:avLst/>
                </a:prstGeom>
                <a:grpFill/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直接连接符 144"/>
                <p:cNvCxnSpPr/>
                <p:nvPr/>
              </p:nvCxnSpPr>
              <p:spPr>
                <a:xfrm>
                  <a:off x="7936883" y="3390538"/>
                  <a:ext cx="676696" cy="0"/>
                </a:xfrm>
                <a:prstGeom prst="line">
                  <a:avLst/>
                </a:prstGeom>
                <a:grpFill/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50" name="组合 149"/>
            <p:cNvGrpSpPr/>
            <p:nvPr/>
          </p:nvGrpSpPr>
          <p:grpSpPr>
            <a:xfrm rot="10800000">
              <a:off x="1672868" y="3813344"/>
              <a:ext cx="6849608" cy="368363"/>
              <a:chOff x="1779473" y="3078161"/>
              <a:chExt cx="6849608" cy="368363"/>
            </a:xfrm>
            <a:grpFill/>
          </p:grpSpPr>
          <p:sp>
            <p:nvSpPr>
              <p:cNvPr id="151" name="Oval 45"/>
              <p:cNvSpPr>
                <a:spLocks noChangeArrowheads="1"/>
              </p:cNvSpPr>
              <p:nvPr/>
            </p:nvSpPr>
            <p:spPr bwMode="auto">
              <a:xfrm>
                <a:off x="8514796" y="3335373"/>
                <a:ext cx="114285" cy="11115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grpSp>
            <p:nvGrpSpPr>
              <p:cNvPr id="152" name="组合 151"/>
              <p:cNvGrpSpPr/>
              <p:nvPr/>
            </p:nvGrpSpPr>
            <p:grpSpPr>
              <a:xfrm>
                <a:off x="1779473" y="3078161"/>
                <a:ext cx="6834106" cy="312377"/>
                <a:chOff x="1779473" y="3078161"/>
                <a:chExt cx="6834106" cy="312377"/>
              </a:xfrm>
              <a:grpFill/>
            </p:grpSpPr>
            <p:cxnSp>
              <p:nvCxnSpPr>
                <p:cNvPr id="153" name="直接连接符 152"/>
                <p:cNvCxnSpPr/>
                <p:nvPr/>
              </p:nvCxnSpPr>
              <p:spPr>
                <a:xfrm>
                  <a:off x="1779473" y="3078161"/>
                  <a:ext cx="5460630" cy="0"/>
                </a:xfrm>
                <a:prstGeom prst="line">
                  <a:avLst/>
                </a:prstGeom>
                <a:grpFill/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4" name="直接连接符 153"/>
                <p:cNvCxnSpPr/>
                <p:nvPr/>
              </p:nvCxnSpPr>
              <p:spPr>
                <a:xfrm>
                  <a:off x="7240103" y="3078161"/>
                  <a:ext cx="696780" cy="312377"/>
                </a:xfrm>
                <a:prstGeom prst="line">
                  <a:avLst/>
                </a:prstGeom>
                <a:grpFill/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直接连接符 154"/>
                <p:cNvCxnSpPr/>
                <p:nvPr/>
              </p:nvCxnSpPr>
              <p:spPr>
                <a:xfrm>
                  <a:off x="7936883" y="3390538"/>
                  <a:ext cx="676696" cy="0"/>
                </a:xfrm>
                <a:prstGeom prst="line">
                  <a:avLst/>
                </a:prstGeom>
                <a:grpFill/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2" name="文本框 1"/>
          <p:cNvSpPr txBox="1"/>
          <p:nvPr/>
        </p:nvSpPr>
        <p:spPr>
          <a:xfrm>
            <a:off x="2496086" y="2752243"/>
            <a:ext cx="7199828" cy="1014730"/>
          </a:xfrm>
          <a:prstGeom prst="rect">
            <a:avLst/>
          </a:prstGeom>
          <a:noFill/>
          <a:ln w="9525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dist">
              <a:defRPr sz="6000" spc="-300">
                <a:ln w="0"/>
                <a:solidFill>
                  <a:schemeClr val="accent5">
                    <a:lumMod val="50000"/>
                  </a:schemeClr>
                </a:solidFill>
                <a:latin typeface="方正正大黑简体" pitchFamily="2" charset="-122"/>
                <a:ea typeface="方正正大黑简体" pitchFamily="2" charset="-122"/>
              </a:defRPr>
            </a:lvl1pPr>
            <a:lvl2pPr marL="742950" indent="-285750" eaLnBrk="0" hangingPunct="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 spc="0" dirty="0">
                <a:solidFill>
                  <a:schemeClr val="bg1"/>
                </a:solidFill>
                <a:effectLst>
                  <a:outerShdw blurRad="50800" dist="50800" dir="2700000" sx="101800" sy="101800" algn="tl">
                    <a:srgbClr val="000000">
                      <a:alpha val="57000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汉仪文黑-85W" panose="00020600040101010101" charset="-122"/>
                <a:sym typeface="+mn-lt"/>
              </a:rPr>
              <a:t>信息学奥赛</a:t>
            </a:r>
            <a:r>
              <a:rPr lang="en-US" altLang="zh-CN" b="1" spc="0" dirty="0">
                <a:solidFill>
                  <a:schemeClr val="bg1"/>
                </a:solidFill>
                <a:effectLst>
                  <a:outerShdw blurRad="50800" dist="50800" dir="2700000" sx="101800" sy="101800" algn="tl">
                    <a:srgbClr val="000000">
                      <a:alpha val="57000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汉仪文黑-85W" panose="00020600040101010101" charset="-122"/>
                <a:sym typeface="+mn-lt"/>
              </a:rPr>
              <a:t>CSP-J</a:t>
            </a:r>
            <a:endParaRPr lang="en-US" altLang="zh-CN" b="1" spc="0" dirty="0">
              <a:solidFill>
                <a:schemeClr val="bg1"/>
              </a:solidFill>
              <a:effectLst>
                <a:outerShdw blurRad="50800" dist="50800" dir="2700000" sx="101800" sy="101800" algn="tl">
                  <a:srgbClr val="000000">
                    <a:alpha val="57000"/>
                  </a:srgbClr>
                </a:outerShdw>
              </a:effectLst>
              <a:latin typeface="汉仪文黑-85W" panose="00020600040101010101" charset="-122"/>
              <a:ea typeface="汉仪文黑-85W" panose="00020600040101010101" charset="-122"/>
              <a:cs typeface="汉仪文黑-85W" panose="00020600040101010101" charset="-122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2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3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2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5" dur="2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" grpId="0"/>
      <p:bldP spid="136" grpId="0"/>
      <p:bldP spid="2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287780" y="1725295"/>
            <a:ext cx="686117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U417897 字符串排列</a:t>
            </a:r>
            <a:endParaRPr lang="zh-CN" altLang="en-US" sz="3200" b="0" dirty="0">
              <a:solidFill>
                <a:schemeClr val="bg1"/>
              </a:solidFill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87780" y="3277235"/>
            <a:ext cx="686117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U417919 消消乐</a:t>
            </a:r>
            <a:endParaRPr lang="zh-CN" altLang="en-US" sz="3200" b="0" dirty="0">
              <a:solidFill>
                <a:schemeClr val="bg1"/>
              </a:solidFill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87780" y="4829175"/>
            <a:ext cx="686117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U417920 道路划分</a:t>
            </a:r>
            <a:endParaRPr lang="zh-CN" altLang="en-US" sz="3200" b="0" dirty="0">
              <a:solidFill>
                <a:schemeClr val="bg1"/>
              </a:solidFill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>
            <a:grpSpLocks noChangeAspect="1"/>
          </p:cNvGrpSpPr>
          <p:nvPr/>
        </p:nvGrpSpPr>
        <p:grpSpPr bwMode="auto">
          <a:xfrm>
            <a:off x="5682775" y="-289869"/>
            <a:ext cx="7153202" cy="6677352"/>
            <a:chOff x="1526" y="-2"/>
            <a:chExt cx="4630" cy="4322"/>
          </a:xfrm>
          <a:gradFill>
            <a:gsLst>
              <a:gs pos="0">
                <a:srgbClr val="20AEE5"/>
              </a:gs>
              <a:gs pos="33372">
                <a:srgbClr val="0070C0"/>
              </a:gs>
              <a:gs pos="81000">
                <a:schemeClr val="accent5">
                  <a:lumMod val="50000"/>
                </a:schemeClr>
              </a:gs>
            </a:gsLst>
            <a:lin ang="0" scaled="0"/>
          </a:gradFill>
        </p:grpSpPr>
        <p:sp>
          <p:nvSpPr>
            <p:cNvPr id="7" name="Oval 5"/>
            <p:cNvSpPr>
              <a:spLocks noChangeArrowheads="1"/>
            </p:cNvSpPr>
            <p:nvPr/>
          </p:nvSpPr>
          <p:spPr bwMode="auto">
            <a:xfrm>
              <a:off x="5919" y="2014"/>
              <a:ext cx="56" cy="5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" name="Freeform 6"/>
            <p:cNvSpPr/>
            <p:nvPr/>
          </p:nvSpPr>
          <p:spPr bwMode="auto">
            <a:xfrm>
              <a:off x="5747" y="701"/>
              <a:ext cx="122" cy="142"/>
            </a:xfrm>
            <a:custGeom>
              <a:avLst/>
              <a:gdLst>
                <a:gd name="T0" fmla="*/ 122 w 122"/>
                <a:gd name="T1" fmla="*/ 71 h 142"/>
                <a:gd name="T2" fmla="*/ 61 w 122"/>
                <a:gd name="T3" fmla="*/ 106 h 142"/>
                <a:gd name="T4" fmla="*/ 0 w 122"/>
                <a:gd name="T5" fmla="*/ 142 h 142"/>
                <a:gd name="T6" fmla="*/ 0 w 122"/>
                <a:gd name="T7" fmla="*/ 71 h 142"/>
                <a:gd name="T8" fmla="*/ 0 w 122"/>
                <a:gd name="T9" fmla="*/ 0 h 142"/>
                <a:gd name="T10" fmla="*/ 61 w 122"/>
                <a:gd name="T11" fmla="*/ 35 h 142"/>
                <a:gd name="T12" fmla="*/ 122 w 122"/>
                <a:gd name="T13" fmla="*/ 71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2" h="142">
                  <a:moveTo>
                    <a:pt x="122" y="71"/>
                  </a:moveTo>
                  <a:lnTo>
                    <a:pt x="61" y="106"/>
                  </a:lnTo>
                  <a:lnTo>
                    <a:pt x="0" y="142"/>
                  </a:lnTo>
                  <a:lnTo>
                    <a:pt x="0" y="71"/>
                  </a:lnTo>
                  <a:lnTo>
                    <a:pt x="0" y="0"/>
                  </a:lnTo>
                  <a:lnTo>
                    <a:pt x="61" y="35"/>
                  </a:lnTo>
                  <a:lnTo>
                    <a:pt x="122" y="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" name="Oval 7"/>
            <p:cNvSpPr>
              <a:spLocks noChangeArrowheads="1"/>
            </p:cNvSpPr>
            <p:nvPr/>
          </p:nvSpPr>
          <p:spPr bwMode="auto">
            <a:xfrm>
              <a:off x="5167" y="74"/>
              <a:ext cx="55" cy="5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Freeform 8"/>
            <p:cNvSpPr>
              <a:spLocks noEditPoints="1"/>
            </p:cNvSpPr>
            <p:nvPr/>
          </p:nvSpPr>
          <p:spPr bwMode="auto">
            <a:xfrm>
              <a:off x="3181" y="421"/>
              <a:ext cx="242" cy="239"/>
            </a:xfrm>
            <a:custGeom>
              <a:avLst/>
              <a:gdLst>
                <a:gd name="T0" fmla="*/ 71 w 143"/>
                <a:gd name="T1" fmla="*/ 141 h 141"/>
                <a:gd name="T2" fmla="*/ 143 w 143"/>
                <a:gd name="T3" fmla="*/ 70 h 141"/>
                <a:gd name="T4" fmla="*/ 71 w 143"/>
                <a:gd name="T5" fmla="*/ 0 h 141"/>
                <a:gd name="T6" fmla="*/ 0 w 143"/>
                <a:gd name="T7" fmla="*/ 70 h 141"/>
                <a:gd name="T8" fmla="*/ 71 w 143"/>
                <a:gd name="T9" fmla="*/ 141 h 141"/>
                <a:gd name="T10" fmla="*/ 71 w 143"/>
                <a:gd name="T11" fmla="*/ 4 h 141"/>
                <a:gd name="T12" fmla="*/ 139 w 143"/>
                <a:gd name="T13" fmla="*/ 70 h 141"/>
                <a:gd name="T14" fmla="*/ 71 w 143"/>
                <a:gd name="T15" fmla="*/ 137 h 141"/>
                <a:gd name="T16" fmla="*/ 4 w 143"/>
                <a:gd name="T17" fmla="*/ 70 h 141"/>
                <a:gd name="T18" fmla="*/ 71 w 143"/>
                <a:gd name="T19" fmla="*/ 4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3" h="141">
                  <a:moveTo>
                    <a:pt x="71" y="141"/>
                  </a:moveTo>
                  <a:cubicBezTo>
                    <a:pt x="111" y="141"/>
                    <a:pt x="143" y="109"/>
                    <a:pt x="143" y="70"/>
                  </a:cubicBezTo>
                  <a:cubicBezTo>
                    <a:pt x="143" y="32"/>
                    <a:pt x="111" y="0"/>
                    <a:pt x="71" y="0"/>
                  </a:cubicBezTo>
                  <a:cubicBezTo>
                    <a:pt x="32" y="0"/>
                    <a:pt x="0" y="32"/>
                    <a:pt x="0" y="70"/>
                  </a:cubicBezTo>
                  <a:cubicBezTo>
                    <a:pt x="0" y="109"/>
                    <a:pt x="32" y="141"/>
                    <a:pt x="71" y="141"/>
                  </a:cubicBezTo>
                  <a:close/>
                  <a:moveTo>
                    <a:pt x="71" y="4"/>
                  </a:moveTo>
                  <a:cubicBezTo>
                    <a:pt x="108" y="4"/>
                    <a:pt x="139" y="34"/>
                    <a:pt x="139" y="70"/>
                  </a:cubicBezTo>
                  <a:cubicBezTo>
                    <a:pt x="139" y="107"/>
                    <a:pt x="108" y="137"/>
                    <a:pt x="71" y="137"/>
                  </a:cubicBezTo>
                  <a:cubicBezTo>
                    <a:pt x="34" y="137"/>
                    <a:pt x="4" y="107"/>
                    <a:pt x="4" y="70"/>
                  </a:cubicBezTo>
                  <a:cubicBezTo>
                    <a:pt x="4" y="34"/>
                    <a:pt x="34" y="4"/>
                    <a:pt x="7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Freeform 9"/>
            <p:cNvSpPr>
              <a:spLocks noEditPoints="1"/>
            </p:cNvSpPr>
            <p:nvPr/>
          </p:nvSpPr>
          <p:spPr bwMode="auto">
            <a:xfrm>
              <a:off x="5441" y="1498"/>
              <a:ext cx="189" cy="187"/>
            </a:xfrm>
            <a:custGeom>
              <a:avLst/>
              <a:gdLst>
                <a:gd name="T0" fmla="*/ 112 w 112"/>
                <a:gd name="T1" fmla="*/ 56 h 111"/>
                <a:gd name="T2" fmla="*/ 56 w 112"/>
                <a:gd name="T3" fmla="*/ 0 h 111"/>
                <a:gd name="T4" fmla="*/ 0 w 112"/>
                <a:gd name="T5" fmla="*/ 56 h 111"/>
                <a:gd name="T6" fmla="*/ 56 w 112"/>
                <a:gd name="T7" fmla="*/ 111 h 111"/>
                <a:gd name="T8" fmla="*/ 112 w 112"/>
                <a:gd name="T9" fmla="*/ 56 h 111"/>
                <a:gd name="T10" fmla="*/ 11 w 112"/>
                <a:gd name="T11" fmla="*/ 56 h 111"/>
                <a:gd name="T12" fmla="*/ 56 w 112"/>
                <a:gd name="T13" fmla="*/ 11 h 111"/>
                <a:gd name="T14" fmla="*/ 102 w 112"/>
                <a:gd name="T15" fmla="*/ 56 h 111"/>
                <a:gd name="T16" fmla="*/ 56 w 112"/>
                <a:gd name="T17" fmla="*/ 101 h 111"/>
                <a:gd name="T18" fmla="*/ 11 w 112"/>
                <a:gd name="T19" fmla="*/ 56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1">
                  <a:moveTo>
                    <a:pt x="112" y="56"/>
                  </a:moveTo>
                  <a:cubicBezTo>
                    <a:pt x="112" y="25"/>
                    <a:pt x="87" y="0"/>
                    <a:pt x="56" y="0"/>
                  </a:cubicBezTo>
                  <a:cubicBezTo>
                    <a:pt x="25" y="0"/>
                    <a:pt x="0" y="25"/>
                    <a:pt x="0" y="56"/>
                  </a:cubicBezTo>
                  <a:cubicBezTo>
                    <a:pt x="0" y="86"/>
                    <a:pt x="25" y="111"/>
                    <a:pt x="56" y="111"/>
                  </a:cubicBezTo>
                  <a:cubicBezTo>
                    <a:pt x="87" y="111"/>
                    <a:pt x="112" y="86"/>
                    <a:pt x="112" y="56"/>
                  </a:cubicBezTo>
                  <a:close/>
                  <a:moveTo>
                    <a:pt x="11" y="56"/>
                  </a:moveTo>
                  <a:cubicBezTo>
                    <a:pt x="11" y="31"/>
                    <a:pt x="31" y="11"/>
                    <a:pt x="56" y="11"/>
                  </a:cubicBezTo>
                  <a:cubicBezTo>
                    <a:pt x="81" y="11"/>
                    <a:pt x="102" y="31"/>
                    <a:pt x="102" y="56"/>
                  </a:cubicBezTo>
                  <a:cubicBezTo>
                    <a:pt x="102" y="80"/>
                    <a:pt x="81" y="101"/>
                    <a:pt x="56" y="101"/>
                  </a:cubicBezTo>
                  <a:cubicBezTo>
                    <a:pt x="31" y="101"/>
                    <a:pt x="11" y="80"/>
                    <a:pt x="11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" name="Oval 10"/>
            <p:cNvSpPr>
              <a:spLocks noChangeArrowheads="1"/>
            </p:cNvSpPr>
            <p:nvPr/>
          </p:nvSpPr>
          <p:spPr bwMode="auto">
            <a:xfrm>
              <a:off x="2943" y="640"/>
              <a:ext cx="84" cy="8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" name="Freeform 11"/>
            <p:cNvSpPr>
              <a:spLocks noEditPoints="1"/>
            </p:cNvSpPr>
            <p:nvPr/>
          </p:nvSpPr>
          <p:spPr bwMode="auto">
            <a:xfrm>
              <a:off x="2074" y="-2"/>
              <a:ext cx="3877" cy="2555"/>
            </a:xfrm>
            <a:custGeom>
              <a:avLst/>
              <a:gdLst>
                <a:gd name="T0" fmla="*/ 425 w 2293"/>
                <a:gd name="T1" fmla="*/ 226 h 1510"/>
                <a:gd name="T2" fmla="*/ 327 w 2293"/>
                <a:gd name="T3" fmla="*/ 320 h 1510"/>
                <a:gd name="T4" fmla="*/ 726 w 2293"/>
                <a:gd name="T5" fmla="*/ 424 h 1510"/>
                <a:gd name="T6" fmla="*/ 1311 w 2293"/>
                <a:gd name="T7" fmla="*/ 457 h 1510"/>
                <a:gd name="T8" fmla="*/ 1374 w 2293"/>
                <a:gd name="T9" fmla="*/ 550 h 1510"/>
                <a:gd name="T10" fmla="*/ 1068 w 2293"/>
                <a:gd name="T11" fmla="*/ 571 h 1510"/>
                <a:gd name="T12" fmla="*/ 1571 w 2293"/>
                <a:gd name="T13" fmla="*/ 457 h 1510"/>
                <a:gd name="T14" fmla="*/ 1525 w 2293"/>
                <a:gd name="T15" fmla="*/ 708 h 1510"/>
                <a:gd name="T16" fmla="*/ 1395 w 2293"/>
                <a:gd name="T17" fmla="*/ 934 h 1510"/>
                <a:gd name="T18" fmla="*/ 1623 w 2293"/>
                <a:gd name="T19" fmla="*/ 611 h 1510"/>
                <a:gd name="T20" fmla="*/ 1755 w 2293"/>
                <a:gd name="T21" fmla="*/ 858 h 1510"/>
                <a:gd name="T22" fmla="*/ 1703 w 2293"/>
                <a:gd name="T23" fmla="*/ 769 h 1510"/>
                <a:gd name="T24" fmla="*/ 1596 w 2293"/>
                <a:gd name="T25" fmla="*/ 1196 h 1510"/>
                <a:gd name="T26" fmla="*/ 1527 w 2293"/>
                <a:gd name="T27" fmla="*/ 1288 h 1510"/>
                <a:gd name="T28" fmla="*/ 1607 w 2293"/>
                <a:gd name="T29" fmla="*/ 1019 h 1510"/>
                <a:gd name="T30" fmla="*/ 1635 w 2293"/>
                <a:gd name="T31" fmla="*/ 1331 h 1510"/>
                <a:gd name="T32" fmla="*/ 1840 w 2293"/>
                <a:gd name="T33" fmla="*/ 972 h 1510"/>
                <a:gd name="T34" fmla="*/ 1939 w 2293"/>
                <a:gd name="T35" fmla="*/ 1331 h 1510"/>
                <a:gd name="T36" fmla="*/ 1964 w 2293"/>
                <a:gd name="T37" fmla="*/ 1510 h 1510"/>
                <a:gd name="T38" fmla="*/ 1989 w 2293"/>
                <a:gd name="T39" fmla="*/ 1331 h 1510"/>
                <a:gd name="T40" fmla="*/ 1850 w 2293"/>
                <a:gd name="T41" fmla="*/ 972 h 1510"/>
                <a:gd name="T42" fmla="*/ 1879 w 2293"/>
                <a:gd name="T43" fmla="*/ 685 h 1510"/>
                <a:gd name="T44" fmla="*/ 2253 w 2293"/>
                <a:gd name="T45" fmla="*/ 680 h 1510"/>
                <a:gd name="T46" fmla="*/ 2056 w 2293"/>
                <a:gd name="T47" fmla="*/ 657 h 1510"/>
                <a:gd name="T48" fmla="*/ 2033 w 2293"/>
                <a:gd name="T49" fmla="*/ 269 h 1510"/>
                <a:gd name="T50" fmla="*/ 2268 w 2293"/>
                <a:gd name="T51" fmla="*/ 36 h 1510"/>
                <a:gd name="T52" fmla="*/ 2259 w 2293"/>
                <a:gd name="T53" fmla="*/ 22 h 1510"/>
                <a:gd name="T54" fmla="*/ 1845 w 2293"/>
                <a:gd name="T55" fmla="*/ 191 h 1510"/>
                <a:gd name="T56" fmla="*/ 1681 w 2293"/>
                <a:gd name="T57" fmla="*/ 282 h 1510"/>
                <a:gd name="T58" fmla="*/ 1272 w 2293"/>
                <a:gd name="T59" fmla="*/ 16 h 1510"/>
                <a:gd name="T60" fmla="*/ 1265 w 2293"/>
                <a:gd name="T61" fmla="*/ 30 h 1510"/>
                <a:gd name="T62" fmla="*/ 1216 w 2293"/>
                <a:gd name="T63" fmla="*/ 16 h 1510"/>
                <a:gd name="T64" fmla="*/ 1209 w 2293"/>
                <a:gd name="T65" fmla="*/ 30 h 1510"/>
                <a:gd name="T66" fmla="*/ 1138 w 2293"/>
                <a:gd name="T67" fmla="*/ 204 h 1510"/>
                <a:gd name="T68" fmla="*/ 1391 w 2293"/>
                <a:gd name="T69" fmla="*/ 210 h 1510"/>
                <a:gd name="T70" fmla="*/ 1448 w 2293"/>
                <a:gd name="T71" fmla="*/ 209 h 1510"/>
                <a:gd name="T72" fmla="*/ 1840 w 2293"/>
                <a:gd name="T73" fmla="*/ 687 h 1510"/>
                <a:gd name="T74" fmla="*/ 1360 w 2293"/>
                <a:gd name="T75" fmla="*/ 447 h 1510"/>
                <a:gd name="T76" fmla="*/ 948 w 2293"/>
                <a:gd name="T77" fmla="*/ 315 h 1510"/>
                <a:gd name="T78" fmla="*/ 515 w 2293"/>
                <a:gd name="T79" fmla="*/ 315 h 1510"/>
                <a:gd name="T80" fmla="*/ 0 w 2293"/>
                <a:gd name="T81" fmla="*/ 231 h 1510"/>
                <a:gd name="T82" fmla="*/ 1273 w 2293"/>
                <a:gd name="T83" fmla="*/ 853 h 1510"/>
                <a:gd name="T84" fmla="*/ 1516 w 2293"/>
                <a:gd name="T85" fmla="*/ 853 h 1510"/>
                <a:gd name="T86" fmla="*/ 1765 w 2293"/>
                <a:gd name="T87" fmla="*/ 826 h 1510"/>
                <a:gd name="T88" fmla="*/ 1869 w 2293"/>
                <a:gd name="T89" fmla="*/ 783 h 1510"/>
                <a:gd name="T90" fmla="*/ 1869 w 2293"/>
                <a:gd name="T91" fmla="*/ 783 h 1510"/>
                <a:gd name="T92" fmla="*/ 2039 w 2293"/>
                <a:gd name="T93" fmla="*/ 452 h 1510"/>
                <a:gd name="T94" fmla="*/ 1840 w 2293"/>
                <a:gd name="T95" fmla="*/ 643 h 1510"/>
                <a:gd name="T96" fmla="*/ 1845 w 2293"/>
                <a:gd name="T97" fmla="*/ 227 h 1510"/>
                <a:gd name="T98" fmla="*/ 2043 w 2293"/>
                <a:gd name="T99" fmla="*/ 452 h 1510"/>
                <a:gd name="T100" fmla="*/ 1845 w 2293"/>
                <a:gd name="T101" fmla="*/ 227 h 1510"/>
                <a:gd name="T102" fmla="*/ 1647 w 2293"/>
                <a:gd name="T103" fmla="*/ 452 h 1510"/>
                <a:gd name="T104" fmla="*/ 726 w 2293"/>
                <a:gd name="T105" fmla="*/ 227 h 1510"/>
                <a:gd name="T106" fmla="*/ 726 w 2293"/>
                <a:gd name="T107" fmla="*/ 227 h 1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293" h="1510">
                  <a:moveTo>
                    <a:pt x="25" y="255"/>
                  </a:moveTo>
                  <a:cubicBezTo>
                    <a:pt x="39" y="255"/>
                    <a:pt x="50" y="244"/>
                    <a:pt x="50" y="231"/>
                  </a:cubicBezTo>
                  <a:cubicBezTo>
                    <a:pt x="50" y="229"/>
                    <a:pt x="50" y="227"/>
                    <a:pt x="50" y="226"/>
                  </a:cubicBezTo>
                  <a:cubicBezTo>
                    <a:pt x="425" y="226"/>
                    <a:pt x="425" y="226"/>
                    <a:pt x="425" y="226"/>
                  </a:cubicBezTo>
                  <a:cubicBezTo>
                    <a:pt x="502" y="315"/>
                    <a:pt x="502" y="315"/>
                    <a:pt x="502" y="315"/>
                  </a:cubicBezTo>
                  <a:cubicBezTo>
                    <a:pt x="360" y="315"/>
                    <a:pt x="360" y="315"/>
                    <a:pt x="360" y="315"/>
                  </a:cubicBezTo>
                  <a:cubicBezTo>
                    <a:pt x="358" y="309"/>
                    <a:pt x="351" y="304"/>
                    <a:pt x="344" y="304"/>
                  </a:cubicBezTo>
                  <a:cubicBezTo>
                    <a:pt x="335" y="304"/>
                    <a:pt x="327" y="311"/>
                    <a:pt x="327" y="320"/>
                  </a:cubicBezTo>
                  <a:cubicBezTo>
                    <a:pt x="327" y="329"/>
                    <a:pt x="335" y="337"/>
                    <a:pt x="344" y="337"/>
                  </a:cubicBezTo>
                  <a:cubicBezTo>
                    <a:pt x="351" y="337"/>
                    <a:pt x="358" y="332"/>
                    <a:pt x="360" y="326"/>
                  </a:cubicBezTo>
                  <a:cubicBezTo>
                    <a:pt x="621" y="326"/>
                    <a:pt x="621" y="326"/>
                    <a:pt x="621" y="326"/>
                  </a:cubicBezTo>
                  <a:cubicBezTo>
                    <a:pt x="624" y="380"/>
                    <a:pt x="670" y="424"/>
                    <a:pt x="726" y="424"/>
                  </a:cubicBezTo>
                  <a:cubicBezTo>
                    <a:pt x="782" y="424"/>
                    <a:pt x="829" y="380"/>
                    <a:pt x="831" y="326"/>
                  </a:cubicBezTo>
                  <a:cubicBezTo>
                    <a:pt x="944" y="326"/>
                    <a:pt x="944" y="326"/>
                    <a:pt x="944" y="326"/>
                  </a:cubicBezTo>
                  <a:cubicBezTo>
                    <a:pt x="1077" y="457"/>
                    <a:pt x="1077" y="457"/>
                    <a:pt x="1077" y="457"/>
                  </a:cubicBezTo>
                  <a:cubicBezTo>
                    <a:pt x="1311" y="457"/>
                    <a:pt x="1311" y="457"/>
                    <a:pt x="1311" y="457"/>
                  </a:cubicBezTo>
                  <a:cubicBezTo>
                    <a:pt x="1314" y="468"/>
                    <a:pt x="1324" y="477"/>
                    <a:pt x="1336" y="477"/>
                  </a:cubicBezTo>
                  <a:cubicBezTo>
                    <a:pt x="1348" y="477"/>
                    <a:pt x="1358" y="468"/>
                    <a:pt x="1360" y="457"/>
                  </a:cubicBezTo>
                  <a:cubicBezTo>
                    <a:pt x="1468" y="457"/>
                    <a:pt x="1468" y="457"/>
                    <a:pt x="1468" y="457"/>
                  </a:cubicBezTo>
                  <a:cubicBezTo>
                    <a:pt x="1374" y="550"/>
                    <a:pt x="1374" y="550"/>
                    <a:pt x="1374" y="550"/>
                  </a:cubicBezTo>
                  <a:cubicBezTo>
                    <a:pt x="1084" y="550"/>
                    <a:pt x="1084" y="550"/>
                    <a:pt x="1084" y="550"/>
                  </a:cubicBezTo>
                  <a:cubicBezTo>
                    <a:pt x="1082" y="543"/>
                    <a:pt x="1075" y="539"/>
                    <a:pt x="1068" y="539"/>
                  </a:cubicBezTo>
                  <a:cubicBezTo>
                    <a:pt x="1059" y="539"/>
                    <a:pt x="1051" y="546"/>
                    <a:pt x="1051" y="555"/>
                  </a:cubicBezTo>
                  <a:cubicBezTo>
                    <a:pt x="1051" y="564"/>
                    <a:pt x="1059" y="571"/>
                    <a:pt x="1068" y="571"/>
                  </a:cubicBezTo>
                  <a:cubicBezTo>
                    <a:pt x="1075" y="571"/>
                    <a:pt x="1082" y="567"/>
                    <a:pt x="1084" y="560"/>
                  </a:cubicBezTo>
                  <a:cubicBezTo>
                    <a:pt x="1378" y="560"/>
                    <a:pt x="1378" y="560"/>
                    <a:pt x="1378" y="560"/>
                  </a:cubicBezTo>
                  <a:cubicBezTo>
                    <a:pt x="1483" y="457"/>
                    <a:pt x="1483" y="457"/>
                    <a:pt x="1483" y="457"/>
                  </a:cubicBezTo>
                  <a:cubicBezTo>
                    <a:pt x="1571" y="457"/>
                    <a:pt x="1571" y="457"/>
                    <a:pt x="1571" y="457"/>
                  </a:cubicBezTo>
                  <a:cubicBezTo>
                    <a:pt x="1572" y="511"/>
                    <a:pt x="1589" y="561"/>
                    <a:pt x="1617" y="603"/>
                  </a:cubicBezTo>
                  <a:cubicBezTo>
                    <a:pt x="1617" y="603"/>
                    <a:pt x="1617" y="603"/>
                    <a:pt x="1617" y="603"/>
                  </a:cubicBezTo>
                  <a:cubicBezTo>
                    <a:pt x="1517" y="701"/>
                    <a:pt x="1517" y="701"/>
                    <a:pt x="1517" y="701"/>
                  </a:cubicBezTo>
                  <a:cubicBezTo>
                    <a:pt x="1525" y="708"/>
                    <a:pt x="1525" y="708"/>
                    <a:pt x="1525" y="708"/>
                  </a:cubicBezTo>
                  <a:cubicBezTo>
                    <a:pt x="1395" y="634"/>
                    <a:pt x="1395" y="634"/>
                    <a:pt x="1395" y="634"/>
                  </a:cubicBezTo>
                  <a:cubicBezTo>
                    <a:pt x="1263" y="709"/>
                    <a:pt x="1263" y="709"/>
                    <a:pt x="1263" y="709"/>
                  </a:cubicBezTo>
                  <a:cubicBezTo>
                    <a:pt x="1263" y="859"/>
                    <a:pt x="1263" y="859"/>
                    <a:pt x="1263" y="859"/>
                  </a:cubicBezTo>
                  <a:cubicBezTo>
                    <a:pt x="1395" y="934"/>
                    <a:pt x="1395" y="934"/>
                    <a:pt x="1395" y="934"/>
                  </a:cubicBezTo>
                  <a:cubicBezTo>
                    <a:pt x="1526" y="859"/>
                    <a:pt x="1526" y="859"/>
                    <a:pt x="1526" y="859"/>
                  </a:cubicBezTo>
                  <a:cubicBezTo>
                    <a:pt x="1526" y="709"/>
                    <a:pt x="1526" y="709"/>
                    <a:pt x="1526" y="709"/>
                  </a:cubicBezTo>
                  <a:cubicBezTo>
                    <a:pt x="1525" y="708"/>
                    <a:pt x="1525" y="708"/>
                    <a:pt x="1525" y="708"/>
                  </a:cubicBezTo>
                  <a:cubicBezTo>
                    <a:pt x="1623" y="611"/>
                    <a:pt x="1623" y="611"/>
                    <a:pt x="1623" y="611"/>
                  </a:cubicBezTo>
                  <a:cubicBezTo>
                    <a:pt x="1672" y="677"/>
                    <a:pt x="1751" y="721"/>
                    <a:pt x="1840" y="723"/>
                  </a:cubicBezTo>
                  <a:cubicBezTo>
                    <a:pt x="1840" y="772"/>
                    <a:pt x="1840" y="772"/>
                    <a:pt x="1840" y="772"/>
                  </a:cubicBezTo>
                  <a:cubicBezTo>
                    <a:pt x="1755" y="821"/>
                    <a:pt x="1755" y="821"/>
                    <a:pt x="1755" y="821"/>
                  </a:cubicBezTo>
                  <a:cubicBezTo>
                    <a:pt x="1755" y="858"/>
                    <a:pt x="1755" y="858"/>
                    <a:pt x="1755" y="858"/>
                  </a:cubicBezTo>
                  <a:cubicBezTo>
                    <a:pt x="1680" y="932"/>
                    <a:pt x="1680" y="932"/>
                    <a:pt x="1680" y="932"/>
                  </a:cubicBezTo>
                  <a:cubicBezTo>
                    <a:pt x="1680" y="807"/>
                    <a:pt x="1680" y="807"/>
                    <a:pt x="1680" y="807"/>
                  </a:cubicBezTo>
                  <a:cubicBezTo>
                    <a:pt x="1711" y="776"/>
                    <a:pt x="1711" y="776"/>
                    <a:pt x="1711" y="776"/>
                  </a:cubicBezTo>
                  <a:cubicBezTo>
                    <a:pt x="1703" y="769"/>
                    <a:pt x="1703" y="769"/>
                    <a:pt x="1703" y="769"/>
                  </a:cubicBezTo>
                  <a:cubicBezTo>
                    <a:pt x="1669" y="803"/>
                    <a:pt x="1669" y="803"/>
                    <a:pt x="1669" y="803"/>
                  </a:cubicBezTo>
                  <a:cubicBezTo>
                    <a:pt x="1669" y="943"/>
                    <a:pt x="1669" y="943"/>
                    <a:pt x="1669" y="943"/>
                  </a:cubicBezTo>
                  <a:cubicBezTo>
                    <a:pt x="1596" y="1015"/>
                    <a:pt x="1596" y="1015"/>
                    <a:pt x="1596" y="1015"/>
                  </a:cubicBezTo>
                  <a:cubicBezTo>
                    <a:pt x="1596" y="1196"/>
                    <a:pt x="1596" y="1196"/>
                    <a:pt x="1596" y="1196"/>
                  </a:cubicBezTo>
                  <a:cubicBezTo>
                    <a:pt x="1535" y="1257"/>
                    <a:pt x="1535" y="1257"/>
                    <a:pt x="1535" y="1257"/>
                  </a:cubicBezTo>
                  <a:cubicBezTo>
                    <a:pt x="1533" y="1256"/>
                    <a:pt x="1530" y="1255"/>
                    <a:pt x="1527" y="1255"/>
                  </a:cubicBezTo>
                  <a:cubicBezTo>
                    <a:pt x="1518" y="1255"/>
                    <a:pt x="1511" y="1262"/>
                    <a:pt x="1511" y="1271"/>
                  </a:cubicBezTo>
                  <a:cubicBezTo>
                    <a:pt x="1511" y="1280"/>
                    <a:pt x="1518" y="1288"/>
                    <a:pt x="1527" y="1288"/>
                  </a:cubicBezTo>
                  <a:cubicBezTo>
                    <a:pt x="1537" y="1288"/>
                    <a:pt x="1544" y="1280"/>
                    <a:pt x="1544" y="1271"/>
                  </a:cubicBezTo>
                  <a:cubicBezTo>
                    <a:pt x="1544" y="1269"/>
                    <a:pt x="1543" y="1266"/>
                    <a:pt x="1542" y="1264"/>
                  </a:cubicBezTo>
                  <a:cubicBezTo>
                    <a:pt x="1607" y="1200"/>
                    <a:pt x="1607" y="1200"/>
                    <a:pt x="1607" y="1200"/>
                  </a:cubicBezTo>
                  <a:cubicBezTo>
                    <a:pt x="1607" y="1019"/>
                    <a:pt x="1607" y="1019"/>
                    <a:pt x="1607" y="1019"/>
                  </a:cubicBezTo>
                  <a:cubicBezTo>
                    <a:pt x="1755" y="873"/>
                    <a:pt x="1755" y="873"/>
                    <a:pt x="1755" y="873"/>
                  </a:cubicBezTo>
                  <a:cubicBezTo>
                    <a:pt x="1755" y="918"/>
                    <a:pt x="1755" y="918"/>
                    <a:pt x="1755" y="918"/>
                  </a:cubicBezTo>
                  <a:cubicBezTo>
                    <a:pt x="1635" y="1037"/>
                    <a:pt x="1635" y="1037"/>
                    <a:pt x="1635" y="1037"/>
                  </a:cubicBezTo>
                  <a:cubicBezTo>
                    <a:pt x="1635" y="1331"/>
                    <a:pt x="1635" y="1331"/>
                    <a:pt x="1635" y="1331"/>
                  </a:cubicBezTo>
                  <a:cubicBezTo>
                    <a:pt x="1645" y="1331"/>
                    <a:pt x="1645" y="1331"/>
                    <a:pt x="1645" y="1331"/>
                  </a:cubicBezTo>
                  <a:cubicBezTo>
                    <a:pt x="1645" y="1041"/>
                    <a:pt x="1645" y="1041"/>
                    <a:pt x="1645" y="1041"/>
                  </a:cubicBezTo>
                  <a:cubicBezTo>
                    <a:pt x="1761" y="927"/>
                    <a:pt x="1761" y="927"/>
                    <a:pt x="1761" y="927"/>
                  </a:cubicBezTo>
                  <a:cubicBezTo>
                    <a:pt x="1840" y="972"/>
                    <a:pt x="1840" y="972"/>
                    <a:pt x="1840" y="972"/>
                  </a:cubicBezTo>
                  <a:cubicBezTo>
                    <a:pt x="1840" y="1077"/>
                    <a:pt x="1840" y="1077"/>
                    <a:pt x="1840" y="1077"/>
                  </a:cubicBezTo>
                  <a:cubicBezTo>
                    <a:pt x="1959" y="1194"/>
                    <a:pt x="1959" y="1194"/>
                    <a:pt x="1959" y="1194"/>
                  </a:cubicBezTo>
                  <a:cubicBezTo>
                    <a:pt x="1959" y="1307"/>
                    <a:pt x="1959" y="1307"/>
                    <a:pt x="1959" y="1307"/>
                  </a:cubicBezTo>
                  <a:cubicBezTo>
                    <a:pt x="1948" y="1309"/>
                    <a:pt x="1939" y="1319"/>
                    <a:pt x="1939" y="1331"/>
                  </a:cubicBezTo>
                  <a:cubicBezTo>
                    <a:pt x="1939" y="1343"/>
                    <a:pt x="1948" y="1353"/>
                    <a:pt x="1959" y="1355"/>
                  </a:cubicBezTo>
                  <a:cubicBezTo>
                    <a:pt x="1959" y="1479"/>
                    <a:pt x="1959" y="1479"/>
                    <a:pt x="1959" y="1479"/>
                  </a:cubicBezTo>
                  <a:cubicBezTo>
                    <a:pt x="1953" y="1481"/>
                    <a:pt x="1948" y="1487"/>
                    <a:pt x="1948" y="1494"/>
                  </a:cubicBezTo>
                  <a:cubicBezTo>
                    <a:pt x="1948" y="1503"/>
                    <a:pt x="1955" y="1510"/>
                    <a:pt x="1964" y="1510"/>
                  </a:cubicBezTo>
                  <a:cubicBezTo>
                    <a:pt x="1974" y="1510"/>
                    <a:pt x="1981" y="1503"/>
                    <a:pt x="1981" y="1494"/>
                  </a:cubicBezTo>
                  <a:cubicBezTo>
                    <a:pt x="1981" y="1487"/>
                    <a:pt x="1976" y="1481"/>
                    <a:pt x="1969" y="1479"/>
                  </a:cubicBezTo>
                  <a:cubicBezTo>
                    <a:pt x="1969" y="1355"/>
                    <a:pt x="1969" y="1355"/>
                    <a:pt x="1969" y="1355"/>
                  </a:cubicBezTo>
                  <a:cubicBezTo>
                    <a:pt x="1981" y="1353"/>
                    <a:pt x="1989" y="1343"/>
                    <a:pt x="1989" y="1331"/>
                  </a:cubicBezTo>
                  <a:cubicBezTo>
                    <a:pt x="1989" y="1319"/>
                    <a:pt x="1981" y="1309"/>
                    <a:pt x="1969" y="1307"/>
                  </a:cubicBezTo>
                  <a:cubicBezTo>
                    <a:pt x="1969" y="1190"/>
                    <a:pt x="1969" y="1190"/>
                    <a:pt x="1969" y="1190"/>
                  </a:cubicBezTo>
                  <a:cubicBezTo>
                    <a:pt x="1850" y="1073"/>
                    <a:pt x="1850" y="1073"/>
                    <a:pt x="1850" y="1073"/>
                  </a:cubicBezTo>
                  <a:cubicBezTo>
                    <a:pt x="1850" y="972"/>
                    <a:pt x="1850" y="972"/>
                    <a:pt x="1850" y="972"/>
                  </a:cubicBezTo>
                  <a:cubicBezTo>
                    <a:pt x="1936" y="923"/>
                    <a:pt x="1936" y="923"/>
                    <a:pt x="1936" y="923"/>
                  </a:cubicBezTo>
                  <a:cubicBezTo>
                    <a:pt x="1936" y="821"/>
                    <a:pt x="1936" y="821"/>
                    <a:pt x="1936" y="821"/>
                  </a:cubicBezTo>
                  <a:cubicBezTo>
                    <a:pt x="1879" y="788"/>
                    <a:pt x="1879" y="788"/>
                    <a:pt x="1879" y="788"/>
                  </a:cubicBezTo>
                  <a:cubicBezTo>
                    <a:pt x="1879" y="685"/>
                    <a:pt x="1879" y="685"/>
                    <a:pt x="1879" y="685"/>
                  </a:cubicBezTo>
                  <a:cubicBezTo>
                    <a:pt x="1928" y="678"/>
                    <a:pt x="1973" y="656"/>
                    <a:pt x="2007" y="624"/>
                  </a:cubicBezTo>
                  <a:cubicBezTo>
                    <a:pt x="2051" y="667"/>
                    <a:pt x="2051" y="667"/>
                    <a:pt x="2051" y="667"/>
                  </a:cubicBezTo>
                  <a:cubicBezTo>
                    <a:pt x="2237" y="667"/>
                    <a:pt x="2237" y="667"/>
                    <a:pt x="2237" y="667"/>
                  </a:cubicBezTo>
                  <a:cubicBezTo>
                    <a:pt x="2238" y="675"/>
                    <a:pt x="2245" y="680"/>
                    <a:pt x="2253" y="680"/>
                  </a:cubicBezTo>
                  <a:cubicBezTo>
                    <a:pt x="2262" y="680"/>
                    <a:pt x="2269" y="673"/>
                    <a:pt x="2269" y="664"/>
                  </a:cubicBezTo>
                  <a:cubicBezTo>
                    <a:pt x="2269" y="655"/>
                    <a:pt x="2262" y="647"/>
                    <a:pt x="2253" y="647"/>
                  </a:cubicBezTo>
                  <a:cubicBezTo>
                    <a:pt x="2246" y="647"/>
                    <a:pt x="2240" y="651"/>
                    <a:pt x="2237" y="657"/>
                  </a:cubicBezTo>
                  <a:cubicBezTo>
                    <a:pt x="2056" y="657"/>
                    <a:pt x="2056" y="657"/>
                    <a:pt x="2056" y="657"/>
                  </a:cubicBezTo>
                  <a:cubicBezTo>
                    <a:pt x="2015" y="617"/>
                    <a:pt x="2015" y="617"/>
                    <a:pt x="2015" y="617"/>
                  </a:cubicBezTo>
                  <a:cubicBezTo>
                    <a:pt x="2057" y="574"/>
                    <a:pt x="2084" y="516"/>
                    <a:pt x="2084" y="452"/>
                  </a:cubicBezTo>
                  <a:cubicBezTo>
                    <a:pt x="2084" y="388"/>
                    <a:pt x="2057" y="329"/>
                    <a:pt x="2015" y="287"/>
                  </a:cubicBezTo>
                  <a:cubicBezTo>
                    <a:pt x="2033" y="269"/>
                    <a:pt x="2033" y="269"/>
                    <a:pt x="2033" y="269"/>
                  </a:cubicBezTo>
                  <a:cubicBezTo>
                    <a:pt x="2080" y="316"/>
                    <a:pt x="2110" y="380"/>
                    <a:pt x="2110" y="452"/>
                  </a:cubicBezTo>
                  <a:cubicBezTo>
                    <a:pt x="2120" y="452"/>
                    <a:pt x="2120" y="452"/>
                    <a:pt x="2120" y="452"/>
                  </a:cubicBezTo>
                  <a:cubicBezTo>
                    <a:pt x="2120" y="378"/>
                    <a:pt x="2089" y="310"/>
                    <a:pt x="2040" y="261"/>
                  </a:cubicBezTo>
                  <a:cubicBezTo>
                    <a:pt x="2268" y="36"/>
                    <a:pt x="2268" y="36"/>
                    <a:pt x="2268" y="36"/>
                  </a:cubicBezTo>
                  <a:cubicBezTo>
                    <a:pt x="2271" y="38"/>
                    <a:pt x="2273" y="38"/>
                    <a:pt x="2276" y="38"/>
                  </a:cubicBezTo>
                  <a:cubicBezTo>
                    <a:pt x="2285" y="38"/>
                    <a:pt x="2293" y="31"/>
                    <a:pt x="2293" y="22"/>
                  </a:cubicBezTo>
                  <a:cubicBezTo>
                    <a:pt x="2293" y="13"/>
                    <a:pt x="2285" y="6"/>
                    <a:pt x="2276" y="6"/>
                  </a:cubicBezTo>
                  <a:cubicBezTo>
                    <a:pt x="2267" y="6"/>
                    <a:pt x="2259" y="13"/>
                    <a:pt x="2259" y="22"/>
                  </a:cubicBezTo>
                  <a:cubicBezTo>
                    <a:pt x="2259" y="25"/>
                    <a:pt x="2260" y="27"/>
                    <a:pt x="2261" y="29"/>
                  </a:cubicBezTo>
                  <a:cubicBezTo>
                    <a:pt x="2033" y="254"/>
                    <a:pt x="2033" y="254"/>
                    <a:pt x="2033" y="254"/>
                  </a:cubicBezTo>
                  <a:cubicBezTo>
                    <a:pt x="1984" y="209"/>
                    <a:pt x="1918" y="181"/>
                    <a:pt x="1845" y="181"/>
                  </a:cubicBezTo>
                  <a:cubicBezTo>
                    <a:pt x="1845" y="191"/>
                    <a:pt x="1845" y="191"/>
                    <a:pt x="1845" y="191"/>
                  </a:cubicBezTo>
                  <a:cubicBezTo>
                    <a:pt x="1915" y="191"/>
                    <a:pt x="1978" y="218"/>
                    <a:pt x="2026" y="262"/>
                  </a:cubicBezTo>
                  <a:cubicBezTo>
                    <a:pt x="2007" y="280"/>
                    <a:pt x="2007" y="280"/>
                    <a:pt x="2007" y="280"/>
                  </a:cubicBezTo>
                  <a:cubicBezTo>
                    <a:pt x="1965" y="241"/>
                    <a:pt x="1908" y="217"/>
                    <a:pt x="1845" y="217"/>
                  </a:cubicBezTo>
                  <a:cubicBezTo>
                    <a:pt x="1781" y="217"/>
                    <a:pt x="1723" y="242"/>
                    <a:pt x="1681" y="282"/>
                  </a:cubicBezTo>
                  <a:cubicBezTo>
                    <a:pt x="1596" y="199"/>
                    <a:pt x="1596" y="199"/>
                    <a:pt x="1596" y="199"/>
                  </a:cubicBezTo>
                  <a:cubicBezTo>
                    <a:pt x="1451" y="199"/>
                    <a:pt x="1451" y="199"/>
                    <a:pt x="1451" y="199"/>
                  </a:cubicBezTo>
                  <a:cubicBezTo>
                    <a:pt x="1271" y="22"/>
                    <a:pt x="1271" y="22"/>
                    <a:pt x="1271" y="22"/>
                  </a:cubicBezTo>
                  <a:cubicBezTo>
                    <a:pt x="1272" y="20"/>
                    <a:pt x="1272" y="18"/>
                    <a:pt x="1272" y="16"/>
                  </a:cubicBezTo>
                  <a:cubicBezTo>
                    <a:pt x="1272" y="7"/>
                    <a:pt x="1265" y="0"/>
                    <a:pt x="1256" y="0"/>
                  </a:cubicBezTo>
                  <a:cubicBezTo>
                    <a:pt x="1246" y="0"/>
                    <a:pt x="1239" y="7"/>
                    <a:pt x="1239" y="16"/>
                  </a:cubicBezTo>
                  <a:cubicBezTo>
                    <a:pt x="1239" y="25"/>
                    <a:pt x="1246" y="33"/>
                    <a:pt x="1256" y="33"/>
                  </a:cubicBezTo>
                  <a:cubicBezTo>
                    <a:pt x="1259" y="33"/>
                    <a:pt x="1262" y="32"/>
                    <a:pt x="1265" y="30"/>
                  </a:cubicBezTo>
                  <a:cubicBezTo>
                    <a:pt x="1436" y="199"/>
                    <a:pt x="1436" y="199"/>
                    <a:pt x="1436" y="199"/>
                  </a:cubicBezTo>
                  <a:cubicBezTo>
                    <a:pt x="1394" y="199"/>
                    <a:pt x="1394" y="199"/>
                    <a:pt x="1394" y="199"/>
                  </a:cubicBezTo>
                  <a:cubicBezTo>
                    <a:pt x="1215" y="22"/>
                    <a:pt x="1215" y="22"/>
                    <a:pt x="1215" y="22"/>
                  </a:cubicBezTo>
                  <a:cubicBezTo>
                    <a:pt x="1216" y="20"/>
                    <a:pt x="1216" y="18"/>
                    <a:pt x="1216" y="16"/>
                  </a:cubicBezTo>
                  <a:cubicBezTo>
                    <a:pt x="1216" y="7"/>
                    <a:pt x="1209" y="0"/>
                    <a:pt x="1200" y="0"/>
                  </a:cubicBezTo>
                  <a:cubicBezTo>
                    <a:pt x="1190" y="0"/>
                    <a:pt x="1183" y="7"/>
                    <a:pt x="1183" y="16"/>
                  </a:cubicBezTo>
                  <a:cubicBezTo>
                    <a:pt x="1183" y="25"/>
                    <a:pt x="1190" y="33"/>
                    <a:pt x="1200" y="33"/>
                  </a:cubicBezTo>
                  <a:cubicBezTo>
                    <a:pt x="1203" y="33"/>
                    <a:pt x="1206" y="32"/>
                    <a:pt x="1209" y="30"/>
                  </a:cubicBezTo>
                  <a:cubicBezTo>
                    <a:pt x="1380" y="199"/>
                    <a:pt x="1380" y="199"/>
                    <a:pt x="1380" y="199"/>
                  </a:cubicBezTo>
                  <a:cubicBezTo>
                    <a:pt x="1170" y="199"/>
                    <a:pt x="1170" y="199"/>
                    <a:pt x="1170" y="199"/>
                  </a:cubicBezTo>
                  <a:cubicBezTo>
                    <a:pt x="1168" y="192"/>
                    <a:pt x="1162" y="187"/>
                    <a:pt x="1154" y="187"/>
                  </a:cubicBezTo>
                  <a:cubicBezTo>
                    <a:pt x="1145" y="187"/>
                    <a:pt x="1138" y="195"/>
                    <a:pt x="1138" y="204"/>
                  </a:cubicBezTo>
                  <a:cubicBezTo>
                    <a:pt x="1138" y="213"/>
                    <a:pt x="1145" y="220"/>
                    <a:pt x="1154" y="220"/>
                  </a:cubicBezTo>
                  <a:cubicBezTo>
                    <a:pt x="1162" y="220"/>
                    <a:pt x="1168" y="216"/>
                    <a:pt x="1170" y="209"/>
                  </a:cubicBezTo>
                  <a:cubicBezTo>
                    <a:pt x="1390" y="209"/>
                    <a:pt x="1390" y="209"/>
                    <a:pt x="1390" y="209"/>
                  </a:cubicBezTo>
                  <a:cubicBezTo>
                    <a:pt x="1391" y="210"/>
                    <a:pt x="1391" y="210"/>
                    <a:pt x="1391" y="210"/>
                  </a:cubicBezTo>
                  <a:cubicBezTo>
                    <a:pt x="1392" y="209"/>
                    <a:pt x="1392" y="209"/>
                    <a:pt x="1392" y="209"/>
                  </a:cubicBezTo>
                  <a:cubicBezTo>
                    <a:pt x="1447" y="209"/>
                    <a:pt x="1447" y="209"/>
                    <a:pt x="1447" y="209"/>
                  </a:cubicBezTo>
                  <a:cubicBezTo>
                    <a:pt x="1447" y="210"/>
                    <a:pt x="1447" y="210"/>
                    <a:pt x="1447" y="210"/>
                  </a:cubicBezTo>
                  <a:cubicBezTo>
                    <a:pt x="1448" y="209"/>
                    <a:pt x="1448" y="209"/>
                    <a:pt x="1448" y="209"/>
                  </a:cubicBezTo>
                  <a:cubicBezTo>
                    <a:pt x="1592" y="209"/>
                    <a:pt x="1592" y="209"/>
                    <a:pt x="1592" y="209"/>
                  </a:cubicBezTo>
                  <a:cubicBezTo>
                    <a:pt x="1673" y="289"/>
                    <a:pt x="1673" y="289"/>
                    <a:pt x="1673" y="289"/>
                  </a:cubicBezTo>
                  <a:cubicBezTo>
                    <a:pt x="1632" y="332"/>
                    <a:pt x="1607" y="389"/>
                    <a:pt x="1607" y="452"/>
                  </a:cubicBezTo>
                  <a:cubicBezTo>
                    <a:pt x="1607" y="580"/>
                    <a:pt x="1711" y="684"/>
                    <a:pt x="1840" y="687"/>
                  </a:cubicBezTo>
                  <a:cubicBezTo>
                    <a:pt x="1840" y="712"/>
                    <a:pt x="1840" y="712"/>
                    <a:pt x="1840" y="712"/>
                  </a:cubicBezTo>
                  <a:cubicBezTo>
                    <a:pt x="1697" y="710"/>
                    <a:pt x="1581" y="594"/>
                    <a:pt x="1581" y="452"/>
                  </a:cubicBezTo>
                  <a:cubicBezTo>
                    <a:pt x="1581" y="447"/>
                    <a:pt x="1581" y="447"/>
                    <a:pt x="1581" y="447"/>
                  </a:cubicBezTo>
                  <a:cubicBezTo>
                    <a:pt x="1360" y="447"/>
                    <a:pt x="1360" y="447"/>
                    <a:pt x="1360" y="447"/>
                  </a:cubicBezTo>
                  <a:cubicBezTo>
                    <a:pt x="1358" y="436"/>
                    <a:pt x="1348" y="427"/>
                    <a:pt x="1336" y="427"/>
                  </a:cubicBezTo>
                  <a:cubicBezTo>
                    <a:pt x="1324" y="427"/>
                    <a:pt x="1314" y="436"/>
                    <a:pt x="1311" y="447"/>
                  </a:cubicBezTo>
                  <a:cubicBezTo>
                    <a:pt x="1081" y="447"/>
                    <a:pt x="1081" y="447"/>
                    <a:pt x="1081" y="447"/>
                  </a:cubicBezTo>
                  <a:cubicBezTo>
                    <a:pt x="948" y="315"/>
                    <a:pt x="948" y="315"/>
                    <a:pt x="948" y="315"/>
                  </a:cubicBezTo>
                  <a:cubicBezTo>
                    <a:pt x="831" y="315"/>
                    <a:pt x="831" y="315"/>
                    <a:pt x="831" y="315"/>
                  </a:cubicBezTo>
                  <a:cubicBezTo>
                    <a:pt x="829" y="260"/>
                    <a:pt x="782" y="217"/>
                    <a:pt x="726" y="217"/>
                  </a:cubicBezTo>
                  <a:cubicBezTo>
                    <a:pt x="670" y="217"/>
                    <a:pt x="624" y="260"/>
                    <a:pt x="621" y="315"/>
                  </a:cubicBezTo>
                  <a:cubicBezTo>
                    <a:pt x="515" y="315"/>
                    <a:pt x="515" y="315"/>
                    <a:pt x="515" y="315"/>
                  </a:cubicBezTo>
                  <a:cubicBezTo>
                    <a:pt x="430" y="215"/>
                    <a:pt x="430" y="215"/>
                    <a:pt x="430" y="215"/>
                  </a:cubicBezTo>
                  <a:cubicBezTo>
                    <a:pt x="45" y="215"/>
                    <a:pt x="45" y="215"/>
                    <a:pt x="45" y="215"/>
                  </a:cubicBezTo>
                  <a:cubicBezTo>
                    <a:pt x="40" y="210"/>
                    <a:pt x="33" y="206"/>
                    <a:pt x="25" y="206"/>
                  </a:cubicBezTo>
                  <a:cubicBezTo>
                    <a:pt x="11" y="206"/>
                    <a:pt x="0" y="217"/>
                    <a:pt x="0" y="231"/>
                  </a:cubicBezTo>
                  <a:cubicBezTo>
                    <a:pt x="0" y="244"/>
                    <a:pt x="11" y="255"/>
                    <a:pt x="25" y="255"/>
                  </a:cubicBezTo>
                  <a:close/>
                  <a:moveTo>
                    <a:pt x="1516" y="853"/>
                  </a:moveTo>
                  <a:cubicBezTo>
                    <a:pt x="1395" y="922"/>
                    <a:pt x="1395" y="922"/>
                    <a:pt x="1395" y="922"/>
                  </a:cubicBezTo>
                  <a:cubicBezTo>
                    <a:pt x="1273" y="853"/>
                    <a:pt x="1273" y="853"/>
                    <a:pt x="1273" y="853"/>
                  </a:cubicBezTo>
                  <a:cubicBezTo>
                    <a:pt x="1273" y="715"/>
                    <a:pt x="1273" y="715"/>
                    <a:pt x="1273" y="715"/>
                  </a:cubicBezTo>
                  <a:cubicBezTo>
                    <a:pt x="1395" y="646"/>
                    <a:pt x="1395" y="646"/>
                    <a:pt x="1395" y="646"/>
                  </a:cubicBezTo>
                  <a:cubicBezTo>
                    <a:pt x="1516" y="715"/>
                    <a:pt x="1516" y="715"/>
                    <a:pt x="1516" y="715"/>
                  </a:cubicBezTo>
                  <a:lnTo>
                    <a:pt x="1516" y="853"/>
                  </a:lnTo>
                  <a:close/>
                  <a:moveTo>
                    <a:pt x="1925" y="918"/>
                  </a:moveTo>
                  <a:cubicBezTo>
                    <a:pt x="1845" y="963"/>
                    <a:pt x="1845" y="963"/>
                    <a:pt x="1845" y="963"/>
                  </a:cubicBezTo>
                  <a:cubicBezTo>
                    <a:pt x="1765" y="918"/>
                    <a:pt x="1765" y="918"/>
                    <a:pt x="1765" y="918"/>
                  </a:cubicBezTo>
                  <a:cubicBezTo>
                    <a:pt x="1765" y="826"/>
                    <a:pt x="1765" y="826"/>
                    <a:pt x="1765" y="826"/>
                  </a:cubicBezTo>
                  <a:cubicBezTo>
                    <a:pt x="1845" y="781"/>
                    <a:pt x="1845" y="781"/>
                    <a:pt x="1845" y="781"/>
                  </a:cubicBezTo>
                  <a:cubicBezTo>
                    <a:pt x="1925" y="826"/>
                    <a:pt x="1925" y="826"/>
                    <a:pt x="1925" y="826"/>
                  </a:cubicBezTo>
                  <a:lnTo>
                    <a:pt x="1925" y="918"/>
                  </a:lnTo>
                  <a:close/>
                  <a:moveTo>
                    <a:pt x="1869" y="783"/>
                  </a:moveTo>
                  <a:cubicBezTo>
                    <a:pt x="1850" y="772"/>
                    <a:pt x="1850" y="772"/>
                    <a:pt x="1850" y="772"/>
                  </a:cubicBezTo>
                  <a:cubicBezTo>
                    <a:pt x="1850" y="687"/>
                    <a:pt x="1850" y="687"/>
                    <a:pt x="1850" y="687"/>
                  </a:cubicBezTo>
                  <a:cubicBezTo>
                    <a:pt x="1857" y="687"/>
                    <a:pt x="1863" y="686"/>
                    <a:pt x="1869" y="686"/>
                  </a:cubicBezTo>
                  <a:lnTo>
                    <a:pt x="1869" y="783"/>
                  </a:lnTo>
                  <a:close/>
                  <a:moveTo>
                    <a:pt x="1850" y="450"/>
                  </a:moveTo>
                  <a:cubicBezTo>
                    <a:pt x="1712" y="313"/>
                    <a:pt x="1712" y="313"/>
                    <a:pt x="1712" y="313"/>
                  </a:cubicBezTo>
                  <a:cubicBezTo>
                    <a:pt x="1747" y="280"/>
                    <a:pt x="1794" y="260"/>
                    <a:pt x="1845" y="260"/>
                  </a:cubicBezTo>
                  <a:cubicBezTo>
                    <a:pt x="1952" y="260"/>
                    <a:pt x="2039" y="346"/>
                    <a:pt x="2039" y="452"/>
                  </a:cubicBezTo>
                  <a:cubicBezTo>
                    <a:pt x="2039" y="556"/>
                    <a:pt x="1955" y="640"/>
                    <a:pt x="1850" y="643"/>
                  </a:cubicBezTo>
                  <a:lnTo>
                    <a:pt x="1850" y="450"/>
                  </a:lnTo>
                  <a:close/>
                  <a:moveTo>
                    <a:pt x="1840" y="454"/>
                  </a:moveTo>
                  <a:cubicBezTo>
                    <a:pt x="1840" y="643"/>
                    <a:pt x="1840" y="643"/>
                    <a:pt x="1840" y="643"/>
                  </a:cubicBezTo>
                  <a:cubicBezTo>
                    <a:pt x="1735" y="640"/>
                    <a:pt x="1651" y="556"/>
                    <a:pt x="1651" y="452"/>
                  </a:cubicBezTo>
                  <a:cubicBezTo>
                    <a:pt x="1651" y="401"/>
                    <a:pt x="1671" y="355"/>
                    <a:pt x="1704" y="320"/>
                  </a:cubicBezTo>
                  <a:lnTo>
                    <a:pt x="1840" y="454"/>
                  </a:lnTo>
                  <a:close/>
                  <a:moveTo>
                    <a:pt x="1845" y="227"/>
                  </a:moveTo>
                  <a:cubicBezTo>
                    <a:pt x="1971" y="227"/>
                    <a:pt x="2073" y="328"/>
                    <a:pt x="2073" y="452"/>
                  </a:cubicBezTo>
                  <a:cubicBezTo>
                    <a:pt x="2073" y="574"/>
                    <a:pt x="1974" y="674"/>
                    <a:pt x="1850" y="677"/>
                  </a:cubicBezTo>
                  <a:cubicBezTo>
                    <a:pt x="1850" y="647"/>
                    <a:pt x="1850" y="647"/>
                    <a:pt x="1850" y="647"/>
                  </a:cubicBezTo>
                  <a:cubicBezTo>
                    <a:pt x="1957" y="645"/>
                    <a:pt x="2043" y="558"/>
                    <a:pt x="2043" y="452"/>
                  </a:cubicBezTo>
                  <a:cubicBezTo>
                    <a:pt x="2043" y="344"/>
                    <a:pt x="1955" y="256"/>
                    <a:pt x="1845" y="256"/>
                  </a:cubicBezTo>
                  <a:cubicBezTo>
                    <a:pt x="1792" y="256"/>
                    <a:pt x="1744" y="277"/>
                    <a:pt x="1709" y="310"/>
                  </a:cubicBezTo>
                  <a:cubicBezTo>
                    <a:pt x="1688" y="289"/>
                    <a:pt x="1688" y="289"/>
                    <a:pt x="1688" y="289"/>
                  </a:cubicBezTo>
                  <a:cubicBezTo>
                    <a:pt x="1729" y="251"/>
                    <a:pt x="1784" y="227"/>
                    <a:pt x="1845" y="227"/>
                  </a:cubicBezTo>
                  <a:close/>
                  <a:moveTo>
                    <a:pt x="1617" y="452"/>
                  </a:moveTo>
                  <a:cubicBezTo>
                    <a:pt x="1617" y="392"/>
                    <a:pt x="1641" y="337"/>
                    <a:pt x="1681" y="297"/>
                  </a:cubicBezTo>
                  <a:cubicBezTo>
                    <a:pt x="1702" y="317"/>
                    <a:pt x="1702" y="317"/>
                    <a:pt x="1702" y="317"/>
                  </a:cubicBezTo>
                  <a:cubicBezTo>
                    <a:pt x="1668" y="352"/>
                    <a:pt x="1647" y="400"/>
                    <a:pt x="1647" y="452"/>
                  </a:cubicBezTo>
                  <a:cubicBezTo>
                    <a:pt x="1647" y="558"/>
                    <a:pt x="1733" y="645"/>
                    <a:pt x="1840" y="647"/>
                  </a:cubicBezTo>
                  <a:cubicBezTo>
                    <a:pt x="1840" y="677"/>
                    <a:pt x="1840" y="677"/>
                    <a:pt x="1840" y="677"/>
                  </a:cubicBezTo>
                  <a:cubicBezTo>
                    <a:pt x="1717" y="674"/>
                    <a:pt x="1617" y="574"/>
                    <a:pt x="1617" y="452"/>
                  </a:cubicBezTo>
                  <a:close/>
                  <a:moveTo>
                    <a:pt x="726" y="227"/>
                  </a:moveTo>
                  <a:cubicBezTo>
                    <a:pt x="779" y="227"/>
                    <a:pt x="821" y="269"/>
                    <a:pt x="821" y="320"/>
                  </a:cubicBezTo>
                  <a:cubicBezTo>
                    <a:pt x="821" y="372"/>
                    <a:pt x="779" y="414"/>
                    <a:pt x="726" y="414"/>
                  </a:cubicBezTo>
                  <a:cubicBezTo>
                    <a:pt x="674" y="414"/>
                    <a:pt x="631" y="372"/>
                    <a:pt x="631" y="320"/>
                  </a:cubicBezTo>
                  <a:cubicBezTo>
                    <a:pt x="631" y="269"/>
                    <a:pt x="674" y="227"/>
                    <a:pt x="726" y="2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" name="Oval 12"/>
            <p:cNvSpPr>
              <a:spLocks noChangeArrowheads="1"/>
            </p:cNvSpPr>
            <p:nvPr/>
          </p:nvSpPr>
          <p:spPr bwMode="auto">
            <a:xfrm>
              <a:off x="5031" y="1922"/>
              <a:ext cx="85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" name="Oval 13"/>
            <p:cNvSpPr>
              <a:spLocks noChangeArrowheads="1"/>
            </p:cNvSpPr>
            <p:nvPr/>
          </p:nvSpPr>
          <p:spPr bwMode="auto">
            <a:xfrm>
              <a:off x="5031" y="1794"/>
              <a:ext cx="85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Oval 14"/>
            <p:cNvSpPr>
              <a:spLocks noChangeArrowheads="1"/>
            </p:cNvSpPr>
            <p:nvPr/>
          </p:nvSpPr>
          <p:spPr bwMode="auto">
            <a:xfrm>
              <a:off x="4073" y="1349"/>
              <a:ext cx="84" cy="8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" name="Oval 15"/>
            <p:cNvSpPr>
              <a:spLocks noChangeArrowheads="1"/>
            </p:cNvSpPr>
            <p:nvPr/>
          </p:nvSpPr>
          <p:spPr bwMode="auto">
            <a:xfrm>
              <a:off x="4073" y="1222"/>
              <a:ext cx="84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" name="Oval 16"/>
            <p:cNvSpPr>
              <a:spLocks noChangeArrowheads="1"/>
            </p:cNvSpPr>
            <p:nvPr/>
          </p:nvSpPr>
          <p:spPr bwMode="auto">
            <a:xfrm>
              <a:off x="5508" y="1564"/>
              <a:ext cx="56" cy="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" name="Freeform 17"/>
            <p:cNvSpPr>
              <a:spLocks noEditPoints="1"/>
            </p:cNvSpPr>
            <p:nvPr/>
          </p:nvSpPr>
          <p:spPr bwMode="auto">
            <a:xfrm>
              <a:off x="5099" y="10"/>
              <a:ext cx="189" cy="186"/>
            </a:xfrm>
            <a:custGeom>
              <a:avLst/>
              <a:gdLst>
                <a:gd name="T0" fmla="*/ 56 w 112"/>
                <a:gd name="T1" fmla="*/ 110 h 110"/>
                <a:gd name="T2" fmla="*/ 112 w 112"/>
                <a:gd name="T3" fmla="*/ 55 h 110"/>
                <a:gd name="T4" fmla="*/ 56 w 112"/>
                <a:gd name="T5" fmla="*/ 0 h 110"/>
                <a:gd name="T6" fmla="*/ 0 w 112"/>
                <a:gd name="T7" fmla="*/ 55 h 110"/>
                <a:gd name="T8" fmla="*/ 56 w 112"/>
                <a:gd name="T9" fmla="*/ 110 h 110"/>
                <a:gd name="T10" fmla="*/ 56 w 112"/>
                <a:gd name="T11" fmla="*/ 10 h 110"/>
                <a:gd name="T12" fmla="*/ 102 w 112"/>
                <a:gd name="T13" fmla="*/ 55 h 110"/>
                <a:gd name="T14" fmla="*/ 56 w 112"/>
                <a:gd name="T15" fmla="*/ 100 h 110"/>
                <a:gd name="T16" fmla="*/ 11 w 112"/>
                <a:gd name="T17" fmla="*/ 55 h 110"/>
                <a:gd name="T18" fmla="*/ 56 w 112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0">
                  <a:moveTo>
                    <a:pt x="56" y="110"/>
                  </a:moveTo>
                  <a:cubicBezTo>
                    <a:pt x="87" y="110"/>
                    <a:pt x="112" y="85"/>
                    <a:pt x="112" y="55"/>
                  </a:cubicBezTo>
                  <a:cubicBezTo>
                    <a:pt x="112" y="24"/>
                    <a:pt x="87" y="0"/>
                    <a:pt x="56" y="0"/>
                  </a:cubicBezTo>
                  <a:cubicBezTo>
                    <a:pt x="25" y="0"/>
                    <a:pt x="0" y="24"/>
                    <a:pt x="0" y="55"/>
                  </a:cubicBezTo>
                  <a:cubicBezTo>
                    <a:pt x="0" y="85"/>
                    <a:pt x="25" y="110"/>
                    <a:pt x="56" y="110"/>
                  </a:cubicBezTo>
                  <a:close/>
                  <a:moveTo>
                    <a:pt x="56" y="10"/>
                  </a:moveTo>
                  <a:cubicBezTo>
                    <a:pt x="81" y="10"/>
                    <a:pt x="102" y="30"/>
                    <a:pt x="102" y="55"/>
                  </a:cubicBezTo>
                  <a:cubicBezTo>
                    <a:pt x="102" y="79"/>
                    <a:pt x="81" y="100"/>
                    <a:pt x="56" y="100"/>
                  </a:cubicBezTo>
                  <a:cubicBezTo>
                    <a:pt x="31" y="100"/>
                    <a:pt x="11" y="79"/>
                    <a:pt x="11" y="55"/>
                  </a:cubicBezTo>
                  <a:cubicBezTo>
                    <a:pt x="11" y="30"/>
                    <a:pt x="31" y="10"/>
                    <a:pt x="5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Freeform 18"/>
            <p:cNvSpPr>
              <a:spLocks noEditPoints="1"/>
            </p:cNvSpPr>
            <p:nvPr/>
          </p:nvSpPr>
          <p:spPr bwMode="auto">
            <a:xfrm>
              <a:off x="5853" y="1948"/>
              <a:ext cx="188" cy="186"/>
            </a:xfrm>
            <a:custGeom>
              <a:avLst/>
              <a:gdLst>
                <a:gd name="T0" fmla="*/ 0 w 111"/>
                <a:gd name="T1" fmla="*/ 55 h 110"/>
                <a:gd name="T2" fmla="*/ 56 w 111"/>
                <a:gd name="T3" fmla="*/ 110 h 110"/>
                <a:gd name="T4" fmla="*/ 111 w 111"/>
                <a:gd name="T5" fmla="*/ 55 h 110"/>
                <a:gd name="T6" fmla="*/ 56 w 111"/>
                <a:gd name="T7" fmla="*/ 0 h 110"/>
                <a:gd name="T8" fmla="*/ 0 w 111"/>
                <a:gd name="T9" fmla="*/ 55 h 110"/>
                <a:gd name="T10" fmla="*/ 56 w 111"/>
                <a:gd name="T11" fmla="*/ 10 h 110"/>
                <a:gd name="T12" fmla="*/ 101 w 111"/>
                <a:gd name="T13" fmla="*/ 55 h 110"/>
                <a:gd name="T14" fmla="*/ 56 w 111"/>
                <a:gd name="T15" fmla="*/ 100 h 110"/>
                <a:gd name="T16" fmla="*/ 10 w 111"/>
                <a:gd name="T17" fmla="*/ 55 h 110"/>
                <a:gd name="T18" fmla="*/ 56 w 111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0">
                  <a:moveTo>
                    <a:pt x="0" y="55"/>
                  </a:moveTo>
                  <a:cubicBezTo>
                    <a:pt x="0" y="85"/>
                    <a:pt x="25" y="110"/>
                    <a:pt x="56" y="110"/>
                  </a:cubicBezTo>
                  <a:cubicBezTo>
                    <a:pt x="86" y="110"/>
                    <a:pt x="111" y="85"/>
                    <a:pt x="111" y="55"/>
                  </a:cubicBezTo>
                  <a:cubicBezTo>
                    <a:pt x="111" y="25"/>
                    <a:pt x="86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lose/>
                  <a:moveTo>
                    <a:pt x="56" y="10"/>
                  </a:moveTo>
                  <a:cubicBezTo>
                    <a:pt x="81" y="10"/>
                    <a:pt x="101" y="30"/>
                    <a:pt x="101" y="55"/>
                  </a:cubicBezTo>
                  <a:cubicBezTo>
                    <a:pt x="101" y="80"/>
                    <a:pt x="81" y="100"/>
                    <a:pt x="56" y="100"/>
                  </a:cubicBezTo>
                  <a:cubicBezTo>
                    <a:pt x="30" y="100"/>
                    <a:pt x="10" y="80"/>
                    <a:pt x="10" y="55"/>
                  </a:cubicBezTo>
                  <a:cubicBezTo>
                    <a:pt x="10" y="30"/>
                    <a:pt x="30" y="10"/>
                    <a:pt x="5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Freeform 19"/>
            <p:cNvSpPr>
              <a:spLocks noEditPoints="1"/>
            </p:cNvSpPr>
            <p:nvPr/>
          </p:nvSpPr>
          <p:spPr bwMode="auto">
            <a:xfrm>
              <a:off x="3663" y="85"/>
              <a:ext cx="188" cy="186"/>
            </a:xfrm>
            <a:custGeom>
              <a:avLst/>
              <a:gdLst>
                <a:gd name="T0" fmla="*/ 55 w 111"/>
                <a:gd name="T1" fmla="*/ 110 h 110"/>
                <a:gd name="T2" fmla="*/ 111 w 111"/>
                <a:gd name="T3" fmla="*/ 55 h 110"/>
                <a:gd name="T4" fmla="*/ 55 w 111"/>
                <a:gd name="T5" fmla="*/ 0 h 110"/>
                <a:gd name="T6" fmla="*/ 0 w 111"/>
                <a:gd name="T7" fmla="*/ 55 h 110"/>
                <a:gd name="T8" fmla="*/ 55 w 111"/>
                <a:gd name="T9" fmla="*/ 110 h 110"/>
                <a:gd name="T10" fmla="*/ 55 w 111"/>
                <a:gd name="T11" fmla="*/ 10 h 110"/>
                <a:gd name="T12" fmla="*/ 101 w 111"/>
                <a:gd name="T13" fmla="*/ 55 h 110"/>
                <a:gd name="T14" fmla="*/ 55 w 111"/>
                <a:gd name="T15" fmla="*/ 100 h 110"/>
                <a:gd name="T16" fmla="*/ 10 w 111"/>
                <a:gd name="T17" fmla="*/ 55 h 110"/>
                <a:gd name="T18" fmla="*/ 55 w 111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0">
                  <a:moveTo>
                    <a:pt x="55" y="110"/>
                  </a:moveTo>
                  <a:cubicBezTo>
                    <a:pt x="86" y="110"/>
                    <a:pt x="111" y="85"/>
                    <a:pt x="111" y="55"/>
                  </a:cubicBezTo>
                  <a:cubicBezTo>
                    <a:pt x="111" y="25"/>
                    <a:pt x="86" y="0"/>
                    <a:pt x="55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5"/>
                    <a:pt x="25" y="110"/>
                    <a:pt x="55" y="110"/>
                  </a:cubicBezTo>
                  <a:close/>
                  <a:moveTo>
                    <a:pt x="55" y="10"/>
                  </a:moveTo>
                  <a:cubicBezTo>
                    <a:pt x="81" y="10"/>
                    <a:pt x="101" y="30"/>
                    <a:pt x="101" y="55"/>
                  </a:cubicBezTo>
                  <a:cubicBezTo>
                    <a:pt x="101" y="80"/>
                    <a:pt x="81" y="100"/>
                    <a:pt x="55" y="100"/>
                  </a:cubicBezTo>
                  <a:cubicBezTo>
                    <a:pt x="30" y="100"/>
                    <a:pt x="10" y="80"/>
                    <a:pt x="10" y="55"/>
                  </a:cubicBezTo>
                  <a:cubicBezTo>
                    <a:pt x="10" y="30"/>
                    <a:pt x="30" y="10"/>
                    <a:pt x="55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" name="Freeform 20"/>
            <p:cNvSpPr/>
            <p:nvPr/>
          </p:nvSpPr>
          <p:spPr bwMode="auto">
            <a:xfrm>
              <a:off x="3729" y="151"/>
              <a:ext cx="56" cy="54"/>
            </a:xfrm>
            <a:custGeom>
              <a:avLst/>
              <a:gdLst>
                <a:gd name="T0" fmla="*/ 17 w 33"/>
                <a:gd name="T1" fmla="*/ 32 h 32"/>
                <a:gd name="T2" fmla="*/ 33 w 33"/>
                <a:gd name="T3" fmla="*/ 16 h 32"/>
                <a:gd name="T4" fmla="*/ 16 w 33"/>
                <a:gd name="T5" fmla="*/ 0 h 32"/>
                <a:gd name="T6" fmla="*/ 0 w 33"/>
                <a:gd name="T7" fmla="*/ 16 h 32"/>
                <a:gd name="T8" fmla="*/ 17 w 33"/>
                <a:gd name="T9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32">
                  <a:moveTo>
                    <a:pt x="17" y="32"/>
                  </a:moveTo>
                  <a:cubicBezTo>
                    <a:pt x="26" y="32"/>
                    <a:pt x="33" y="25"/>
                    <a:pt x="33" y="16"/>
                  </a:cubicBezTo>
                  <a:cubicBezTo>
                    <a:pt x="33" y="7"/>
                    <a:pt x="2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7" y="32"/>
                    <a:pt x="17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3" name="Oval 21"/>
            <p:cNvSpPr>
              <a:spLocks noChangeArrowheads="1"/>
            </p:cNvSpPr>
            <p:nvPr/>
          </p:nvSpPr>
          <p:spPr bwMode="auto">
            <a:xfrm>
              <a:off x="5508" y="1333"/>
              <a:ext cx="56" cy="5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4" name="Freeform 22"/>
            <p:cNvSpPr/>
            <p:nvPr/>
          </p:nvSpPr>
          <p:spPr bwMode="auto">
            <a:xfrm>
              <a:off x="3640" y="389"/>
              <a:ext cx="1092" cy="301"/>
            </a:xfrm>
            <a:custGeom>
              <a:avLst/>
              <a:gdLst>
                <a:gd name="T0" fmla="*/ 17 w 646"/>
                <a:gd name="T1" fmla="*/ 33 h 178"/>
                <a:gd name="T2" fmla="*/ 24 w 646"/>
                <a:gd name="T3" fmla="*/ 31 h 178"/>
                <a:gd name="T4" fmla="*/ 174 w 646"/>
                <a:gd name="T5" fmla="*/ 178 h 178"/>
                <a:gd name="T6" fmla="*/ 646 w 646"/>
                <a:gd name="T7" fmla="*/ 178 h 178"/>
                <a:gd name="T8" fmla="*/ 646 w 646"/>
                <a:gd name="T9" fmla="*/ 168 h 178"/>
                <a:gd name="T10" fmla="*/ 452 w 646"/>
                <a:gd name="T11" fmla="*/ 168 h 178"/>
                <a:gd name="T12" fmla="*/ 366 w 646"/>
                <a:gd name="T13" fmla="*/ 83 h 178"/>
                <a:gd name="T14" fmla="*/ 212 w 646"/>
                <a:gd name="T15" fmla="*/ 83 h 178"/>
                <a:gd name="T16" fmla="*/ 212 w 646"/>
                <a:gd name="T17" fmla="*/ 94 h 178"/>
                <a:gd name="T18" fmla="*/ 362 w 646"/>
                <a:gd name="T19" fmla="*/ 94 h 178"/>
                <a:gd name="T20" fmla="*/ 437 w 646"/>
                <a:gd name="T21" fmla="*/ 168 h 178"/>
                <a:gd name="T22" fmla="*/ 178 w 646"/>
                <a:gd name="T23" fmla="*/ 168 h 178"/>
                <a:gd name="T24" fmla="*/ 32 w 646"/>
                <a:gd name="T25" fmla="*/ 24 h 178"/>
                <a:gd name="T26" fmla="*/ 33 w 646"/>
                <a:gd name="T27" fmla="*/ 16 h 178"/>
                <a:gd name="T28" fmla="*/ 17 w 646"/>
                <a:gd name="T29" fmla="*/ 0 h 178"/>
                <a:gd name="T30" fmla="*/ 0 w 646"/>
                <a:gd name="T31" fmla="*/ 16 h 178"/>
                <a:gd name="T32" fmla="*/ 17 w 646"/>
                <a:gd name="T33" fmla="*/ 3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46" h="178">
                  <a:moveTo>
                    <a:pt x="17" y="33"/>
                  </a:moveTo>
                  <a:cubicBezTo>
                    <a:pt x="20" y="33"/>
                    <a:pt x="22" y="32"/>
                    <a:pt x="24" y="31"/>
                  </a:cubicBezTo>
                  <a:cubicBezTo>
                    <a:pt x="174" y="178"/>
                    <a:pt x="174" y="178"/>
                    <a:pt x="174" y="178"/>
                  </a:cubicBezTo>
                  <a:cubicBezTo>
                    <a:pt x="646" y="178"/>
                    <a:pt x="646" y="178"/>
                    <a:pt x="646" y="178"/>
                  </a:cubicBezTo>
                  <a:cubicBezTo>
                    <a:pt x="646" y="168"/>
                    <a:pt x="646" y="168"/>
                    <a:pt x="646" y="168"/>
                  </a:cubicBezTo>
                  <a:cubicBezTo>
                    <a:pt x="452" y="168"/>
                    <a:pt x="452" y="168"/>
                    <a:pt x="452" y="168"/>
                  </a:cubicBezTo>
                  <a:cubicBezTo>
                    <a:pt x="366" y="83"/>
                    <a:pt x="366" y="83"/>
                    <a:pt x="366" y="83"/>
                  </a:cubicBezTo>
                  <a:cubicBezTo>
                    <a:pt x="212" y="83"/>
                    <a:pt x="212" y="83"/>
                    <a:pt x="212" y="83"/>
                  </a:cubicBezTo>
                  <a:cubicBezTo>
                    <a:pt x="212" y="94"/>
                    <a:pt x="212" y="94"/>
                    <a:pt x="212" y="94"/>
                  </a:cubicBezTo>
                  <a:cubicBezTo>
                    <a:pt x="362" y="94"/>
                    <a:pt x="362" y="94"/>
                    <a:pt x="362" y="94"/>
                  </a:cubicBezTo>
                  <a:cubicBezTo>
                    <a:pt x="437" y="168"/>
                    <a:pt x="437" y="168"/>
                    <a:pt x="437" y="168"/>
                  </a:cubicBezTo>
                  <a:cubicBezTo>
                    <a:pt x="178" y="168"/>
                    <a:pt x="178" y="168"/>
                    <a:pt x="178" y="168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3" y="21"/>
                    <a:pt x="33" y="19"/>
                    <a:pt x="33" y="16"/>
                  </a:cubicBezTo>
                  <a:cubicBezTo>
                    <a:pt x="33" y="7"/>
                    <a:pt x="26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25"/>
                    <a:pt x="8" y="33"/>
                    <a:pt x="17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5" name="Freeform 23"/>
            <p:cNvSpPr/>
            <p:nvPr/>
          </p:nvSpPr>
          <p:spPr bwMode="auto">
            <a:xfrm>
              <a:off x="5686" y="2196"/>
              <a:ext cx="391" cy="386"/>
            </a:xfrm>
            <a:custGeom>
              <a:avLst/>
              <a:gdLst>
                <a:gd name="T0" fmla="*/ 214 w 231"/>
                <a:gd name="T1" fmla="*/ 195 h 228"/>
                <a:gd name="T2" fmla="*/ 207 w 231"/>
                <a:gd name="T3" fmla="*/ 197 h 228"/>
                <a:gd name="T4" fmla="*/ 8 w 231"/>
                <a:gd name="T5" fmla="*/ 0 h 228"/>
                <a:gd name="T6" fmla="*/ 0 w 231"/>
                <a:gd name="T7" fmla="*/ 7 h 228"/>
                <a:gd name="T8" fmla="*/ 199 w 231"/>
                <a:gd name="T9" fmla="*/ 203 h 228"/>
                <a:gd name="T10" fmla="*/ 197 w 231"/>
                <a:gd name="T11" fmla="*/ 211 h 228"/>
                <a:gd name="T12" fmla="*/ 214 w 231"/>
                <a:gd name="T13" fmla="*/ 228 h 228"/>
                <a:gd name="T14" fmla="*/ 231 w 231"/>
                <a:gd name="T15" fmla="*/ 211 h 228"/>
                <a:gd name="T16" fmla="*/ 214 w 231"/>
                <a:gd name="T17" fmla="*/ 195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1" h="228">
                  <a:moveTo>
                    <a:pt x="214" y="195"/>
                  </a:moveTo>
                  <a:cubicBezTo>
                    <a:pt x="211" y="195"/>
                    <a:pt x="209" y="196"/>
                    <a:pt x="207" y="197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99" y="203"/>
                    <a:pt x="199" y="203"/>
                    <a:pt x="199" y="203"/>
                  </a:cubicBezTo>
                  <a:cubicBezTo>
                    <a:pt x="198" y="206"/>
                    <a:pt x="197" y="209"/>
                    <a:pt x="197" y="211"/>
                  </a:cubicBezTo>
                  <a:cubicBezTo>
                    <a:pt x="197" y="220"/>
                    <a:pt x="205" y="228"/>
                    <a:pt x="214" y="228"/>
                  </a:cubicBezTo>
                  <a:cubicBezTo>
                    <a:pt x="223" y="228"/>
                    <a:pt x="231" y="220"/>
                    <a:pt x="231" y="211"/>
                  </a:cubicBezTo>
                  <a:cubicBezTo>
                    <a:pt x="231" y="202"/>
                    <a:pt x="223" y="195"/>
                    <a:pt x="214" y="1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6" name="Freeform 24"/>
            <p:cNvSpPr>
              <a:spLocks noEditPoints="1"/>
            </p:cNvSpPr>
            <p:nvPr/>
          </p:nvSpPr>
          <p:spPr bwMode="auto">
            <a:xfrm>
              <a:off x="5241" y="1751"/>
              <a:ext cx="480" cy="2483"/>
            </a:xfrm>
            <a:custGeom>
              <a:avLst/>
              <a:gdLst>
                <a:gd name="T0" fmla="*/ 271 w 284"/>
                <a:gd name="T1" fmla="*/ 717 h 1467"/>
                <a:gd name="T2" fmla="*/ 271 w 284"/>
                <a:gd name="T3" fmla="*/ 536 h 1467"/>
                <a:gd name="T4" fmla="*/ 140 w 284"/>
                <a:gd name="T5" fmla="*/ 406 h 1467"/>
                <a:gd name="T6" fmla="*/ 140 w 284"/>
                <a:gd name="T7" fmla="*/ 131 h 1467"/>
                <a:gd name="T8" fmla="*/ 7 w 284"/>
                <a:gd name="T9" fmla="*/ 0 h 1467"/>
                <a:gd name="T10" fmla="*/ 0 w 284"/>
                <a:gd name="T11" fmla="*/ 7 h 1467"/>
                <a:gd name="T12" fmla="*/ 129 w 284"/>
                <a:gd name="T13" fmla="*/ 136 h 1467"/>
                <a:gd name="T14" fmla="*/ 129 w 284"/>
                <a:gd name="T15" fmla="*/ 809 h 1467"/>
                <a:gd name="T16" fmla="*/ 44 w 284"/>
                <a:gd name="T17" fmla="*/ 858 h 1467"/>
                <a:gd name="T18" fmla="*/ 44 w 284"/>
                <a:gd name="T19" fmla="*/ 961 h 1467"/>
                <a:gd name="T20" fmla="*/ 129 w 284"/>
                <a:gd name="T21" fmla="*/ 1009 h 1467"/>
                <a:gd name="T22" fmla="*/ 129 w 284"/>
                <a:gd name="T23" fmla="*/ 1467 h 1467"/>
                <a:gd name="T24" fmla="*/ 140 w 284"/>
                <a:gd name="T25" fmla="*/ 1467 h 1467"/>
                <a:gd name="T26" fmla="*/ 140 w 284"/>
                <a:gd name="T27" fmla="*/ 1009 h 1467"/>
                <a:gd name="T28" fmla="*/ 167 w 284"/>
                <a:gd name="T29" fmla="*/ 994 h 1467"/>
                <a:gd name="T30" fmla="*/ 167 w 284"/>
                <a:gd name="T31" fmla="*/ 1255 h 1467"/>
                <a:gd name="T32" fmla="*/ 155 w 284"/>
                <a:gd name="T33" fmla="*/ 1270 h 1467"/>
                <a:gd name="T34" fmla="*/ 172 w 284"/>
                <a:gd name="T35" fmla="*/ 1287 h 1467"/>
                <a:gd name="T36" fmla="*/ 189 w 284"/>
                <a:gd name="T37" fmla="*/ 1270 h 1467"/>
                <a:gd name="T38" fmla="*/ 177 w 284"/>
                <a:gd name="T39" fmla="*/ 1255 h 1467"/>
                <a:gd name="T40" fmla="*/ 177 w 284"/>
                <a:gd name="T41" fmla="*/ 988 h 1467"/>
                <a:gd name="T42" fmla="*/ 225 w 284"/>
                <a:gd name="T43" fmla="*/ 961 h 1467"/>
                <a:gd name="T44" fmla="*/ 225 w 284"/>
                <a:gd name="T45" fmla="*/ 858 h 1467"/>
                <a:gd name="T46" fmla="*/ 140 w 284"/>
                <a:gd name="T47" fmla="*/ 809 h 1467"/>
                <a:gd name="T48" fmla="*/ 140 w 284"/>
                <a:gd name="T49" fmla="*/ 420 h 1467"/>
                <a:gd name="T50" fmla="*/ 261 w 284"/>
                <a:gd name="T51" fmla="*/ 540 h 1467"/>
                <a:gd name="T52" fmla="*/ 261 w 284"/>
                <a:gd name="T53" fmla="*/ 717 h 1467"/>
                <a:gd name="T54" fmla="*/ 250 w 284"/>
                <a:gd name="T55" fmla="*/ 733 h 1467"/>
                <a:gd name="T56" fmla="*/ 267 w 284"/>
                <a:gd name="T57" fmla="*/ 749 h 1467"/>
                <a:gd name="T58" fmla="*/ 284 w 284"/>
                <a:gd name="T59" fmla="*/ 733 h 1467"/>
                <a:gd name="T60" fmla="*/ 271 w 284"/>
                <a:gd name="T61" fmla="*/ 717 h 1467"/>
                <a:gd name="T62" fmla="*/ 215 w 284"/>
                <a:gd name="T63" fmla="*/ 955 h 1467"/>
                <a:gd name="T64" fmla="*/ 169 w 284"/>
                <a:gd name="T65" fmla="*/ 981 h 1467"/>
                <a:gd name="T66" fmla="*/ 167 w 284"/>
                <a:gd name="T67" fmla="*/ 981 h 1467"/>
                <a:gd name="T68" fmla="*/ 167 w 284"/>
                <a:gd name="T69" fmla="*/ 982 h 1467"/>
                <a:gd name="T70" fmla="*/ 135 w 284"/>
                <a:gd name="T71" fmla="*/ 1001 h 1467"/>
                <a:gd name="T72" fmla="*/ 54 w 284"/>
                <a:gd name="T73" fmla="*/ 955 h 1467"/>
                <a:gd name="T74" fmla="*/ 54 w 284"/>
                <a:gd name="T75" fmla="*/ 864 h 1467"/>
                <a:gd name="T76" fmla="*/ 135 w 284"/>
                <a:gd name="T77" fmla="*/ 818 h 1467"/>
                <a:gd name="T78" fmla="*/ 215 w 284"/>
                <a:gd name="T79" fmla="*/ 864 h 1467"/>
                <a:gd name="T80" fmla="*/ 215 w 284"/>
                <a:gd name="T81" fmla="*/ 955 h 1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84" h="1467">
                  <a:moveTo>
                    <a:pt x="271" y="717"/>
                  </a:moveTo>
                  <a:cubicBezTo>
                    <a:pt x="271" y="536"/>
                    <a:pt x="271" y="536"/>
                    <a:pt x="271" y="536"/>
                  </a:cubicBezTo>
                  <a:cubicBezTo>
                    <a:pt x="140" y="406"/>
                    <a:pt x="140" y="406"/>
                    <a:pt x="140" y="406"/>
                  </a:cubicBezTo>
                  <a:cubicBezTo>
                    <a:pt x="140" y="131"/>
                    <a:pt x="140" y="131"/>
                    <a:pt x="140" y="131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29" y="136"/>
                    <a:pt x="129" y="136"/>
                    <a:pt x="129" y="136"/>
                  </a:cubicBezTo>
                  <a:cubicBezTo>
                    <a:pt x="129" y="809"/>
                    <a:pt x="129" y="809"/>
                    <a:pt x="129" y="809"/>
                  </a:cubicBezTo>
                  <a:cubicBezTo>
                    <a:pt x="44" y="858"/>
                    <a:pt x="44" y="858"/>
                    <a:pt x="44" y="858"/>
                  </a:cubicBezTo>
                  <a:cubicBezTo>
                    <a:pt x="44" y="961"/>
                    <a:pt x="44" y="961"/>
                    <a:pt x="44" y="961"/>
                  </a:cubicBezTo>
                  <a:cubicBezTo>
                    <a:pt x="129" y="1009"/>
                    <a:pt x="129" y="1009"/>
                    <a:pt x="129" y="1009"/>
                  </a:cubicBezTo>
                  <a:cubicBezTo>
                    <a:pt x="129" y="1467"/>
                    <a:pt x="129" y="1467"/>
                    <a:pt x="129" y="1467"/>
                  </a:cubicBezTo>
                  <a:cubicBezTo>
                    <a:pt x="140" y="1467"/>
                    <a:pt x="140" y="1467"/>
                    <a:pt x="140" y="1467"/>
                  </a:cubicBezTo>
                  <a:cubicBezTo>
                    <a:pt x="140" y="1009"/>
                    <a:pt x="140" y="1009"/>
                    <a:pt x="140" y="1009"/>
                  </a:cubicBezTo>
                  <a:cubicBezTo>
                    <a:pt x="167" y="994"/>
                    <a:pt x="167" y="994"/>
                    <a:pt x="167" y="994"/>
                  </a:cubicBezTo>
                  <a:cubicBezTo>
                    <a:pt x="167" y="1255"/>
                    <a:pt x="167" y="1255"/>
                    <a:pt x="167" y="1255"/>
                  </a:cubicBezTo>
                  <a:cubicBezTo>
                    <a:pt x="160" y="1257"/>
                    <a:pt x="155" y="1263"/>
                    <a:pt x="155" y="1270"/>
                  </a:cubicBezTo>
                  <a:cubicBezTo>
                    <a:pt x="155" y="1279"/>
                    <a:pt x="163" y="1287"/>
                    <a:pt x="172" y="1287"/>
                  </a:cubicBezTo>
                  <a:cubicBezTo>
                    <a:pt x="181" y="1287"/>
                    <a:pt x="189" y="1279"/>
                    <a:pt x="189" y="1270"/>
                  </a:cubicBezTo>
                  <a:cubicBezTo>
                    <a:pt x="189" y="1263"/>
                    <a:pt x="184" y="1257"/>
                    <a:pt x="177" y="1255"/>
                  </a:cubicBezTo>
                  <a:cubicBezTo>
                    <a:pt x="177" y="988"/>
                    <a:pt x="177" y="988"/>
                    <a:pt x="177" y="988"/>
                  </a:cubicBezTo>
                  <a:cubicBezTo>
                    <a:pt x="225" y="961"/>
                    <a:pt x="225" y="961"/>
                    <a:pt x="225" y="961"/>
                  </a:cubicBezTo>
                  <a:cubicBezTo>
                    <a:pt x="225" y="858"/>
                    <a:pt x="225" y="858"/>
                    <a:pt x="225" y="858"/>
                  </a:cubicBezTo>
                  <a:cubicBezTo>
                    <a:pt x="140" y="809"/>
                    <a:pt x="140" y="809"/>
                    <a:pt x="140" y="809"/>
                  </a:cubicBezTo>
                  <a:cubicBezTo>
                    <a:pt x="140" y="420"/>
                    <a:pt x="140" y="420"/>
                    <a:pt x="140" y="420"/>
                  </a:cubicBezTo>
                  <a:cubicBezTo>
                    <a:pt x="261" y="540"/>
                    <a:pt x="261" y="540"/>
                    <a:pt x="261" y="540"/>
                  </a:cubicBezTo>
                  <a:cubicBezTo>
                    <a:pt x="261" y="717"/>
                    <a:pt x="261" y="717"/>
                    <a:pt x="261" y="717"/>
                  </a:cubicBezTo>
                  <a:cubicBezTo>
                    <a:pt x="255" y="720"/>
                    <a:pt x="250" y="726"/>
                    <a:pt x="250" y="733"/>
                  </a:cubicBezTo>
                  <a:cubicBezTo>
                    <a:pt x="250" y="742"/>
                    <a:pt x="258" y="749"/>
                    <a:pt x="267" y="749"/>
                  </a:cubicBezTo>
                  <a:cubicBezTo>
                    <a:pt x="276" y="749"/>
                    <a:pt x="284" y="742"/>
                    <a:pt x="284" y="733"/>
                  </a:cubicBezTo>
                  <a:cubicBezTo>
                    <a:pt x="284" y="725"/>
                    <a:pt x="278" y="719"/>
                    <a:pt x="271" y="717"/>
                  </a:cubicBezTo>
                  <a:close/>
                  <a:moveTo>
                    <a:pt x="215" y="955"/>
                  </a:moveTo>
                  <a:cubicBezTo>
                    <a:pt x="169" y="981"/>
                    <a:pt x="169" y="981"/>
                    <a:pt x="169" y="981"/>
                  </a:cubicBezTo>
                  <a:cubicBezTo>
                    <a:pt x="167" y="981"/>
                    <a:pt x="167" y="981"/>
                    <a:pt x="167" y="981"/>
                  </a:cubicBezTo>
                  <a:cubicBezTo>
                    <a:pt x="167" y="982"/>
                    <a:pt x="167" y="982"/>
                    <a:pt x="167" y="982"/>
                  </a:cubicBezTo>
                  <a:cubicBezTo>
                    <a:pt x="135" y="1001"/>
                    <a:pt x="135" y="1001"/>
                    <a:pt x="135" y="1001"/>
                  </a:cubicBezTo>
                  <a:cubicBezTo>
                    <a:pt x="54" y="955"/>
                    <a:pt x="54" y="955"/>
                    <a:pt x="54" y="955"/>
                  </a:cubicBezTo>
                  <a:cubicBezTo>
                    <a:pt x="54" y="864"/>
                    <a:pt x="54" y="864"/>
                    <a:pt x="54" y="864"/>
                  </a:cubicBezTo>
                  <a:cubicBezTo>
                    <a:pt x="135" y="818"/>
                    <a:pt x="135" y="818"/>
                    <a:pt x="135" y="818"/>
                  </a:cubicBezTo>
                  <a:cubicBezTo>
                    <a:pt x="215" y="864"/>
                    <a:pt x="215" y="864"/>
                    <a:pt x="215" y="864"/>
                  </a:cubicBezTo>
                  <a:lnTo>
                    <a:pt x="215" y="95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" name="Freeform 25"/>
            <p:cNvSpPr/>
            <p:nvPr/>
          </p:nvSpPr>
          <p:spPr bwMode="auto">
            <a:xfrm>
              <a:off x="5304" y="2750"/>
              <a:ext cx="99" cy="86"/>
            </a:xfrm>
            <a:custGeom>
              <a:avLst/>
              <a:gdLst>
                <a:gd name="T0" fmla="*/ 23 w 99"/>
                <a:gd name="T1" fmla="*/ 44 h 86"/>
                <a:gd name="T2" fmla="*/ 47 w 99"/>
                <a:gd name="T3" fmla="*/ 86 h 86"/>
                <a:gd name="T4" fmla="*/ 72 w 99"/>
                <a:gd name="T5" fmla="*/ 44 h 86"/>
                <a:gd name="T6" fmla="*/ 99 w 99"/>
                <a:gd name="T7" fmla="*/ 3 h 86"/>
                <a:gd name="T8" fmla="*/ 49 w 99"/>
                <a:gd name="T9" fmla="*/ 1 h 86"/>
                <a:gd name="T10" fmla="*/ 0 w 99"/>
                <a:gd name="T11" fmla="*/ 0 h 86"/>
                <a:gd name="T12" fmla="*/ 23 w 99"/>
                <a:gd name="T13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23" y="44"/>
                  </a:moveTo>
                  <a:lnTo>
                    <a:pt x="47" y="86"/>
                  </a:lnTo>
                  <a:lnTo>
                    <a:pt x="72" y="44"/>
                  </a:lnTo>
                  <a:lnTo>
                    <a:pt x="99" y="3"/>
                  </a:lnTo>
                  <a:lnTo>
                    <a:pt x="49" y="1"/>
                  </a:lnTo>
                  <a:lnTo>
                    <a:pt x="0" y="0"/>
                  </a:lnTo>
                  <a:lnTo>
                    <a:pt x="23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8" name="Freeform 26"/>
            <p:cNvSpPr/>
            <p:nvPr/>
          </p:nvSpPr>
          <p:spPr bwMode="auto">
            <a:xfrm>
              <a:off x="2808" y="633"/>
              <a:ext cx="86" cy="98"/>
            </a:xfrm>
            <a:custGeom>
              <a:avLst/>
              <a:gdLst>
                <a:gd name="T0" fmla="*/ 0 w 86"/>
                <a:gd name="T1" fmla="*/ 47 h 98"/>
                <a:gd name="T2" fmla="*/ 42 w 86"/>
                <a:gd name="T3" fmla="*/ 73 h 98"/>
                <a:gd name="T4" fmla="*/ 84 w 86"/>
                <a:gd name="T5" fmla="*/ 98 h 98"/>
                <a:gd name="T6" fmla="*/ 84 w 86"/>
                <a:gd name="T7" fmla="*/ 49 h 98"/>
                <a:gd name="T8" fmla="*/ 86 w 86"/>
                <a:gd name="T9" fmla="*/ 0 h 98"/>
                <a:gd name="T10" fmla="*/ 42 w 86"/>
                <a:gd name="T11" fmla="*/ 24 h 98"/>
                <a:gd name="T12" fmla="*/ 0 w 86"/>
                <a:gd name="T13" fmla="*/ 47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8">
                  <a:moveTo>
                    <a:pt x="0" y="47"/>
                  </a:moveTo>
                  <a:lnTo>
                    <a:pt x="42" y="73"/>
                  </a:lnTo>
                  <a:lnTo>
                    <a:pt x="84" y="98"/>
                  </a:lnTo>
                  <a:lnTo>
                    <a:pt x="84" y="49"/>
                  </a:lnTo>
                  <a:lnTo>
                    <a:pt x="86" y="0"/>
                  </a:lnTo>
                  <a:lnTo>
                    <a:pt x="42" y="24"/>
                  </a:lnTo>
                  <a:lnTo>
                    <a:pt x="0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9" name="Freeform 27"/>
            <p:cNvSpPr/>
            <p:nvPr/>
          </p:nvSpPr>
          <p:spPr bwMode="auto">
            <a:xfrm>
              <a:off x="4199" y="1570"/>
              <a:ext cx="88" cy="98"/>
            </a:xfrm>
            <a:custGeom>
              <a:avLst/>
              <a:gdLst>
                <a:gd name="T0" fmla="*/ 0 w 88"/>
                <a:gd name="T1" fmla="*/ 48 h 98"/>
                <a:gd name="T2" fmla="*/ 43 w 88"/>
                <a:gd name="T3" fmla="*/ 73 h 98"/>
                <a:gd name="T4" fmla="*/ 87 w 88"/>
                <a:gd name="T5" fmla="*/ 98 h 98"/>
                <a:gd name="T6" fmla="*/ 87 w 88"/>
                <a:gd name="T7" fmla="*/ 49 h 98"/>
                <a:gd name="T8" fmla="*/ 88 w 88"/>
                <a:gd name="T9" fmla="*/ 0 h 98"/>
                <a:gd name="T10" fmla="*/ 44 w 88"/>
                <a:gd name="T11" fmla="*/ 24 h 98"/>
                <a:gd name="T12" fmla="*/ 0 w 88"/>
                <a:gd name="T13" fmla="*/ 4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98">
                  <a:moveTo>
                    <a:pt x="0" y="48"/>
                  </a:moveTo>
                  <a:lnTo>
                    <a:pt x="43" y="73"/>
                  </a:lnTo>
                  <a:lnTo>
                    <a:pt x="87" y="98"/>
                  </a:lnTo>
                  <a:lnTo>
                    <a:pt x="87" y="49"/>
                  </a:lnTo>
                  <a:lnTo>
                    <a:pt x="88" y="0"/>
                  </a:lnTo>
                  <a:lnTo>
                    <a:pt x="44" y="24"/>
                  </a:lnTo>
                  <a:lnTo>
                    <a:pt x="0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" name="Freeform 28"/>
            <p:cNvSpPr/>
            <p:nvPr/>
          </p:nvSpPr>
          <p:spPr bwMode="auto">
            <a:xfrm>
              <a:off x="5840" y="1514"/>
              <a:ext cx="86" cy="99"/>
            </a:xfrm>
            <a:custGeom>
              <a:avLst/>
              <a:gdLst>
                <a:gd name="T0" fmla="*/ 1 w 86"/>
                <a:gd name="T1" fmla="*/ 0 h 99"/>
                <a:gd name="T2" fmla="*/ 1 w 86"/>
                <a:gd name="T3" fmla="*/ 50 h 99"/>
                <a:gd name="T4" fmla="*/ 0 w 86"/>
                <a:gd name="T5" fmla="*/ 99 h 99"/>
                <a:gd name="T6" fmla="*/ 44 w 86"/>
                <a:gd name="T7" fmla="*/ 75 h 99"/>
                <a:gd name="T8" fmla="*/ 86 w 86"/>
                <a:gd name="T9" fmla="*/ 51 h 99"/>
                <a:gd name="T10" fmla="*/ 44 w 86"/>
                <a:gd name="T11" fmla="*/ 26 h 99"/>
                <a:gd name="T12" fmla="*/ 1 w 86"/>
                <a:gd name="T13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9">
                  <a:moveTo>
                    <a:pt x="1" y="0"/>
                  </a:moveTo>
                  <a:lnTo>
                    <a:pt x="1" y="50"/>
                  </a:lnTo>
                  <a:lnTo>
                    <a:pt x="0" y="99"/>
                  </a:lnTo>
                  <a:lnTo>
                    <a:pt x="44" y="75"/>
                  </a:lnTo>
                  <a:lnTo>
                    <a:pt x="86" y="51"/>
                  </a:lnTo>
                  <a:lnTo>
                    <a:pt x="44" y="26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Freeform 29"/>
            <p:cNvSpPr/>
            <p:nvPr/>
          </p:nvSpPr>
          <p:spPr bwMode="auto">
            <a:xfrm>
              <a:off x="4766" y="1198"/>
              <a:ext cx="98" cy="86"/>
            </a:xfrm>
            <a:custGeom>
              <a:avLst/>
              <a:gdLst>
                <a:gd name="T0" fmla="*/ 47 w 98"/>
                <a:gd name="T1" fmla="*/ 86 h 86"/>
                <a:gd name="T2" fmla="*/ 73 w 98"/>
                <a:gd name="T3" fmla="*/ 44 h 86"/>
                <a:gd name="T4" fmla="*/ 98 w 98"/>
                <a:gd name="T5" fmla="*/ 2 h 86"/>
                <a:gd name="T6" fmla="*/ 49 w 98"/>
                <a:gd name="T7" fmla="*/ 2 h 86"/>
                <a:gd name="T8" fmla="*/ 0 w 98"/>
                <a:gd name="T9" fmla="*/ 0 h 86"/>
                <a:gd name="T10" fmla="*/ 24 w 98"/>
                <a:gd name="T11" fmla="*/ 42 h 86"/>
                <a:gd name="T12" fmla="*/ 47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47" y="86"/>
                  </a:moveTo>
                  <a:lnTo>
                    <a:pt x="73" y="44"/>
                  </a:lnTo>
                  <a:lnTo>
                    <a:pt x="98" y="2"/>
                  </a:lnTo>
                  <a:lnTo>
                    <a:pt x="49" y="2"/>
                  </a:lnTo>
                  <a:lnTo>
                    <a:pt x="0" y="0"/>
                  </a:lnTo>
                  <a:lnTo>
                    <a:pt x="24" y="42"/>
                  </a:lnTo>
                  <a:lnTo>
                    <a:pt x="47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2" name="Freeform 30"/>
            <p:cNvSpPr/>
            <p:nvPr/>
          </p:nvSpPr>
          <p:spPr bwMode="auto">
            <a:xfrm>
              <a:off x="4867" y="3117"/>
              <a:ext cx="98" cy="86"/>
            </a:xfrm>
            <a:custGeom>
              <a:avLst/>
              <a:gdLst>
                <a:gd name="T0" fmla="*/ 0 w 98"/>
                <a:gd name="T1" fmla="*/ 0 h 86"/>
                <a:gd name="T2" fmla="*/ 24 w 98"/>
                <a:gd name="T3" fmla="*/ 42 h 86"/>
                <a:gd name="T4" fmla="*/ 48 w 98"/>
                <a:gd name="T5" fmla="*/ 86 h 86"/>
                <a:gd name="T6" fmla="*/ 73 w 98"/>
                <a:gd name="T7" fmla="*/ 44 h 86"/>
                <a:gd name="T8" fmla="*/ 98 w 98"/>
                <a:gd name="T9" fmla="*/ 2 h 86"/>
                <a:gd name="T10" fmla="*/ 49 w 98"/>
                <a:gd name="T11" fmla="*/ 0 h 86"/>
                <a:gd name="T12" fmla="*/ 0 w 98"/>
                <a:gd name="T13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0" y="0"/>
                  </a:moveTo>
                  <a:lnTo>
                    <a:pt x="24" y="42"/>
                  </a:lnTo>
                  <a:lnTo>
                    <a:pt x="48" y="86"/>
                  </a:lnTo>
                  <a:lnTo>
                    <a:pt x="73" y="44"/>
                  </a:lnTo>
                  <a:lnTo>
                    <a:pt x="98" y="2"/>
                  </a:lnTo>
                  <a:lnTo>
                    <a:pt x="49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3" name="Freeform 31"/>
            <p:cNvSpPr/>
            <p:nvPr/>
          </p:nvSpPr>
          <p:spPr bwMode="auto">
            <a:xfrm>
              <a:off x="5419" y="4234"/>
              <a:ext cx="99" cy="86"/>
            </a:xfrm>
            <a:custGeom>
              <a:avLst/>
              <a:gdLst>
                <a:gd name="T0" fmla="*/ 0 w 99"/>
                <a:gd name="T1" fmla="*/ 0 h 86"/>
                <a:gd name="T2" fmla="*/ 23 w 99"/>
                <a:gd name="T3" fmla="*/ 42 h 86"/>
                <a:gd name="T4" fmla="*/ 47 w 99"/>
                <a:gd name="T5" fmla="*/ 86 h 86"/>
                <a:gd name="T6" fmla="*/ 74 w 99"/>
                <a:gd name="T7" fmla="*/ 44 h 86"/>
                <a:gd name="T8" fmla="*/ 99 w 99"/>
                <a:gd name="T9" fmla="*/ 1 h 86"/>
                <a:gd name="T10" fmla="*/ 50 w 99"/>
                <a:gd name="T11" fmla="*/ 1 h 86"/>
                <a:gd name="T12" fmla="*/ 0 w 99"/>
                <a:gd name="T13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0" y="0"/>
                  </a:moveTo>
                  <a:lnTo>
                    <a:pt x="23" y="42"/>
                  </a:lnTo>
                  <a:lnTo>
                    <a:pt x="47" y="86"/>
                  </a:lnTo>
                  <a:lnTo>
                    <a:pt x="74" y="44"/>
                  </a:lnTo>
                  <a:lnTo>
                    <a:pt x="99" y="1"/>
                  </a:lnTo>
                  <a:lnTo>
                    <a:pt x="50" y="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4" name="Freeform 32"/>
            <p:cNvSpPr/>
            <p:nvPr/>
          </p:nvSpPr>
          <p:spPr bwMode="auto">
            <a:xfrm>
              <a:off x="5304" y="2633"/>
              <a:ext cx="99" cy="86"/>
            </a:xfrm>
            <a:custGeom>
              <a:avLst/>
              <a:gdLst>
                <a:gd name="T0" fmla="*/ 72 w 99"/>
                <a:gd name="T1" fmla="*/ 44 h 86"/>
                <a:gd name="T2" fmla="*/ 99 w 99"/>
                <a:gd name="T3" fmla="*/ 2 h 86"/>
                <a:gd name="T4" fmla="*/ 49 w 99"/>
                <a:gd name="T5" fmla="*/ 2 h 86"/>
                <a:gd name="T6" fmla="*/ 0 w 99"/>
                <a:gd name="T7" fmla="*/ 0 h 86"/>
                <a:gd name="T8" fmla="*/ 23 w 99"/>
                <a:gd name="T9" fmla="*/ 42 h 86"/>
                <a:gd name="T10" fmla="*/ 47 w 99"/>
                <a:gd name="T11" fmla="*/ 86 h 86"/>
                <a:gd name="T12" fmla="*/ 72 w 99"/>
                <a:gd name="T13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72" y="44"/>
                  </a:moveTo>
                  <a:lnTo>
                    <a:pt x="99" y="2"/>
                  </a:lnTo>
                  <a:lnTo>
                    <a:pt x="49" y="2"/>
                  </a:lnTo>
                  <a:lnTo>
                    <a:pt x="0" y="0"/>
                  </a:lnTo>
                  <a:lnTo>
                    <a:pt x="23" y="42"/>
                  </a:lnTo>
                  <a:lnTo>
                    <a:pt x="47" y="86"/>
                  </a:lnTo>
                  <a:lnTo>
                    <a:pt x="72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5" name="Freeform 33"/>
            <p:cNvSpPr>
              <a:spLocks noEditPoints="1"/>
            </p:cNvSpPr>
            <p:nvPr/>
          </p:nvSpPr>
          <p:spPr bwMode="auto">
            <a:xfrm>
              <a:off x="5365" y="3171"/>
              <a:ext cx="208" cy="239"/>
            </a:xfrm>
            <a:custGeom>
              <a:avLst/>
              <a:gdLst>
                <a:gd name="T0" fmla="*/ 0 w 208"/>
                <a:gd name="T1" fmla="*/ 59 h 239"/>
                <a:gd name="T2" fmla="*/ 0 w 208"/>
                <a:gd name="T3" fmla="*/ 179 h 239"/>
                <a:gd name="T4" fmla="*/ 104 w 208"/>
                <a:gd name="T5" fmla="*/ 239 h 239"/>
                <a:gd name="T6" fmla="*/ 208 w 208"/>
                <a:gd name="T7" fmla="*/ 179 h 239"/>
                <a:gd name="T8" fmla="*/ 208 w 208"/>
                <a:gd name="T9" fmla="*/ 59 h 239"/>
                <a:gd name="T10" fmla="*/ 104 w 208"/>
                <a:gd name="T11" fmla="*/ 0 h 239"/>
                <a:gd name="T12" fmla="*/ 0 w 208"/>
                <a:gd name="T13" fmla="*/ 59 h 239"/>
                <a:gd name="T14" fmla="*/ 201 w 208"/>
                <a:gd name="T15" fmla="*/ 174 h 239"/>
                <a:gd name="T16" fmla="*/ 104 w 208"/>
                <a:gd name="T17" fmla="*/ 230 h 239"/>
                <a:gd name="T18" fmla="*/ 6 w 208"/>
                <a:gd name="T19" fmla="*/ 174 h 239"/>
                <a:gd name="T20" fmla="*/ 6 w 208"/>
                <a:gd name="T21" fmla="*/ 64 h 239"/>
                <a:gd name="T22" fmla="*/ 104 w 208"/>
                <a:gd name="T23" fmla="*/ 9 h 239"/>
                <a:gd name="T24" fmla="*/ 201 w 208"/>
                <a:gd name="T25" fmla="*/ 64 h 239"/>
                <a:gd name="T26" fmla="*/ 201 w 208"/>
                <a:gd name="T27" fmla="*/ 174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8" h="239">
                  <a:moveTo>
                    <a:pt x="0" y="59"/>
                  </a:moveTo>
                  <a:lnTo>
                    <a:pt x="0" y="179"/>
                  </a:lnTo>
                  <a:lnTo>
                    <a:pt x="104" y="239"/>
                  </a:lnTo>
                  <a:lnTo>
                    <a:pt x="208" y="179"/>
                  </a:lnTo>
                  <a:lnTo>
                    <a:pt x="208" y="59"/>
                  </a:lnTo>
                  <a:lnTo>
                    <a:pt x="104" y="0"/>
                  </a:lnTo>
                  <a:lnTo>
                    <a:pt x="0" y="59"/>
                  </a:lnTo>
                  <a:close/>
                  <a:moveTo>
                    <a:pt x="201" y="174"/>
                  </a:moveTo>
                  <a:lnTo>
                    <a:pt x="104" y="230"/>
                  </a:lnTo>
                  <a:lnTo>
                    <a:pt x="6" y="174"/>
                  </a:lnTo>
                  <a:lnTo>
                    <a:pt x="6" y="64"/>
                  </a:lnTo>
                  <a:lnTo>
                    <a:pt x="104" y="9"/>
                  </a:lnTo>
                  <a:lnTo>
                    <a:pt x="201" y="64"/>
                  </a:lnTo>
                  <a:lnTo>
                    <a:pt x="201" y="1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6" name="Freeform 34"/>
            <p:cNvSpPr>
              <a:spLocks noEditPoints="1"/>
            </p:cNvSpPr>
            <p:nvPr/>
          </p:nvSpPr>
          <p:spPr bwMode="auto">
            <a:xfrm>
              <a:off x="4259" y="1127"/>
              <a:ext cx="346" cy="396"/>
            </a:xfrm>
            <a:custGeom>
              <a:avLst/>
              <a:gdLst>
                <a:gd name="T0" fmla="*/ 1 w 346"/>
                <a:gd name="T1" fmla="*/ 98 h 396"/>
                <a:gd name="T2" fmla="*/ 0 w 346"/>
                <a:gd name="T3" fmla="*/ 100 h 396"/>
                <a:gd name="T4" fmla="*/ 0 w 346"/>
                <a:gd name="T5" fmla="*/ 298 h 396"/>
                <a:gd name="T6" fmla="*/ 174 w 346"/>
                <a:gd name="T7" fmla="*/ 396 h 396"/>
                <a:gd name="T8" fmla="*/ 345 w 346"/>
                <a:gd name="T9" fmla="*/ 298 h 396"/>
                <a:gd name="T10" fmla="*/ 346 w 346"/>
                <a:gd name="T11" fmla="*/ 298 h 396"/>
                <a:gd name="T12" fmla="*/ 346 w 346"/>
                <a:gd name="T13" fmla="*/ 100 h 396"/>
                <a:gd name="T14" fmla="*/ 174 w 346"/>
                <a:gd name="T15" fmla="*/ 0 h 396"/>
                <a:gd name="T16" fmla="*/ 1 w 346"/>
                <a:gd name="T17" fmla="*/ 98 h 396"/>
                <a:gd name="T18" fmla="*/ 339 w 346"/>
                <a:gd name="T19" fmla="*/ 293 h 396"/>
                <a:gd name="T20" fmla="*/ 174 w 346"/>
                <a:gd name="T21" fmla="*/ 387 h 396"/>
                <a:gd name="T22" fmla="*/ 6 w 346"/>
                <a:gd name="T23" fmla="*/ 293 h 396"/>
                <a:gd name="T24" fmla="*/ 6 w 346"/>
                <a:gd name="T25" fmla="*/ 103 h 396"/>
                <a:gd name="T26" fmla="*/ 174 w 346"/>
                <a:gd name="T27" fmla="*/ 8 h 396"/>
                <a:gd name="T28" fmla="*/ 339 w 346"/>
                <a:gd name="T29" fmla="*/ 103 h 396"/>
                <a:gd name="T30" fmla="*/ 339 w 346"/>
                <a:gd name="T31" fmla="*/ 293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46" h="396">
                  <a:moveTo>
                    <a:pt x="1" y="98"/>
                  </a:moveTo>
                  <a:lnTo>
                    <a:pt x="0" y="100"/>
                  </a:lnTo>
                  <a:lnTo>
                    <a:pt x="0" y="298"/>
                  </a:lnTo>
                  <a:lnTo>
                    <a:pt x="174" y="396"/>
                  </a:lnTo>
                  <a:lnTo>
                    <a:pt x="345" y="298"/>
                  </a:lnTo>
                  <a:lnTo>
                    <a:pt x="346" y="298"/>
                  </a:lnTo>
                  <a:lnTo>
                    <a:pt x="346" y="100"/>
                  </a:lnTo>
                  <a:lnTo>
                    <a:pt x="174" y="0"/>
                  </a:lnTo>
                  <a:lnTo>
                    <a:pt x="1" y="98"/>
                  </a:lnTo>
                  <a:close/>
                  <a:moveTo>
                    <a:pt x="339" y="293"/>
                  </a:moveTo>
                  <a:lnTo>
                    <a:pt x="174" y="387"/>
                  </a:lnTo>
                  <a:lnTo>
                    <a:pt x="6" y="293"/>
                  </a:lnTo>
                  <a:lnTo>
                    <a:pt x="6" y="103"/>
                  </a:lnTo>
                  <a:lnTo>
                    <a:pt x="174" y="8"/>
                  </a:lnTo>
                  <a:lnTo>
                    <a:pt x="339" y="103"/>
                  </a:lnTo>
                  <a:lnTo>
                    <a:pt x="339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7" name="Freeform 35"/>
            <p:cNvSpPr/>
            <p:nvPr/>
          </p:nvSpPr>
          <p:spPr bwMode="auto">
            <a:xfrm>
              <a:off x="4896" y="178"/>
              <a:ext cx="127" cy="144"/>
            </a:xfrm>
            <a:custGeom>
              <a:avLst/>
              <a:gdLst>
                <a:gd name="T0" fmla="*/ 127 w 127"/>
                <a:gd name="T1" fmla="*/ 108 h 144"/>
                <a:gd name="T2" fmla="*/ 127 w 127"/>
                <a:gd name="T3" fmla="*/ 35 h 144"/>
                <a:gd name="T4" fmla="*/ 64 w 127"/>
                <a:gd name="T5" fmla="*/ 0 h 144"/>
                <a:gd name="T6" fmla="*/ 0 w 127"/>
                <a:gd name="T7" fmla="*/ 35 h 144"/>
                <a:gd name="T8" fmla="*/ 0 w 127"/>
                <a:gd name="T9" fmla="*/ 108 h 144"/>
                <a:gd name="T10" fmla="*/ 64 w 127"/>
                <a:gd name="T11" fmla="*/ 144 h 144"/>
                <a:gd name="T12" fmla="*/ 127 w 127"/>
                <a:gd name="T13" fmla="*/ 108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44">
                  <a:moveTo>
                    <a:pt x="127" y="108"/>
                  </a:moveTo>
                  <a:lnTo>
                    <a:pt x="127" y="35"/>
                  </a:lnTo>
                  <a:lnTo>
                    <a:pt x="64" y="0"/>
                  </a:lnTo>
                  <a:lnTo>
                    <a:pt x="0" y="35"/>
                  </a:lnTo>
                  <a:lnTo>
                    <a:pt x="0" y="108"/>
                  </a:lnTo>
                  <a:lnTo>
                    <a:pt x="64" y="144"/>
                  </a:lnTo>
                  <a:lnTo>
                    <a:pt x="127" y="1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8" name="Freeform 36"/>
            <p:cNvSpPr/>
            <p:nvPr/>
          </p:nvSpPr>
          <p:spPr bwMode="auto">
            <a:xfrm>
              <a:off x="4467" y="1790"/>
              <a:ext cx="79" cy="90"/>
            </a:xfrm>
            <a:custGeom>
              <a:avLst/>
              <a:gdLst>
                <a:gd name="T0" fmla="*/ 0 w 79"/>
                <a:gd name="T1" fmla="*/ 22 h 90"/>
                <a:gd name="T2" fmla="*/ 0 w 79"/>
                <a:gd name="T3" fmla="*/ 68 h 90"/>
                <a:gd name="T4" fmla="*/ 38 w 79"/>
                <a:gd name="T5" fmla="*/ 90 h 90"/>
                <a:gd name="T6" fmla="*/ 79 w 79"/>
                <a:gd name="T7" fmla="*/ 68 h 90"/>
                <a:gd name="T8" fmla="*/ 79 w 79"/>
                <a:gd name="T9" fmla="*/ 22 h 90"/>
                <a:gd name="T10" fmla="*/ 38 w 79"/>
                <a:gd name="T11" fmla="*/ 0 h 90"/>
                <a:gd name="T12" fmla="*/ 0 w 79"/>
                <a:gd name="T13" fmla="*/ 2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90">
                  <a:moveTo>
                    <a:pt x="0" y="22"/>
                  </a:moveTo>
                  <a:lnTo>
                    <a:pt x="0" y="68"/>
                  </a:lnTo>
                  <a:lnTo>
                    <a:pt x="38" y="90"/>
                  </a:lnTo>
                  <a:lnTo>
                    <a:pt x="79" y="68"/>
                  </a:lnTo>
                  <a:lnTo>
                    <a:pt x="79" y="22"/>
                  </a:lnTo>
                  <a:lnTo>
                    <a:pt x="38" y="0"/>
                  </a:lnTo>
                  <a:lnTo>
                    <a:pt x="0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9" name="Freeform 37"/>
            <p:cNvSpPr/>
            <p:nvPr/>
          </p:nvSpPr>
          <p:spPr bwMode="auto">
            <a:xfrm>
              <a:off x="3129" y="865"/>
              <a:ext cx="110" cy="123"/>
            </a:xfrm>
            <a:custGeom>
              <a:avLst/>
              <a:gdLst>
                <a:gd name="T0" fmla="*/ 0 w 110"/>
                <a:gd name="T1" fmla="*/ 30 h 123"/>
                <a:gd name="T2" fmla="*/ 0 w 110"/>
                <a:gd name="T3" fmla="*/ 93 h 123"/>
                <a:gd name="T4" fmla="*/ 56 w 110"/>
                <a:gd name="T5" fmla="*/ 123 h 123"/>
                <a:gd name="T6" fmla="*/ 110 w 110"/>
                <a:gd name="T7" fmla="*/ 93 h 123"/>
                <a:gd name="T8" fmla="*/ 110 w 110"/>
                <a:gd name="T9" fmla="*/ 30 h 123"/>
                <a:gd name="T10" fmla="*/ 56 w 110"/>
                <a:gd name="T11" fmla="*/ 0 h 123"/>
                <a:gd name="T12" fmla="*/ 0 w 110"/>
                <a:gd name="T13" fmla="*/ 3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0" h="123">
                  <a:moveTo>
                    <a:pt x="0" y="30"/>
                  </a:moveTo>
                  <a:lnTo>
                    <a:pt x="0" y="93"/>
                  </a:lnTo>
                  <a:lnTo>
                    <a:pt x="56" y="123"/>
                  </a:lnTo>
                  <a:lnTo>
                    <a:pt x="110" y="93"/>
                  </a:lnTo>
                  <a:lnTo>
                    <a:pt x="110" y="30"/>
                  </a:lnTo>
                  <a:lnTo>
                    <a:pt x="56" y="0"/>
                  </a:lnTo>
                  <a:lnTo>
                    <a:pt x="0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0" name="Freeform 38"/>
            <p:cNvSpPr>
              <a:spLocks noEditPoints="1"/>
            </p:cNvSpPr>
            <p:nvPr/>
          </p:nvSpPr>
          <p:spPr bwMode="auto">
            <a:xfrm>
              <a:off x="5082" y="1347"/>
              <a:ext cx="223" cy="254"/>
            </a:xfrm>
            <a:custGeom>
              <a:avLst/>
              <a:gdLst>
                <a:gd name="T0" fmla="*/ 0 w 223"/>
                <a:gd name="T1" fmla="*/ 191 h 254"/>
                <a:gd name="T2" fmla="*/ 112 w 223"/>
                <a:gd name="T3" fmla="*/ 254 h 254"/>
                <a:gd name="T4" fmla="*/ 223 w 223"/>
                <a:gd name="T5" fmla="*/ 191 h 254"/>
                <a:gd name="T6" fmla="*/ 223 w 223"/>
                <a:gd name="T7" fmla="*/ 63 h 254"/>
                <a:gd name="T8" fmla="*/ 112 w 223"/>
                <a:gd name="T9" fmla="*/ 0 h 254"/>
                <a:gd name="T10" fmla="*/ 0 w 223"/>
                <a:gd name="T11" fmla="*/ 63 h 254"/>
                <a:gd name="T12" fmla="*/ 0 w 223"/>
                <a:gd name="T13" fmla="*/ 191 h 254"/>
                <a:gd name="T14" fmla="*/ 7 w 223"/>
                <a:gd name="T15" fmla="*/ 68 h 254"/>
                <a:gd name="T16" fmla="*/ 112 w 223"/>
                <a:gd name="T17" fmla="*/ 8 h 254"/>
                <a:gd name="T18" fmla="*/ 217 w 223"/>
                <a:gd name="T19" fmla="*/ 68 h 254"/>
                <a:gd name="T20" fmla="*/ 217 w 223"/>
                <a:gd name="T21" fmla="*/ 186 h 254"/>
                <a:gd name="T22" fmla="*/ 112 w 223"/>
                <a:gd name="T23" fmla="*/ 245 h 254"/>
                <a:gd name="T24" fmla="*/ 7 w 223"/>
                <a:gd name="T25" fmla="*/ 186 h 254"/>
                <a:gd name="T26" fmla="*/ 7 w 223"/>
                <a:gd name="T27" fmla="*/ 68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3" h="254">
                  <a:moveTo>
                    <a:pt x="0" y="191"/>
                  </a:moveTo>
                  <a:lnTo>
                    <a:pt x="112" y="254"/>
                  </a:lnTo>
                  <a:lnTo>
                    <a:pt x="223" y="191"/>
                  </a:lnTo>
                  <a:lnTo>
                    <a:pt x="223" y="63"/>
                  </a:lnTo>
                  <a:lnTo>
                    <a:pt x="112" y="0"/>
                  </a:lnTo>
                  <a:lnTo>
                    <a:pt x="0" y="63"/>
                  </a:lnTo>
                  <a:lnTo>
                    <a:pt x="0" y="191"/>
                  </a:lnTo>
                  <a:close/>
                  <a:moveTo>
                    <a:pt x="7" y="68"/>
                  </a:moveTo>
                  <a:lnTo>
                    <a:pt x="112" y="8"/>
                  </a:lnTo>
                  <a:lnTo>
                    <a:pt x="217" y="68"/>
                  </a:lnTo>
                  <a:lnTo>
                    <a:pt x="217" y="186"/>
                  </a:lnTo>
                  <a:lnTo>
                    <a:pt x="112" y="245"/>
                  </a:lnTo>
                  <a:lnTo>
                    <a:pt x="7" y="186"/>
                  </a:lnTo>
                  <a:lnTo>
                    <a:pt x="7" y="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1" name="Freeform 39"/>
            <p:cNvSpPr/>
            <p:nvPr/>
          </p:nvSpPr>
          <p:spPr bwMode="auto">
            <a:xfrm>
              <a:off x="4888" y="1758"/>
              <a:ext cx="57" cy="839"/>
            </a:xfrm>
            <a:custGeom>
              <a:avLst/>
              <a:gdLst>
                <a:gd name="T0" fmla="*/ 12 w 34"/>
                <a:gd name="T1" fmla="*/ 0 h 496"/>
                <a:gd name="T2" fmla="*/ 12 w 34"/>
                <a:gd name="T3" fmla="*/ 464 h 496"/>
                <a:gd name="T4" fmla="*/ 0 w 34"/>
                <a:gd name="T5" fmla="*/ 480 h 496"/>
                <a:gd name="T6" fmla="*/ 17 w 34"/>
                <a:gd name="T7" fmla="*/ 496 h 496"/>
                <a:gd name="T8" fmla="*/ 34 w 34"/>
                <a:gd name="T9" fmla="*/ 480 h 496"/>
                <a:gd name="T10" fmla="*/ 22 w 34"/>
                <a:gd name="T11" fmla="*/ 464 h 496"/>
                <a:gd name="T12" fmla="*/ 22 w 34"/>
                <a:gd name="T13" fmla="*/ 0 h 496"/>
                <a:gd name="T14" fmla="*/ 12 w 34"/>
                <a:gd name="T15" fmla="*/ 0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" h="496">
                  <a:moveTo>
                    <a:pt x="12" y="0"/>
                  </a:moveTo>
                  <a:cubicBezTo>
                    <a:pt x="12" y="464"/>
                    <a:pt x="12" y="464"/>
                    <a:pt x="12" y="464"/>
                  </a:cubicBezTo>
                  <a:cubicBezTo>
                    <a:pt x="5" y="467"/>
                    <a:pt x="0" y="473"/>
                    <a:pt x="0" y="480"/>
                  </a:cubicBezTo>
                  <a:cubicBezTo>
                    <a:pt x="0" y="489"/>
                    <a:pt x="8" y="496"/>
                    <a:pt x="17" y="496"/>
                  </a:cubicBezTo>
                  <a:cubicBezTo>
                    <a:pt x="26" y="496"/>
                    <a:pt x="34" y="489"/>
                    <a:pt x="34" y="480"/>
                  </a:cubicBezTo>
                  <a:cubicBezTo>
                    <a:pt x="34" y="473"/>
                    <a:pt x="29" y="467"/>
                    <a:pt x="22" y="464"/>
                  </a:cubicBezTo>
                  <a:cubicBezTo>
                    <a:pt x="22" y="0"/>
                    <a:pt x="22" y="0"/>
                    <a:pt x="22" y="0"/>
                  </a:cubicBez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2" name="Freeform 40"/>
            <p:cNvSpPr/>
            <p:nvPr/>
          </p:nvSpPr>
          <p:spPr bwMode="auto">
            <a:xfrm>
              <a:off x="2403" y="548"/>
              <a:ext cx="76" cy="87"/>
            </a:xfrm>
            <a:custGeom>
              <a:avLst/>
              <a:gdLst>
                <a:gd name="T0" fmla="*/ 0 w 76"/>
                <a:gd name="T1" fmla="*/ 44 h 87"/>
                <a:gd name="T2" fmla="*/ 38 w 76"/>
                <a:gd name="T3" fmla="*/ 65 h 87"/>
                <a:gd name="T4" fmla="*/ 76 w 76"/>
                <a:gd name="T5" fmla="*/ 87 h 87"/>
                <a:gd name="T6" fmla="*/ 76 w 76"/>
                <a:gd name="T7" fmla="*/ 44 h 87"/>
                <a:gd name="T8" fmla="*/ 76 w 76"/>
                <a:gd name="T9" fmla="*/ 0 h 87"/>
                <a:gd name="T10" fmla="*/ 38 w 76"/>
                <a:gd name="T11" fmla="*/ 22 h 87"/>
                <a:gd name="T12" fmla="*/ 0 w 76"/>
                <a:gd name="T13" fmla="*/ 44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" h="87">
                  <a:moveTo>
                    <a:pt x="0" y="44"/>
                  </a:moveTo>
                  <a:lnTo>
                    <a:pt x="38" y="65"/>
                  </a:lnTo>
                  <a:lnTo>
                    <a:pt x="76" y="87"/>
                  </a:lnTo>
                  <a:lnTo>
                    <a:pt x="76" y="44"/>
                  </a:lnTo>
                  <a:lnTo>
                    <a:pt x="76" y="0"/>
                  </a:lnTo>
                  <a:lnTo>
                    <a:pt x="38" y="22"/>
                  </a:lnTo>
                  <a:lnTo>
                    <a:pt x="0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3" name="Freeform 41"/>
            <p:cNvSpPr/>
            <p:nvPr/>
          </p:nvSpPr>
          <p:spPr bwMode="auto">
            <a:xfrm>
              <a:off x="5282" y="1689"/>
              <a:ext cx="722" cy="716"/>
            </a:xfrm>
            <a:custGeom>
              <a:avLst/>
              <a:gdLst>
                <a:gd name="T0" fmla="*/ 0 w 427"/>
                <a:gd name="T1" fmla="*/ 8 h 423"/>
                <a:gd name="T2" fmla="*/ 396 w 427"/>
                <a:gd name="T3" fmla="*/ 398 h 423"/>
                <a:gd name="T4" fmla="*/ 394 w 427"/>
                <a:gd name="T5" fmla="*/ 407 h 423"/>
                <a:gd name="T6" fmla="*/ 410 w 427"/>
                <a:gd name="T7" fmla="*/ 423 h 423"/>
                <a:gd name="T8" fmla="*/ 427 w 427"/>
                <a:gd name="T9" fmla="*/ 407 h 423"/>
                <a:gd name="T10" fmla="*/ 410 w 427"/>
                <a:gd name="T11" fmla="*/ 391 h 423"/>
                <a:gd name="T12" fmla="*/ 404 w 427"/>
                <a:gd name="T13" fmla="*/ 392 h 423"/>
                <a:gd name="T14" fmla="*/ 105 w 427"/>
                <a:gd name="T15" fmla="*/ 97 h 423"/>
                <a:gd name="T16" fmla="*/ 208 w 427"/>
                <a:gd name="T17" fmla="*/ 97 h 423"/>
                <a:gd name="T18" fmla="*/ 284 w 427"/>
                <a:gd name="T19" fmla="*/ 171 h 423"/>
                <a:gd name="T20" fmla="*/ 292 w 427"/>
                <a:gd name="T21" fmla="*/ 164 h 423"/>
                <a:gd name="T22" fmla="*/ 213 w 427"/>
                <a:gd name="T23" fmla="*/ 86 h 423"/>
                <a:gd name="T24" fmla="*/ 95 w 427"/>
                <a:gd name="T25" fmla="*/ 86 h 423"/>
                <a:gd name="T26" fmla="*/ 7 w 427"/>
                <a:gd name="T27" fmla="*/ 0 h 423"/>
                <a:gd name="T28" fmla="*/ 0 w 427"/>
                <a:gd name="T29" fmla="*/ 8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27" h="423">
                  <a:moveTo>
                    <a:pt x="0" y="8"/>
                  </a:moveTo>
                  <a:cubicBezTo>
                    <a:pt x="396" y="398"/>
                    <a:pt x="396" y="398"/>
                    <a:pt x="396" y="398"/>
                  </a:cubicBezTo>
                  <a:cubicBezTo>
                    <a:pt x="394" y="401"/>
                    <a:pt x="394" y="404"/>
                    <a:pt x="394" y="407"/>
                  </a:cubicBezTo>
                  <a:cubicBezTo>
                    <a:pt x="394" y="416"/>
                    <a:pt x="401" y="423"/>
                    <a:pt x="410" y="423"/>
                  </a:cubicBezTo>
                  <a:cubicBezTo>
                    <a:pt x="419" y="423"/>
                    <a:pt x="427" y="416"/>
                    <a:pt x="427" y="407"/>
                  </a:cubicBezTo>
                  <a:cubicBezTo>
                    <a:pt x="427" y="398"/>
                    <a:pt x="419" y="391"/>
                    <a:pt x="410" y="391"/>
                  </a:cubicBezTo>
                  <a:cubicBezTo>
                    <a:pt x="408" y="391"/>
                    <a:pt x="406" y="391"/>
                    <a:pt x="404" y="392"/>
                  </a:cubicBezTo>
                  <a:cubicBezTo>
                    <a:pt x="105" y="97"/>
                    <a:pt x="105" y="97"/>
                    <a:pt x="105" y="97"/>
                  </a:cubicBezTo>
                  <a:cubicBezTo>
                    <a:pt x="208" y="97"/>
                    <a:pt x="208" y="97"/>
                    <a:pt x="208" y="97"/>
                  </a:cubicBezTo>
                  <a:cubicBezTo>
                    <a:pt x="284" y="171"/>
                    <a:pt x="284" y="171"/>
                    <a:pt x="284" y="171"/>
                  </a:cubicBezTo>
                  <a:cubicBezTo>
                    <a:pt x="292" y="164"/>
                    <a:pt x="292" y="164"/>
                    <a:pt x="292" y="164"/>
                  </a:cubicBezTo>
                  <a:cubicBezTo>
                    <a:pt x="213" y="86"/>
                    <a:pt x="213" y="86"/>
                    <a:pt x="213" y="86"/>
                  </a:cubicBezTo>
                  <a:cubicBezTo>
                    <a:pt x="95" y="86"/>
                    <a:pt x="95" y="86"/>
                    <a:pt x="95" y="86"/>
                  </a:cubicBezTo>
                  <a:cubicBezTo>
                    <a:pt x="7" y="0"/>
                    <a:pt x="7" y="0"/>
                    <a:pt x="7" y="0"/>
                  </a:cubicBez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4" name="Freeform 42"/>
            <p:cNvSpPr/>
            <p:nvPr/>
          </p:nvSpPr>
          <p:spPr bwMode="auto">
            <a:xfrm>
              <a:off x="4505" y="455"/>
              <a:ext cx="88" cy="98"/>
            </a:xfrm>
            <a:custGeom>
              <a:avLst/>
              <a:gdLst>
                <a:gd name="T0" fmla="*/ 87 w 88"/>
                <a:gd name="T1" fmla="*/ 49 h 98"/>
                <a:gd name="T2" fmla="*/ 88 w 88"/>
                <a:gd name="T3" fmla="*/ 0 h 98"/>
                <a:gd name="T4" fmla="*/ 44 w 88"/>
                <a:gd name="T5" fmla="*/ 24 h 98"/>
                <a:gd name="T6" fmla="*/ 0 w 88"/>
                <a:gd name="T7" fmla="*/ 48 h 98"/>
                <a:gd name="T8" fmla="*/ 43 w 88"/>
                <a:gd name="T9" fmla="*/ 73 h 98"/>
                <a:gd name="T10" fmla="*/ 87 w 88"/>
                <a:gd name="T11" fmla="*/ 98 h 98"/>
                <a:gd name="T12" fmla="*/ 87 w 88"/>
                <a:gd name="T13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98">
                  <a:moveTo>
                    <a:pt x="87" y="49"/>
                  </a:moveTo>
                  <a:lnTo>
                    <a:pt x="88" y="0"/>
                  </a:lnTo>
                  <a:lnTo>
                    <a:pt x="44" y="24"/>
                  </a:lnTo>
                  <a:lnTo>
                    <a:pt x="0" y="48"/>
                  </a:lnTo>
                  <a:lnTo>
                    <a:pt x="43" y="73"/>
                  </a:lnTo>
                  <a:lnTo>
                    <a:pt x="87" y="98"/>
                  </a:lnTo>
                  <a:lnTo>
                    <a:pt x="87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" name="Freeform 43"/>
            <p:cNvSpPr/>
            <p:nvPr/>
          </p:nvSpPr>
          <p:spPr bwMode="auto">
            <a:xfrm>
              <a:off x="4626" y="455"/>
              <a:ext cx="86" cy="98"/>
            </a:xfrm>
            <a:custGeom>
              <a:avLst/>
              <a:gdLst>
                <a:gd name="T0" fmla="*/ 84 w 86"/>
                <a:gd name="T1" fmla="*/ 49 h 98"/>
                <a:gd name="T2" fmla="*/ 86 w 86"/>
                <a:gd name="T3" fmla="*/ 0 h 98"/>
                <a:gd name="T4" fmla="*/ 42 w 86"/>
                <a:gd name="T5" fmla="*/ 24 h 98"/>
                <a:gd name="T6" fmla="*/ 0 w 86"/>
                <a:gd name="T7" fmla="*/ 48 h 98"/>
                <a:gd name="T8" fmla="*/ 42 w 86"/>
                <a:gd name="T9" fmla="*/ 73 h 98"/>
                <a:gd name="T10" fmla="*/ 84 w 86"/>
                <a:gd name="T11" fmla="*/ 98 h 98"/>
                <a:gd name="T12" fmla="*/ 84 w 86"/>
                <a:gd name="T13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8">
                  <a:moveTo>
                    <a:pt x="84" y="49"/>
                  </a:moveTo>
                  <a:lnTo>
                    <a:pt x="86" y="0"/>
                  </a:lnTo>
                  <a:lnTo>
                    <a:pt x="42" y="24"/>
                  </a:lnTo>
                  <a:lnTo>
                    <a:pt x="0" y="48"/>
                  </a:lnTo>
                  <a:lnTo>
                    <a:pt x="42" y="73"/>
                  </a:lnTo>
                  <a:lnTo>
                    <a:pt x="84" y="98"/>
                  </a:lnTo>
                  <a:lnTo>
                    <a:pt x="84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" name="Freeform 44"/>
            <p:cNvSpPr/>
            <p:nvPr/>
          </p:nvSpPr>
          <p:spPr bwMode="auto">
            <a:xfrm>
              <a:off x="5469" y="17"/>
              <a:ext cx="98" cy="86"/>
            </a:xfrm>
            <a:custGeom>
              <a:avLst/>
              <a:gdLst>
                <a:gd name="T0" fmla="*/ 98 w 98"/>
                <a:gd name="T1" fmla="*/ 86 h 86"/>
                <a:gd name="T2" fmla="*/ 75 w 98"/>
                <a:gd name="T3" fmla="*/ 42 h 86"/>
                <a:gd name="T4" fmla="*/ 51 w 98"/>
                <a:gd name="T5" fmla="*/ 0 h 86"/>
                <a:gd name="T6" fmla="*/ 26 w 98"/>
                <a:gd name="T7" fmla="*/ 41 h 86"/>
                <a:gd name="T8" fmla="*/ 0 w 98"/>
                <a:gd name="T9" fmla="*/ 83 h 86"/>
                <a:gd name="T10" fmla="*/ 49 w 98"/>
                <a:gd name="T11" fmla="*/ 85 h 86"/>
                <a:gd name="T12" fmla="*/ 98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98" y="86"/>
                  </a:moveTo>
                  <a:lnTo>
                    <a:pt x="75" y="42"/>
                  </a:lnTo>
                  <a:lnTo>
                    <a:pt x="51" y="0"/>
                  </a:lnTo>
                  <a:lnTo>
                    <a:pt x="26" y="41"/>
                  </a:lnTo>
                  <a:lnTo>
                    <a:pt x="0" y="83"/>
                  </a:lnTo>
                  <a:lnTo>
                    <a:pt x="49" y="85"/>
                  </a:lnTo>
                  <a:lnTo>
                    <a:pt x="98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" name="Freeform 45"/>
            <p:cNvSpPr/>
            <p:nvPr/>
          </p:nvSpPr>
          <p:spPr bwMode="auto">
            <a:xfrm>
              <a:off x="5469" y="134"/>
              <a:ext cx="98" cy="86"/>
            </a:xfrm>
            <a:custGeom>
              <a:avLst/>
              <a:gdLst>
                <a:gd name="T0" fmla="*/ 98 w 98"/>
                <a:gd name="T1" fmla="*/ 86 h 86"/>
                <a:gd name="T2" fmla="*/ 75 w 98"/>
                <a:gd name="T3" fmla="*/ 44 h 86"/>
                <a:gd name="T4" fmla="*/ 51 w 98"/>
                <a:gd name="T5" fmla="*/ 0 h 86"/>
                <a:gd name="T6" fmla="*/ 26 w 98"/>
                <a:gd name="T7" fmla="*/ 42 h 86"/>
                <a:gd name="T8" fmla="*/ 0 w 98"/>
                <a:gd name="T9" fmla="*/ 84 h 86"/>
                <a:gd name="T10" fmla="*/ 49 w 98"/>
                <a:gd name="T11" fmla="*/ 86 h 86"/>
                <a:gd name="T12" fmla="*/ 98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98" y="86"/>
                  </a:moveTo>
                  <a:lnTo>
                    <a:pt x="75" y="44"/>
                  </a:lnTo>
                  <a:lnTo>
                    <a:pt x="51" y="0"/>
                  </a:lnTo>
                  <a:lnTo>
                    <a:pt x="26" y="42"/>
                  </a:lnTo>
                  <a:lnTo>
                    <a:pt x="0" y="84"/>
                  </a:lnTo>
                  <a:lnTo>
                    <a:pt x="49" y="86"/>
                  </a:lnTo>
                  <a:lnTo>
                    <a:pt x="98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" name="Freeform 46"/>
            <p:cNvSpPr>
              <a:spLocks noEditPoints="1"/>
            </p:cNvSpPr>
            <p:nvPr/>
          </p:nvSpPr>
          <p:spPr bwMode="auto">
            <a:xfrm>
              <a:off x="1526" y="448"/>
              <a:ext cx="1008" cy="286"/>
            </a:xfrm>
            <a:custGeom>
              <a:avLst/>
              <a:gdLst>
                <a:gd name="T0" fmla="*/ 1 w 596"/>
                <a:gd name="T1" fmla="*/ 90 h 169"/>
                <a:gd name="T2" fmla="*/ 25 w 596"/>
                <a:gd name="T3" fmla="*/ 109 h 169"/>
                <a:gd name="T4" fmla="*/ 50 w 596"/>
                <a:gd name="T5" fmla="*/ 90 h 169"/>
                <a:gd name="T6" fmla="*/ 337 w 596"/>
                <a:gd name="T7" fmla="*/ 90 h 169"/>
                <a:gd name="T8" fmla="*/ 306 w 596"/>
                <a:gd name="T9" fmla="*/ 120 h 169"/>
                <a:gd name="T10" fmla="*/ 156 w 596"/>
                <a:gd name="T11" fmla="*/ 120 h 169"/>
                <a:gd name="T12" fmla="*/ 141 w 596"/>
                <a:gd name="T13" fmla="*/ 109 h 169"/>
                <a:gd name="T14" fmla="*/ 124 w 596"/>
                <a:gd name="T15" fmla="*/ 125 h 169"/>
                <a:gd name="T16" fmla="*/ 141 w 596"/>
                <a:gd name="T17" fmla="*/ 141 h 169"/>
                <a:gd name="T18" fmla="*/ 156 w 596"/>
                <a:gd name="T19" fmla="*/ 130 h 169"/>
                <a:gd name="T20" fmla="*/ 310 w 596"/>
                <a:gd name="T21" fmla="*/ 130 h 169"/>
                <a:gd name="T22" fmla="*/ 351 w 596"/>
                <a:gd name="T23" fmla="*/ 90 h 169"/>
                <a:gd name="T24" fmla="*/ 456 w 596"/>
                <a:gd name="T25" fmla="*/ 90 h 169"/>
                <a:gd name="T26" fmla="*/ 596 w 596"/>
                <a:gd name="T27" fmla="*/ 169 h 169"/>
                <a:gd name="T28" fmla="*/ 596 w 596"/>
                <a:gd name="T29" fmla="*/ 0 h 169"/>
                <a:gd name="T30" fmla="*/ 456 w 596"/>
                <a:gd name="T31" fmla="*/ 80 h 169"/>
                <a:gd name="T32" fmla="*/ 50 w 596"/>
                <a:gd name="T33" fmla="*/ 80 h 169"/>
                <a:gd name="T34" fmla="*/ 25 w 596"/>
                <a:gd name="T35" fmla="*/ 60 h 169"/>
                <a:gd name="T36" fmla="*/ 1 w 596"/>
                <a:gd name="T37" fmla="*/ 80 h 169"/>
                <a:gd name="T38" fmla="*/ 0 w 596"/>
                <a:gd name="T39" fmla="*/ 80 h 169"/>
                <a:gd name="T40" fmla="*/ 0 w 596"/>
                <a:gd name="T41" fmla="*/ 90 h 169"/>
                <a:gd name="T42" fmla="*/ 1 w 596"/>
                <a:gd name="T43" fmla="*/ 90 h 169"/>
                <a:gd name="T44" fmla="*/ 586 w 596"/>
                <a:gd name="T45" fmla="*/ 18 h 169"/>
                <a:gd name="T46" fmla="*/ 586 w 596"/>
                <a:gd name="T47" fmla="*/ 152 h 169"/>
                <a:gd name="T48" fmla="*/ 468 w 596"/>
                <a:gd name="T49" fmla="*/ 85 h 169"/>
                <a:gd name="T50" fmla="*/ 586 w 596"/>
                <a:gd name="T51" fmla="*/ 18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96" h="169">
                  <a:moveTo>
                    <a:pt x="1" y="90"/>
                  </a:moveTo>
                  <a:cubicBezTo>
                    <a:pt x="3" y="101"/>
                    <a:pt x="13" y="109"/>
                    <a:pt x="25" y="109"/>
                  </a:cubicBezTo>
                  <a:cubicBezTo>
                    <a:pt x="37" y="109"/>
                    <a:pt x="47" y="101"/>
                    <a:pt x="50" y="90"/>
                  </a:cubicBezTo>
                  <a:cubicBezTo>
                    <a:pt x="337" y="90"/>
                    <a:pt x="337" y="90"/>
                    <a:pt x="337" y="90"/>
                  </a:cubicBezTo>
                  <a:cubicBezTo>
                    <a:pt x="306" y="120"/>
                    <a:pt x="306" y="120"/>
                    <a:pt x="306" y="120"/>
                  </a:cubicBezTo>
                  <a:cubicBezTo>
                    <a:pt x="156" y="120"/>
                    <a:pt x="156" y="120"/>
                    <a:pt x="156" y="120"/>
                  </a:cubicBezTo>
                  <a:cubicBezTo>
                    <a:pt x="154" y="113"/>
                    <a:pt x="148" y="109"/>
                    <a:pt x="141" y="109"/>
                  </a:cubicBezTo>
                  <a:cubicBezTo>
                    <a:pt x="132" y="109"/>
                    <a:pt x="124" y="116"/>
                    <a:pt x="124" y="125"/>
                  </a:cubicBezTo>
                  <a:cubicBezTo>
                    <a:pt x="124" y="134"/>
                    <a:pt x="132" y="141"/>
                    <a:pt x="141" y="141"/>
                  </a:cubicBezTo>
                  <a:cubicBezTo>
                    <a:pt x="148" y="141"/>
                    <a:pt x="154" y="137"/>
                    <a:pt x="156" y="130"/>
                  </a:cubicBezTo>
                  <a:cubicBezTo>
                    <a:pt x="310" y="130"/>
                    <a:pt x="310" y="130"/>
                    <a:pt x="310" y="130"/>
                  </a:cubicBezTo>
                  <a:cubicBezTo>
                    <a:pt x="351" y="90"/>
                    <a:pt x="351" y="90"/>
                    <a:pt x="351" y="90"/>
                  </a:cubicBezTo>
                  <a:cubicBezTo>
                    <a:pt x="456" y="90"/>
                    <a:pt x="456" y="90"/>
                    <a:pt x="456" y="90"/>
                  </a:cubicBezTo>
                  <a:cubicBezTo>
                    <a:pt x="596" y="169"/>
                    <a:pt x="596" y="169"/>
                    <a:pt x="596" y="169"/>
                  </a:cubicBezTo>
                  <a:cubicBezTo>
                    <a:pt x="596" y="0"/>
                    <a:pt x="596" y="0"/>
                    <a:pt x="596" y="0"/>
                  </a:cubicBezTo>
                  <a:cubicBezTo>
                    <a:pt x="456" y="80"/>
                    <a:pt x="456" y="80"/>
                    <a:pt x="456" y="80"/>
                  </a:cubicBezTo>
                  <a:cubicBezTo>
                    <a:pt x="50" y="80"/>
                    <a:pt x="50" y="80"/>
                    <a:pt x="50" y="80"/>
                  </a:cubicBezTo>
                  <a:cubicBezTo>
                    <a:pt x="47" y="68"/>
                    <a:pt x="37" y="60"/>
                    <a:pt x="25" y="60"/>
                  </a:cubicBezTo>
                  <a:cubicBezTo>
                    <a:pt x="13" y="60"/>
                    <a:pt x="3" y="68"/>
                    <a:pt x="1" y="80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0" y="90"/>
                    <a:pt x="0" y="90"/>
                    <a:pt x="0" y="90"/>
                  </a:cubicBezTo>
                  <a:lnTo>
                    <a:pt x="1" y="90"/>
                  </a:lnTo>
                  <a:close/>
                  <a:moveTo>
                    <a:pt x="586" y="18"/>
                  </a:moveTo>
                  <a:cubicBezTo>
                    <a:pt x="586" y="152"/>
                    <a:pt x="586" y="152"/>
                    <a:pt x="586" y="152"/>
                  </a:cubicBezTo>
                  <a:cubicBezTo>
                    <a:pt x="468" y="85"/>
                    <a:pt x="468" y="85"/>
                    <a:pt x="468" y="85"/>
                  </a:cubicBezTo>
                  <a:lnTo>
                    <a:pt x="586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9" name="Freeform 47"/>
            <p:cNvSpPr/>
            <p:nvPr/>
          </p:nvSpPr>
          <p:spPr bwMode="auto">
            <a:xfrm>
              <a:off x="2302" y="294"/>
              <a:ext cx="683" cy="192"/>
            </a:xfrm>
            <a:custGeom>
              <a:avLst/>
              <a:gdLst>
                <a:gd name="T0" fmla="*/ 670 w 683"/>
                <a:gd name="T1" fmla="*/ 192 h 192"/>
                <a:gd name="T2" fmla="*/ 683 w 683"/>
                <a:gd name="T3" fmla="*/ 180 h 192"/>
                <a:gd name="T4" fmla="*/ 536 w 683"/>
                <a:gd name="T5" fmla="*/ 0 h 192"/>
                <a:gd name="T6" fmla="*/ 0 w 683"/>
                <a:gd name="T7" fmla="*/ 0 h 192"/>
                <a:gd name="T8" fmla="*/ 0 w 683"/>
                <a:gd name="T9" fmla="*/ 19 h 192"/>
                <a:gd name="T10" fmla="*/ 528 w 683"/>
                <a:gd name="T11" fmla="*/ 19 h 192"/>
                <a:gd name="T12" fmla="*/ 670 w 683"/>
                <a:gd name="T13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83" h="192">
                  <a:moveTo>
                    <a:pt x="670" y="192"/>
                  </a:moveTo>
                  <a:lnTo>
                    <a:pt x="683" y="180"/>
                  </a:lnTo>
                  <a:lnTo>
                    <a:pt x="536" y="0"/>
                  </a:lnTo>
                  <a:lnTo>
                    <a:pt x="0" y="0"/>
                  </a:lnTo>
                  <a:lnTo>
                    <a:pt x="0" y="19"/>
                  </a:lnTo>
                  <a:lnTo>
                    <a:pt x="528" y="19"/>
                  </a:lnTo>
                  <a:lnTo>
                    <a:pt x="670" y="1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0" name="Freeform 48"/>
            <p:cNvSpPr>
              <a:spLocks noEditPoints="1"/>
            </p:cNvSpPr>
            <p:nvPr/>
          </p:nvSpPr>
          <p:spPr bwMode="auto">
            <a:xfrm>
              <a:off x="5441" y="1267"/>
              <a:ext cx="715" cy="187"/>
            </a:xfrm>
            <a:custGeom>
              <a:avLst/>
              <a:gdLst>
                <a:gd name="T0" fmla="*/ 112 w 423"/>
                <a:gd name="T1" fmla="*/ 50 h 110"/>
                <a:gd name="T2" fmla="*/ 56 w 423"/>
                <a:gd name="T3" fmla="*/ 0 h 110"/>
                <a:gd name="T4" fmla="*/ 0 w 423"/>
                <a:gd name="T5" fmla="*/ 55 h 110"/>
                <a:gd name="T6" fmla="*/ 56 w 423"/>
                <a:gd name="T7" fmla="*/ 110 h 110"/>
                <a:gd name="T8" fmla="*/ 112 w 423"/>
                <a:gd name="T9" fmla="*/ 60 h 110"/>
                <a:gd name="T10" fmla="*/ 391 w 423"/>
                <a:gd name="T11" fmla="*/ 60 h 110"/>
                <a:gd name="T12" fmla="*/ 406 w 423"/>
                <a:gd name="T13" fmla="*/ 71 h 110"/>
                <a:gd name="T14" fmla="*/ 423 w 423"/>
                <a:gd name="T15" fmla="*/ 55 h 110"/>
                <a:gd name="T16" fmla="*/ 406 w 423"/>
                <a:gd name="T17" fmla="*/ 38 h 110"/>
                <a:gd name="T18" fmla="*/ 390 w 423"/>
                <a:gd name="T19" fmla="*/ 50 h 110"/>
                <a:gd name="T20" fmla="*/ 112 w 423"/>
                <a:gd name="T21" fmla="*/ 50 h 110"/>
                <a:gd name="T22" fmla="*/ 56 w 423"/>
                <a:gd name="T23" fmla="*/ 100 h 110"/>
                <a:gd name="T24" fmla="*/ 11 w 423"/>
                <a:gd name="T25" fmla="*/ 55 h 110"/>
                <a:gd name="T26" fmla="*/ 56 w 423"/>
                <a:gd name="T27" fmla="*/ 10 h 110"/>
                <a:gd name="T28" fmla="*/ 102 w 423"/>
                <a:gd name="T29" fmla="*/ 55 h 110"/>
                <a:gd name="T30" fmla="*/ 56 w 423"/>
                <a:gd name="T31" fmla="*/ 10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23" h="110">
                  <a:moveTo>
                    <a:pt x="112" y="50"/>
                  </a:moveTo>
                  <a:cubicBezTo>
                    <a:pt x="109" y="22"/>
                    <a:pt x="85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6"/>
                    <a:pt x="25" y="110"/>
                    <a:pt x="56" y="110"/>
                  </a:cubicBezTo>
                  <a:cubicBezTo>
                    <a:pt x="85" y="110"/>
                    <a:pt x="109" y="88"/>
                    <a:pt x="112" y="60"/>
                  </a:cubicBezTo>
                  <a:cubicBezTo>
                    <a:pt x="391" y="60"/>
                    <a:pt x="391" y="60"/>
                    <a:pt x="391" y="60"/>
                  </a:cubicBezTo>
                  <a:cubicBezTo>
                    <a:pt x="393" y="67"/>
                    <a:pt x="399" y="71"/>
                    <a:pt x="406" y="71"/>
                  </a:cubicBezTo>
                  <a:cubicBezTo>
                    <a:pt x="415" y="71"/>
                    <a:pt x="423" y="64"/>
                    <a:pt x="423" y="55"/>
                  </a:cubicBezTo>
                  <a:cubicBezTo>
                    <a:pt x="423" y="46"/>
                    <a:pt x="415" y="38"/>
                    <a:pt x="406" y="38"/>
                  </a:cubicBezTo>
                  <a:cubicBezTo>
                    <a:pt x="399" y="38"/>
                    <a:pt x="392" y="43"/>
                    <a:pt x="390" y="50"/>
                  </a:cubicBezTo>
                  <a:lnTo>
                    <a:pt x="112" y="50"/>
                  </a:lnTo>
                  <a:close/>
                  <a:moveTo>
                    <a:pt x="56" y="100"/>
                  </a:moveTo>
                  <a:cubicBezTo>
                    <a:pt x="31" y="100"/>
                    <a:pt x="11" y="80"/>
                    <a:pt x="11" y="55"/>
                  </a:cubicBezTo>
                  <a:cubicBezTo>
                    <a:pt x="11" y="30"/>
                    <a:pt x="31" y="10"/>
                    <a:pt x="56" y="10"/>
                  </a:cubicBezTo>
                  <a:cubicBezTo>
                    <a:pt x="81" y="10"/>
                    <a:pt x="102" y="30"/>
                    <a:pt x="102" y="55"/>
                  </a:cubicBezTo>
                  <a:cubicBezTo>
                    <a:pt x="102" y="80"/>
                    <a:pt x="81" y="100"/>
                    <a:pt x="56" y="1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1" name="Freeform 49"/>
            <p:cNvSpPr/>
            <p:nvPr/>
          </p:nvSpPr>
          <p:spPr bwMode="auto">
            <a:xfrm>
              <a:off x="5009" y="2178"/>
              <a:ext cx="127" cy="144"/>
            </a:xfrm>
            <a:custGeom>
              <a:avLst/>
              <a:gdLst>
                <a:gd name="T0" fmla="*/ 0 w 127"/>
                <a:gd name="T1" fmla="*/ 35 h 144"/>
                <a:gd name="T2" fmla="*/ 0 w 127"/>
                <a:gd name="T3" fmla="*/ 108 h 144"/>
                <a:gd name="T4" fmla="*/ 65 w 127"/>
                <a:gd name="T5" fmla="*/ 144 h 144"/>
                <a:gd name="T6" fmla="*/ 127 w 127"/>
                <a:gd name="T7" fmla="*/ 108 h 144"/>
                <a:gd name="T8" fmla="*/ 127 w 127"/>
                <a:gd name="T9" fmla="*/ 35 h 144"/>
                <a:gd name="T10" fmla="*/ 65 w 127"/>
                <a:gd name="T11" fmla="*/ 0 h 144"/>
                <a:gd name="T12" fmla="*/ 0 w 127"/>
                <a:gd name="T13" fmla="*/ 35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44">
                  <a:moveTo>
                    <a:pt x="0" y="35"/>
                  </a:moveTo>
                  <a:lnTo>
                    <a:pt x="0" y="108"/>
                  </a:lnTo>
                  <a:lnTo>
                    <a:pt x="65" y="144"/>
                  </a:lnTo>
                  <a:lnTo>
                    <a:pt x="127" y="108"/>
                  </a:lnTo>
                  <a:lnTo>
                    <a:pt x="127" y="35"/>
                  </a:lnTo>
                  <a:lnTo>
                    <a:pt x="65" y="0"/>
                  </a:lnTo>
                  <a:lnTo>
                    <a:pt x="0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2" name="Freeform 50"/>
            <p:cNvSpPr/>
            <p:nvPr/>
          </p:nvSpPr>
          <p:spPr bwMode="auto">
            <a:xfrm>
              <a:off x="2999" y="252"/>
              <a:ext cx="126" cy="144"/>
            </a:xfrm>
            <a:custGeom>
              <a:avLst/>
              <a:gdLst>
                <a:gd name="T0" fmla="*/ 62 w 126"/>
                <a:gd name="T1" fmla="*/ 144 h 144"/>
                <a:gd name="T2" fmla="*/ 126 w 126"/>
                <a:gd name="T3" fmla="*/ 108 h 144"/>
                <a:gd name="T4" fmla="*/ 126 w 126"/>
                <a:gd name="T5" fmla="*/ 36 h 144"/>
                <a:gd name="T6" fmla="*/ 62 w 126"/>
                <a:gd name="T7" fmla="*/ 0 h 144"/>
                <a:gd name="T8" fmla="*/ 0 w 126"/>
                <a:gd name="T9" fmla="*/ 36 h 144"/>
                <a:gd name="T10" fmla="*/ 0 w 126"/>
                <a:gd name="T11" fmla="*/ 108 h 144"/>
                <a:gd name="T12" fmla="*/ 62 w 126"/>
                <a:gd name="T13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6" h="144">
                  <a:moveTo>
                    <a:pt x="62" y="144"/>
                  </a:moveTo>
                  <a:lnTo>
                    <a:pt x="126" y="108"/>
                  </a:lnTo>
                  <a:lnTo>
                    <a:pt x="126" y="36"/>
                  </a:lnTo>
                  <a:lnTo>
                    <a:pt x="62" y="0"/>
                  </a:lnTo>
                  <a:lnTo>
                    <a:pt x="0" y="36"/>
                  </a:lnTo>
                  <a:lnTo>
                    <a:pt x="0" y="108"/>
                  </a:lnTo>
                  <a:lnTo>
                    <a:pt x="62" y="1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Freeform 51"/>
            <p:cNvSpPr>
              <a:spLocks noEditPoints="1"/>
            </p:cNvSpPr>
            <p:nvPr/>
          </p:nvSpPr>
          <p:spPr bwMode="auto">
            <a:xfrm>
              <a:off x="3386" y="714"/>
              <a:ext cx="291" cy="332"/>
            </a:xfrm>
            <a:custGeom>
              <a:avLst/>
              <a:gdLst>
                <a:gd name="T0" fmla="*/ 291 w 291"/>
                <a:gd name="T1" fmla="*/ 332 h 332"/>
                <a:gd name="T2" fmla="*/ 291 w 291"/>
                <a:gd name="T3" fmla="*/ 0 h 332"/>
                <a:gd name="T4" fmla="*/ 0 w 291"/>
                <a:gd name="T5" fmla="*/ 166 h 332"/>
                <a:gd name="T6" fmla="*/ 291 w 291"/>
                <a:gd name="T7" fmla="*/ 332 h 332"/>
                <a:gd name="T8" fmla="*/ 274 w 291"/>
                <a:gd name="T9" fmla="*/ 166 h 332"/>
                <a:gd name="T10" fmla="*/ 274 w 291"/>
                <a:gd name="T11" fmla="*/ 301 h 332"/>
                <a:gd name="T12" fmla="*/ 35 w 291"/>
                <a:gd name="T13" fmla="*/ 166 h 332"/>
                <a:gd name="T14" fmla="*/ 274 w 291"/>
                <a:gd name="T15" fmla="*/ 31 h 332"/>
                <a:gd name="T16" fmla="*/ 274 w 291"/>
                <a:gd name="T17" fmla="*/ 166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1" h="332">
                  <a:moveTo>
                    <a:pt x="291" y="332"/>
                  </a:moveTo>
                  <a:lnTo>
                    <a:pt x="291" y="0"/>
                  </a:lnTo>
                  <a:lnTo>
                    <a:pt x="0" y="166"/>
                  </a:lnTo>
                  <a:lnTo>
                    <a:pt x="291" y="332"/>
                  </a:lnTo>
                  <a:close/>
                  <a:moveTo>
                    <a:pt x="274" y="166"/>
                  </a:moveTo>
                  <a:lnTo>
                    <a:pt x="274" y="301"/>
                  </a:lnTo>
                  <a:lnTo>
                    <a:pt x="35" y="166"/>
                  </a:lnTo>
                  <a:lnTo>
                    <a:pt x="274" y="31"/>
                  </a:lnTo>
                  <a:lnTo>
                    <a:pt x="274" y="1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4" name="Freeform 52"/>
            <p:cNvSpPr>
              <a:spLocks noEditPoints="1"/>
            </p:cNvSpPr>
            <p:nvPr/>
          </p:nvSpPr>
          <p:spPr bwMode="auto">
            <a:xfrm>
              <a:off x="4771" y="2652"/>
              <a:ext cx="291" cy="248"/>
            </a:xfrm>
            <a:custGeom>
              <a:avLst/>
              <a:gdLst>
                <a:gd name="T0" fmla="*/ 145 w 291"/>
                <a:gd name="T1" fmla="*/ 248 h 248"/>
                <a:gd name="T2" fmla="*/ 291 w 291"/>
                <a:gd name="T3" fmla="*/ 0 h 248"/>
                <a:gd name="T4" fmla="*/ 0 w 291"/>
                <a:gd name="T5" fmla="*/ 0 h 248"/>
                <a:gd name="T6" fmla="*/ 145 w 291"/>
                <a:gd name="T7" fmla="*/ 248 h 248"/>
                <a:gd name="T8" fmla="*/ 145 w 291"/>
                <a:gd name="T9" fmla="*/ 214 h 248"/>
                <a:gd name="T10" fmla="*/ 30 w 291"/>
                <a:gd name="T11" fmla="*/ 18 h 248"/>
                <a:gd name="T12" fmla="*/ 260 w 291"/>
                <a:gd name="T13" fmla="*/ 18 h 248"/>
                <a:gd name="T14" fmla="*/ 145 w 291"/>
                <a:gd name="T15" fmla="*/ 214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1" h="248">
                  <a:moveTo>
                    <a:pt x="145" y="248"/>
                  </a:moveTo>
                  <a:lnTo>
                    <a:pt x="291" y="0"/>
                  </a:lnTo>
                  <a:lnTo>
                    <a:pt x="0" y="0"/>
                  </a:lnTo>
                  <a:lnTo>
                    <a:pt x="145" y="248"/>
                  </a:lnTo>
                  <a:close/>
                  <a:moveTo>
                    <a:pt x="145" y="214"/>
                  </a:moveTo>
                  <a:lnTo>
                    <a:pt x="30" y="18"/>
                  </a:lnTo>
                  <a:lnTo>
                    <a:pt x="260" y="18"/>
                  </a:lnTo>
                  <a:lnTo>
                    <a:pt x="145" y="2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5" name="Oval 53"/>
            <p:cNvSpPr>
              <a:spLocks noChangeArrowheads="1"/>
            </p:cNvSpPr>
            <p:nvPr/>
          </p:nvSpPr>
          <p:spPr bwMode="auto">
            <a:xfrm>
              <a:off x="3234" y="474"/>
              <a:ext cx="135" cy="13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6" name="Oval 54"/>
            <p:cNvSpPr>
              <a:spLocks noChangeArrowheads="1"/>
            </p:cNvSpPr>
            <p:nvPr/>
          </p:nvSpPr>
          <p:spPr bwMode="auto">
            <a:xfrm>
              <a:off x="5075" y="646"/>
              <a:ext cx="237" cy="23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7" name="Freeform 55"/>
            <p:cNvSpPr/>
            <p:nvPr/>
          </p:nvSpPr>
          <p:spPr bwMode="auto">
            <a:xfrm>
              <a:off x="5419" y="3234"/>
              <a:ext cx="99" cy="113"/>
            </a:xfrm>
            <a:custGeom>
              <a:avLst/>
              <a:gdLst>
                <a:gd name="T0" fmla="*/ 0 w 99"/>
                <a:gd name="T1" fmla="*/ 28 h 113"/>
                <a:gd name="T2" fmla="*/ 50 w 99"/>
                <a:gd name="T3" fmla="*/ 0 h 113"/>
                <a:gd name="T4" fmla="*/ 99 w 99"/>
                <a:gd name="T5" fmla="*/ 28 h 113"/>
                <a:gd name="T6" fmla="*/ 99 w 99"/>
                <a:gd name="T7" fmla="*/ 84 h 113"/>
                <a:gd name="T8" fmla="*/ 50 w 99"/>
                <a:gd name="T9" fmla="*/ 113 h 113"/>
                <a:gd name="T10" fmla="*/ 0 w 99"/>
                <a:gd name="T11" fmla="*/ 84 h 113"/>
                <a:gd name="T12" fmla="*/ 0 w 99"/>
                <a:gd name="T13" fmla="*/ 28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113">
                  <a:moveTo>
                    <a:pt x="0" y="28"/>
                  </a:moveTo>
                  <a:lnTo>
                    <a:pt x="50" y="0"/>
                  </a:lnTo>
                  <a:lnTo>
                    <a:pt x="99" y="28"/>
                  </a:lnTo>
                  <a:lnTo>
                    <a:pt x="99" y="84"/>
                  </a:lnTo>
                  <a:lnTo>
                    <a:pt x="50" y="113"/>
                  </a:lnTo>
                  <a:lnTo>
                    <a:pt x="0" y="84"/>
                  </a:lnTo>
                  <a:lnTo>
                    <a:pt x="0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8" name="Freeform 56"/>
            <p:cNvSpPr/>
            <p:nvPr/>
          </p:nvSpPr>
          <p:spPr bwMode="auto">
            <a:xfrm>
              <a:off x="4333" y="1212"/>
              <a:ext cx="198" cy="226"/>
            </a:xfrm>
            <a:custGeom>
              <a:avLst/>
              <a:gdLst>
                <a:gd name="T0" fmla="*/ 0 w 198"/>
                <a:gd name="T1" fmla="*/ 57 h 226"/>
                <a:gd name="T2" fmla="*/ 100 w 198"/>
                <a:gd name="T3" fmla="*/ 0 h 226"/>
                <a:gd name="T4" fmla="*/ 198 w 198"/>
                <a:gd name="T5" fmla="*/ 57 h 226"/>
                <a:gd name="T6" fmla="*/ 198 w 198"/>
                <a:gd name="T7" fmla="*/ 170 h 226"/>
                <a:gd name="T8" fmla="*/ 100 w 198"/>
                <a:gd name="T9" fmla="*/ 226 h 226"/>
                <a:gd name="T10" fmla="*/ 0 w 198"/>
                <a:gd name="T11" fmla="*/ 170 h 226"/>
                <a:gd name="T12" fmla="*/ 0 w 198"/>
                <a:gd name="T13" fmla="*/ 57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8" h="226">
                  <a:moveTo>
                    <a:pt x="0" y="57"/>
                  </a:moveTo>
                  <a:lnTo>
                    <a:pt x="100" y="0"/>
                  </a:lnTo>
                  <a:lnTo>
                    <a:pt x="198" y="57"/>
                  </a:lnTo>
                  <a:lnTo>
                    <a:pt x="198" y="170"/>
                  </a:lnTo>
                  <a:lnTo>
                    <a:pt x="100" y="226"/>
                  </a:lnTo>
                  <a:lnTo>
                    <a:pt x="0" y="17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9" name="Freeform 57"/>
            <p:cNvSpPr/>
            <p:nvPr/>
          </p:nvSpPr>
          <p:spPr bwMode="auto">
            <a:xfrm>
              <a:off x="5145" y="1418"/>
              <a:ext cx="98" cy="112"/>
            </a:xfrm>
            <a:custGeom>
              <a:avLst/>
              <a:gdLst>
                <a:gd name="T0" fmla="*/ 0 w 98"/>
                <a:gd name="T1" fmla="*/ 29 h 112"/>
                <a:gd name="T2" fmla="*/ 49 w 98"/>
                <a:gd name="T3" fmla="*/ 0 h 112"/>
                <a:gd name="T4" fmla="*/ 98 w 98"/>
                <a:gd name="T5" fmla="*/ 29 h 112"/>
                <a:gd name="T6" fmla="*/ 98 w 98"/>
                <a:gd name="T7" fmla="*/ 83 h 112"/>
                <a:gd name="T8" fmla="*/ 49 w 98"/>
                <a:gd name="T9" fmla="*/ 112 h 112"/>
                <a:gd name="T10" fmla="*/ 0 w 98"/>
                <a:gd name="T11" fmla="*/ 83 h 112"/>
                <a:gd name="T12" fmla="*/ 0 w 98"/>
                <a:gd name="T13" fmla="*/ 29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112">
                  <a:moveTo>
                    <a:pt x="0" y="29"/>
                  </a:moveTo>
                  <a:lnTo>
                    <a:pt x="49" y="0"/>
                  </a:lnTo>
                  <a:lnTo>
                    <a:pt x="98" y="29"/>
                  </a:lnTo>
                  <a:lnTo>
                    <a:pt x="98" y="83"/>
                  </a:lnTo>
                  <a:lnTo>
                    <a:pt x="49" y="112"/>
                  </a:lnTo>
                  <a:lnTo>
                    <a:pt x="0" y="83"/>
                  </a:lnTo>
                  <a:lnTo>
                    <a:pt x="0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0" name="Freeform 58"/>
            <p:cNvSpPr/>
            <p:nvPr/>
          </p:nvSpPr>
          <p:spPr bwMode="auto">
            <a:xfrm>
              <a:off x="3525" y="829"/>
              <a:ext cx="89" cy="102"/>
            </a:xfrm>
            <a:custGeom>
              <a:avLst/>
              <a:gdLst>
                <a:gd name="T0" fmla="*/ 0 w 89"/>
                <a:gd name="T1" fmla="*/ 51 h 102"/>
                <a:gd name="T2" fmla="*/ 45 w 89"/>
                <a:gd name="T3" fmla="*/ 26 h 102"/>
                <a:gd name="T4" fmla="*/ 89 w 89"/>
                <a:gd name="T5" fmla="*/ 0 h 102"/>
                <a:gd name="T6" fmla="*/ 89 w 89"/>
                <a:gd name="T7" fmla="*/ 51 h 102"/>
                <a:gd name="T8" fmla="*/ 89 w 89"/>
                <a:gd name="T9" fmla="*/ 102 h 102"/>
                <a:gd name="T10" fmla="*/ 45 w 89"/>
                <a:gd name="T11" fmla="*/ 76 h 102"/>
                <a:gd name="T12" fmla="*/ 0 w 89"/>
                <a:gd name="T13" fmla="*/ 51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" h="102">
                  <a:moveTo>
                    <a:pt x="0" y="51"/>
                  </a:moveTo>
                  <a:lnTo>
                    <a:pt x="45" y="26"/>
                  </a:lnTo>
                  <a:lnTo>
                    <a:pt x="89" y="0"/>
                  </a:lnTo>
                  <a:lnTo>
                    <a:pt x="89" y="51"/>
                  </a:lnTo>
                  <a:lnTo>
                    <a:pt x="89" y="102"/>
                  </a:lnTo>
                  <a:lnTo>
                    <a:pt x="45" y="76"/>
                  </a:lnTo>
                  <a:lnTo>
                    <a:pt x="0" y="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1" name="Freeform 59"/>
            <p:cNvSpPr/>
            <p:nvPr/>
          </p:nvSpPr>
          <p:spPr bwMode="auto">
            <a:xfrm>
              <a:off x="4872" y="2706"/>
              <a:ext cx="88" cy="76"/>
            </a:xfrm>
            <a:custGeom>
              <a:avLst/>
              <a:gdLst>
                <a:gd name="T0" fmla="*/ 44 w 88"/>
                <a:gd name="T1" fmla="*/ 76 h 76"/>
                <a:gd name="T2" fmla="*/ 22 w 88"/>
                <a:gd name="T3" fmla="*/ 37 h 76"/>
                <a:gd name="T4" fmla="*/ 0 w 88"/>
                <a:gd name="T5" fmla="*/ 0 h 76"/>
                <a:gd name="T6" fmla="*/ 44 w 88"/>
                <a:gd name="T7" fmla="*/ 0 h 76"/>
                <a:gd name="T8" fmla="*/ 88 w 88"/>
                <a:gd name="T9" fmla="*/ 0 h 76"/>
                <a:gd name="T10" fmla="*/ 66 w 88"/>
                <a:gd name="T11" fmla="*/ 37 h 76"/>
                <a:gd name="T12" fmla="*/ 44 w 88"/>
                <a:gd name="T13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76">
                  <a:moveTo>
                    <a:pt x="44" y="76"/>
                  </a:moveTo>
                  <a:lnTo>
                    <a:pt x="22" y="37"/>
                  </a:lnTo>
                  <a:lnTo>
                    <a:pt x="0" y="0"/>
                  </a:lnTo>
                  <a:lnTo>
                    <a:pt x="44" y="0"/>
                  </a:lnTo>
                  <a:lnTo>
                    <a:pt x="88" y="0"/>
                  </a:lnTo>
                  <a:lnTo>
                    <a:pt x="66" y="37"/>
                  </a:lnTo>
                  <a:lnTo>
                    <a:pt x="44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63" name="Group 4"/>
          <p:cNvGrpSpPr>
            <a:grpSpLocks noChangeAspect="1"/>
          </p:cNvGrpSpPr>
          <p:nvPr/>
        </p:nvGrpSpPr>
        <p:grpSpPr bwMode="auto">
          <a:xfrm rot="10800000">
            <a:off x="-241257" y="4357250"/>
            <a:ext cx="3766340" cy="2677589"/>
            <a:chOff x="2074" y="-2"/>
            <a:chExt cx="4082" cy="2902"/>
          </a:xfrm>
          <a:gradFill>
            <a:gsLst>
              <a:gs pos="0">
                <a:schemeClr val="accent5">
                  <a:lumMod val="50000"/>
                </a:schemeClr>
              </a:gs>
              <a:gs pos="97101">
                <a:srgbClr val="20AEE5"/>
              </a:gs>
              <a:gs pos="72000">
                <a:srgbClr val="0070C0"/>
              </a:gs>
            </a:gsLst>
            <a:lin ang="10800000" scaled="0"/>
          </a:gradFill>
        </p:grpSpPr>
        <p:sp>
          <p:nvSpPr>
            <p:cNvPr id="64" name="Oval 5"/>
            <p:cNvSpPr>
              <a:spLocks noChangeArrowheads="1"/>
            </p:cNvSpPr>
            <p:nvPr/>
          </p:nvSpPr>
          <p:spPr bwMode="auto">
            <a:xfrm>
              <a:off x="5919" y="2014"/>
              <a:ext cx="56" cy="5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5" name="Freeform 6"/>
            <p:cNvSpPr/>
            <p:nvPr/>
          </p:nvSpPr>
          <p:spPr bwMode="auto">
            <a:xfrm>
              <a:off x="5747" y="701"/>
              <a:ext cx="122" cy="142"/>
            </a:xfrm>
            <a:custGeom>
              <a:avLst/>
              <a:gdLst>
                <a:gd name="T0" fmla="*/ 122 w 122"/>
                <a:gd name="T1" fmla="*/ 71 h 142"/>
                <a:gd name="T2" fmla="*/ 61 w 122"/>
                <a:gd name="T3" fmla="*/ 106 h 142"/>
                <a:gd name="T4" fmla="*/ 0 w 122"/>
                <a:gd name="T5" fmla="*/ 142 h 142"/>
                <a:gd name="T6" fmla="*/ 0 w 122"/>
                <a:gd name="T7" fmla="*/ 71 h 142"/>
                <a:gd name="T8" fmla="*/ 0 w 122"/>
                <a:gd name="T9" fmla="*/ 0 h 142"/>
                <a:gd name="T10" fmla="*/ 61 w 122"/>
                <a:gd name="T11" fmla="*/ 35 h 142"/>
                <a:gd name="T12" fmla="*/ 122 w 122"/>
                <a:gd name="T13" fmla="*/ 71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2" h="142">
                  <a:moveTo>
                    <a:pt x="122" y="71"/>
                  </a:moveTo>
                  <a:lnTo>
                    <a:pt x="61" y="106"/>
                  </a:lnTo>
                  <a:lnTo>
                    <a:pt x="0" y="142"/>
                  </a:lnTo>
                  <a:lnTo>
                    <a:pt x="0" y="71"/>
                  </a:lnTo>
                  <a:lnTo>
                    <a:pt x="0" y="0"/>
                  </a:lnTo>
                  <a:lnTo>
                    <a:pt x="61" y="35"/>
                  </a:lnTo>
                  <a:lnTo>
                    <a:pt x="122" y="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6" name="Oval 7"/>
            <p:cNvSpPr>
              <a:spLocks noChangeArrowheads="1"/>
            </p:cNvSpPr>
            <p:nvPr/>
          </p:nvSpPr>
          <p:spPr bwMode="auto">
            <a:xfrm>
              <a:off x="5167" y="74"/>
              <a:ext cx="55" cy="5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7" name="Freeform 8"/>
            <p:cNvSpPr>
              <a:spLocks noEditPoints="1"/>
            </p:cNvSpPr>
            <p:nvPr/>
          </p:nvSpPr>
          <p:spPr bwMode="auto">
            <a:xfrm>
              <a:off x="3181" y="421"/>
              <a:ext cx="242" cy="239"/>
            </a:xfrm>
            <a:custGeom>
              <a:avLst/>
              <a:gdLst>
                <a:gd name="T0" fmla="*/ 71 w 143"/>
                <a:gd name="T1" fmla="*/ 141 h 141"/>
                <a:gd name="T2" fmla="*/ 143 w 143"/>
                <a:gd name="T3" fmla="*/ 70 h 141"/>
                <a:gd name="T4" fmla="*/ 71 w 143"/>
                <a:gd name="T5" fmla="*/ 0 h 141"/>
                <a:gd name="T6" fmla="*/ 0 w 143"/>
                <a:gd name="T7" fmla="*/ 70 h 141"/>
                <a:gd name="T8" fmla="*/ 71 w 143"/>
                <a:gd name="T9" fmla="*/ 141 h 141"/>
                <a:gd name="T10" fmla="*/ 71 w 143"/>
                <a:gd name="T11" fmla="*/ 4 h 141"/>
                <a:gd name="T12" fmla="*/ 139 w 143"/>
                <a:gd name="T13" fmla="*/ 70 h 141"/>
                <a:gd name="T14" fmla="*/ 71 w 143"/>
                <a:gd name="T15" fmla="*/ 137 h 141"/>
                <a:gd name="T16" fmla="*/ 4 w 143"/>
                <a:gd name="T17" fmla="*/ 70 h 141"/>
                <a:gd name="T18" fmla="*/ 71 w 143"/>
                <a:gd name="T19" fmla="*/ 4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3" h="141">
                  <a:moveTo>
                    <a:pt x="71" y="141"/>
                  </a:moveTo>
                  <a:cubicBezTo>
                    <a:pt x="111" y="141"/>
                    <a:pt x="143" y="109"/>
                    <a:pt x="143" y="70"/>
                  </a:cubicBezTo>
                  <a:cubicBezTo>
                    <a:pt x="143" y="32"/>
                    <a:pt x="111" y="0"/>
                    <a:pt x="71" y="0"/>
                  </a:cubicBezTo>
                  <a:cubicBezTo>
                    <a:pt x="32" y="0"/>
                    <a:pt x="0" y="32"/>
                    <a:pt x="0" y="70"/>
                  </a:cubicBezTo>
                  <a:cubicBezTo>
                    <a:pt x="0" y="109"/>
                    <a:pt x="32" y="141"/>
                    <a:pt x="71" y="141"/>
                  </a:cubicBezTo>
                  <a:close/>
                  <a:moveTo>
                    <a:pt x="71" y="4"/>
                  </a:moveTo>
                  <a:cubicBezTo>
                    <a:pt x="108" y="4"/>
                    <a:pt x="139" y="34"/>
                    <a:pt x="139" y="70"/>
                  </a:cubicBezTo>
                  <a:cubicBezTo>
                    <a:pt x="139" y="107"/>
                    <a:pt x="108" y="137"/>
                    <a:pt x="71" y="137"/>
                  </a:cubicBezTo>
                  <a:cubicBezTo>
                    <a:pt x="34" y="137"/>
                    <a:pt x="4" y="107"/>
                    <a:pt x="4" y="70"/>
                  </a:cubicBezTo>
                  <a:cubicBezTo>
                    <a:pt x="4" y="34"/>
                    <a:pt x="34" y="4"/>
                    <a:pt x="7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8" name="Freeform 9"/>
            <p:cNvSpPr>
              <a:spLocks noEditPoints="1"/>
            </p:cNvSpPr>
            <p:nvPr/>
          </p:nvSpPr>
          <p:spPr bwMode="auto">
            <a:xfrm>
              <a:off x="5441" y="1498"/>
              <a:ext cx="189" cy="187"/>
            </a:xfrm>
            <a:custGeom>
              <a:avLst/>
              <a:gdLst>
                <a:gd name="T0" fmla="*/ 112 w 112"/>
                <a:gd name="T1" fmla="*/ 56 h 111"/>
                <a:gd name="T2" fmla="*/ 56 w 112"/>
                <a:gd name="T3" fmla="*/ 0 h 111"/>
                <a:gd name="T4" fmla="*/ 0 w 112"/>
                <a:gd name="T5" fmla="*/ 56 h 111"/>
                <a:gd name="T6" fmla="*/ 56 w 112"/>
                <a:gd name="T7" fmla="*/ 111 h 111"/>
                <a:gd name="T8" fmla="*/ 112 w 112"/>
                <a:gd name="T9" fmla="*/ 56 h 111"/>
                <a:gd name="T10" fmla="*/ 11 w 112"/>
                <a:gd name="T11" fmla="*/ 56 h 111"/>
                <a:gd name="T12" fmla="*/ 56 w 112"/>
                <a:gd name="T13" fmla="*/ 11 h 111"/>
                <a:gd name="T14" fmla="*/ 102 w 112"/>
                <a:gd name="T15" fmla="*/ 56 h 111"/>
                <a:gd name="T16" fmla="*/ 56 w 112"/>
                <a:gd name="T17" fmla="*/ 101 h 111"/>
                <a:gd name="T18" fmla="*/ 11 w 112"/>
                <a:gd name="T19" fmla="*/ 56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1">
                  <a:moveTo>
                    <a:pt x="112" y="56"/>
                  </a:moveTo>
                  <a:cubicBezTo>
                    <a:pt x="112" y="25"/>
                    <a:pt x="87" y="0"/>
                    <a:pt x="56" y="0"/>
                  </a:cubicBezTo>
                  <a:cubicBezTo>
                    <a:pt x="25" y="0"/>
                    <a:pt x="0" y="25"/>
                    <a:pt x="0" y="56"/>
                  </a:cubicBezTo>
                  <a:cubicBezTo>
                    <a:pt x="0" y="86"/>
                    <a:pt x="25" y="111"/>
                    <a:pt x="56" y="111"/>
                  </a:cubicBezTo>
                  <a:cubicBezTo>
                    <a:pt x="87" y="111"/>
                    <a:pt x="112" y="86"/>
                    <a:pt x="112" y="56"/>
                  </a:cubicBezTo>
                  <a:close/>
                  <a:moveTo>
                    <a:pt x="11" y="56"/>
                  </a:moveTo>
                  <a:cubicBezTo>
                    <a:pt x="11" y="31"/>
                    <a:pt x="31" y="11"/>
                    <a:pt x="56" y="11"/>
                  </a:cubicBezTo>
                  <a:cubicBezTo>
                    <a:pt x="81" y="11"/>
                    <a:pt x="102" y="31"/>
                    <a:pt x="102" y="56"/>
                  </a:cubicBezTo>
                  <a:cubicBezTo>
                    <a:pt x="102" y="80"/>
                    <a:pt x="81" y="101"/>
                    <a:pt x="56" y="101"/>
                  </a:cubicBezTo>
                  <a:cubicBezTo>
                    <a:pt x="31" y="101"/>
                    <a:pt x="11" y="80"/>
                    <a:pt x="11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9" name="Oval 10"/>
            <p:cNvSpPr>
              <a:spLocks noChangeArrowheads="1"/>
            </p:cNvSpPr>
            <p:nvPr/>
          </p:nvSpPr>
          <p:spPr bwMode="auto">
            <a:xfrm>
              <a:off x="2943" y="640"/>
              <a:ext cx="84" cy="8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0" name="Freeform 11"/>
            <p:cNvSpPr>
              <a:spLocks noEditPoints="1"/>
            </p:cNvSpPr>
            <p:nvPr/>
          </p:nvSpPr>
          <p:spPr bwMode="auto">
            <a:xfrm>
              <a:off x="2074" y="-2"/>
              <a:ext cx="3877" cy="2555"/>
            </a:xfrm>
            <a:custGeom>
              <a:avLst/>
              <a:gdLst>
                <a:gd name="T0" fmla="*/ 425 w 2293"/>
                <a:gd name="T1" fmla="*/ 226 h 1510"/>
                <a:gd name="T2" fmla="*/ 327 w 2293"/>
                <a:gd name="T3" fmla="*/ 320 h 1510"/>
                <a:gd name="T4" fmla="*/ 726 w 2293"/>
                <a:gd name="T5" fmla="*/ 424 h 1510"/>
                <a:gd name="T6" fmla="*/ 1311 w 2293"/>
                <a:gd name="T7" fmla="*/ 457 h 1510"/>
                <a:gd name="T8" fmla="*/ 1374 w 2293"/>
                <a:gd name="T9" fmla="*/ 550 h 1510"/>
                <a:gd name="T10" fmla="*/ 1068 w 2293"/>
                <a:gd name="T11" fmla="*/ 571 h 1510"/>
                <a:gd name="T12" fmla="*/ 1571 w 2293"/>
                <a:gd name="T13" fmla="*/ 457 h 1510"/>
                <a:gd name="T14" fmla="*/ 1525 w 2293"/>
                <a:gd name="T15" fmla="*/ 708 h 1510"/>
                <a:gd name="T16" fmla="*/ 1395 w 2293"/>
                <a:gd name="T17" fmla="*/ 934 h 1510"/>
                <a:gd name="T18" fmla="*/ 1623 w 2293"/>
                <a:gd name="T19" fmla="*/ 611 h 1510"/>
                <a:gd name="T20" fmla="*/ 1755 w 2293"/>
                <a:gd name="T21" fmla="*/ 858 h 1510"/>
                <a:gd name="T22" fmla="*/ 1703 w 2293"/>
                <a:gd name="T23" fmla="*/ 769 h 1510"/>
                <a:gd name="T24" fmla="*/ 1596 w 2293"/>
                <a:gd name="T25" fmla="*/ 1196 h 1510"/>
                <a:gd name="T26" fmla="*/ 1527 w 2293"/>
                <a:gd name="T27" fmla="*/ 1288 h 1510"/>
                <a:gd name="T28" fmla="*/ 1607 w 2293"/>
                <a:gd name="T29" fmla="*/ 1019 h 1510"/>
                <a:gd name="T30" fmla="*/ 1635 w 2293"/>
                <a:gd name="T31" fmla="*/ 1331 h 1510"/>
                <a:gd name="T32" fmla="*/ 1840 w 2293"/>
                <a:gd name="T33" fmla="*/ 972 h 1510"/>
                <a:gd name="T34" fmla="*/ 1939 w 2293"/>
                <a:gd name="T35" fmla="*/ 1331 h 1510"/>
                <a:gd name="T36" fmla="*/ 1964 w 2293"/>
                <a:gd name="T37" fmla="*/ 1510 h 1510"/>
                <a:gd name="T38" fmla="*/ 1989 w 2293"/>
                <a:gd name="T39" fmla="*/ 1331 h 1510"/>
                <a:gd name="T40" fmla="*/ 1850 w 2293"/>
                <a:gd name="T41" fmla="*/ 972 h 1510"/>
                <a:gd name="T42" fmla="*/ 1879 w 2293"/>
                <a:gd name="T43" fmla="*/ 685 h 1510"/>
                <a:gd name="T44" fmla="*/ 2253 w 2293"/>
                <a:gd name="T45" fmla="*/ 680 h 1510"/>
                <a:gd name="T46" fmla="*/ 2056 w 2293"/>
                <a:gd name="T47" fmla="*/ 657 h 1510"/>
                <a:gd name="T48" fmla="*/ 2033 w 2293"/>
                <a:gd name="T49" fmla="*/ 269 h 1510"/>
                <a:gd name="T50" fmla="*/ 2268 w 2293"/>
                <a:gd name="T51" fmla="*/ 36 h 1510"/>
                <a:gd name="T52" fmla="*/ 2259 w 2293"/>
                <a:gd name="T53" fmla="*/ 22 h 1510"/>
                <a:gd name="T54" fmla="*/ 1845 w 2293"/>
                <a:gd name="T55" fmla="*/ 191 h 1510"/>
                <a:gd name="T56" fmla="*/ 1681 w 2293"/>
                <a:gd name="T57" fmla="*/ 282 h 1510"/>
                <a:gd name="T58" fmla="*/ 1272 w 2293"/>
                <a:gd name="T59" fmla="*/ 16 h 1510"/>
                <a:gd name="T60" fmla="*/ 1265 w 2293"/>
                <a:gd name="T61" fmla="*/ 30 h 1510"/>
                <a:gd name="T62" fmla="*/ 1216 w 2293"/>
                <a:gd name="T63" fmla="*/ 16 h 1510"/>
                <a:gd name="T64" fmla="*/ 1209 w 2293"/>
                <a:gd name="T65" fmla="*/ 30 h 1510"/>
                <a:gd name="T66" fmla="*/ 1138 w 2293"/>
                <a:gd name="T67" fmla="*/ 204 h 1510"/>
                <a:gd name="T68" fmla="*/ 1391 w 2293"/>
                <a:gd name="T69" fmla="*/ 210 h 1510"/>
                <a:gd name="T70" fmla="*/ 1448 w 2293"/>
                <a:gd name="T71" fmla="*/ 209 h 1510"/>
                <a:gd name="T72" fmla="*/ 1840 w 2293"/>
                <a:gd name="T73" fmla="*/ 687 h 1510"/>
                <a:gd name="T74" fmla="*/ 1360 w 2293"/>
                <a:gd name="T75" fmla="*/ 447 h 1510"/>
                <a:gd name="T76" fmla="*/ 948 w 2293"/>
                <a:gd name="T77" fmla="*/ 315 h 1510"/>
                <a:gd name="T78" fmla="*/ 515 w 2293"/>
                <a:gd name="T79" fmla="*/ 315 h 1510"/>
                <a:gd name="T80" fmla="*/ 0 w 2293"/>
                <a:gd name="T81" fmla="*/ 231 h 1510"/>
                <a:gd name="T82" fmla="*/ 1273 w 2293"/>
                <a:gd name="T83" fmla="*/ 853 h 1510"/>
                <a:gd name="T84" fmla="*/ 1516 w 2293"/>
                <a:gd name="T85" fmla="*/ 853 h 1510"/>
                <a:gd name="T86" fmla="*/ 1765 w 2293"/>
                <a:gd name="T87" fmla="*/ 826 h 1510"/>
                <a:gd name="T88" fmla="*/ 1869 w 2293"/>
                <a:gd name="T89" fmla="*/ 783 h 1510"/>
                <a:gd name="T90" fmla="*/ 1869 w 2293"/>
                <a:gd name="T91" fmla="*/ 783 h 1510"/>
                <a:gd name="T92" fmla="*/ 2039 w 2293"/>
                <a:gd name="T93" fmla="*/ 452 h 1510"/>
                <a:gd name="T94" fmla="*/ 1840 w 2293"/>
                <a:gd name="T95" fmla="*/ 643 h 1510"/>
                <a:gd name="T96" fmla="*/ 1845 w 2293"/>
                <a:gd name="T97" fmla="*/ 227 h 1510"/>
                <a:gd name="T98" fmla="*/ 2043 w 2293"/>
                <a:gd name="T99" fmla="*/ 452 h 1510"/>
                <a:gd name="T100" fmla="*/ 1845 w 2293"/>
                <a:gd name="T101" fmla="*/ 227 h 1510"/>
                <a:gd name="T102" fmla="*/ 1647 w 2293"/>
                <a:gd name="T103" fmla="*/ 452 h 1510"/>
                <a:gd name="T104" fmla="*/ 726 w 2293"/>
                <a:gd name="T105" fmla="*/ 227 h 1510"/>
                <a:gd name="T106" fmla="*/ 726 w 2293"/>
                <a:gd name="T107" fmla="*/ 227 h 1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293" h="1510">
                  <a:moveTo>
                    <a:pt x="25" y="255"/>
                  </a:moveTo>
                  <a:cubicBezTo>
                    <a:pt x="39" y="255"/>
                    <a:pt x="50" y="244"/>
                    <a:pt x="50" y="231"/>
                  </a:cubicBezTo>
                  <a:cubicBezTo>
                    <a:pt x="50" y="229"/>
                    <a:pt x="50" y="227"/>
                    <a:pt x="50" y="226"/>
                  </a:cubicBezTo>
                  <a:cubicBezTo>
                    <a:pt x="425" y="226"/>
                    <a:pt x="425" y="226"/>
                    <a:pt x="425" y="226"/>
                  </a:cubicBezTo>
                  <a:cubicBezTo>
                    <a:pt x="502" y="315"/>
                    <a:pt x="502" y="315"/>
                    <a:pt x="502" y="315"/>
                  </a:cubicBezTo>
                  <a:cubicBezTo>
                    <a:pt x="360" y="315"/>
                    <a:pt x="360" y="315"/>
                    <a:pt x="360" y="315"/>
                  </a:cubicBezTo>
                  <a:cubicBezTo>
                    <a:pt x="358" y="309"/>
                    <a:pt x="351" y="304"/>
                    <a:pt x="344" y="304"/>
                  </a:cubicBezTo>
                  <a:cubicBezTo>
                    <a:pt x="335" y="304"/>
                    <a:pt x="327" y="311"/>
                    <a:pt x="327" y="320"/>
                  </a:cubicBezTo>
                  <a:cubicBezTo>
                    <a:pt x="327" y="329"/>
                    <a:pt x="335" y="337"/>
                    <a:pt x="344" y="337"/>
                  </a:cubicBezTo>
                  <a:cubicBezTo>
                    <a:pt x="351" y="337"/>
                    <a:pt x="358" y="332"/>
                    <a:pt x="360" y="326"/>
                  </a:cubicBezTo>
                  <a:cubicBezTo>
                    <a:pt x="621" y="326"/>
                    <a:pt x="621" y="326"/>
                    <a:pt x="621" y="326"/>
                  </a:cubicBezTo>
                  <a:cubicBezTo>
                    <a:pt x="624" y="380"/>
                    <a:pt x="670" y="424"/>
                    <a:pt x="726" y="424"/>
                  </a:cubicBezTo>
                  <a:cubicBezTo>
                    <a:pt x="782" y="424"/>
                    <a:pt x="829" y="380"/>
                    <a:pt x="831" y="326"/>
                  </a:cubicBezTo>
                  <a:cubicBezTo>
                    <a:pt x="944" y="326"/>
                    <a:pt x="944" y="326"/>
                    <a:pt x="944" y="326"/>
                  </a:cubicBezTo>
                  <a:cubicBezTo>
                    <a:pt x="1077" y="457"/>
                    <a:pt x="1077" y="457"/>
                    <a:pt x="1077" y="457"/>
                  </a:cubicBezTo>
                  <a:cubicBezTo>
                    <a:pt x="1311" y="457"/>
                    <a:pt x="1311" y="457"/>
                    <a:pt x="1311" y="457"/>
                  </a:cubicBezTo>
                  <a:cubicBezTo>
                    <a:pt x="1314" y="468"/>
                    <a:pt x="1324" y="477"/>
                    <a:pt x="1336" y="477"/>
                  </a:cubicBezTo>
                  <a:cubicBezTo>
                    <a:pt x="1348" y="477"/>
                    <a:pt x="1358" y="468"/>
                    <a:pt x="1360" y="457"/>
                  </a:cubicBezTo>
                  <a:cubicBezTo>
                    <a:pt x="1468" y="457"/>
                    <a:pt x="1468" y="457"/>
                    <a:pt x="1468" y="457"/>
                  </a:cubicBezTo>
                  <a:cubicBezTo>
                    <a:pt x="1374" y="550"/>
                    <a:pt x="1374" y="550"/>
                    <a:pt x="1374" y="550"/>
                  </a:cubicBezTo>
                  <a:cubicBezTo>
                    <a:pt x="1084" y="550"/>
                    <a:pt x="1084" y="550"/>
                    <a:pt x="1084" y="550"/>
                  </a:cubicBezTo>
                  <a:cubicBezTo>
                    <a:pt x="1082" y="543"/>
                    <a:pt x="1075" y="539"/>
                    <a:pt x="1068" y="539"/>
                  </a:cubicBezTo>
                  <a:cubicBezTo>
                    <a:pt x="1059" y="539"/>
                    <a:pt x="1051" y="546"/>
                    <a:pt x="1051" y="555"/>
                  </a:cubicBezTo>
                  <a:cubicBezTo>
                    <a:pt x="1051" y="564"/>
                    <a:pt x="1059" y="571"/>
                    <a:pt x="1068" y="571"/>
                  </a:cubicBezTo>
                  <a:cubicBezTo>
                    <a:pt x="1075" y="571"/>
                    <a:pt x="1082" y="567"/>
                    <a:pt x="1084" y="560"/>
                  </a:cubicBezTo>
                  <a:cubicBezTo>
                    <a:pt x="1378" y="560"/>
                    <a:pt x="1378" y="560"/>
                    <a:pt x="1378" y="560"/>
                  </a:cubicBezTo>
                  <a:cubicBezTo>
                    <a:pt x="1483" y="457"/>
                    <a:pt x="1483" y="457"/>
                    <a:pt x="1483" y="457"/>
                  </a:cubicBezTo>
                  <a:cubicBezTo>
                    <a:pt x="1571" y="457"/>
                    <a:pt x="1571" y="457"/>
                    <a:pt x="1571" y="457"/>
                  </a:cubicBezTo>
                  <a:cubicBezTo>
                    <a:pt x="1572" y="511"/>
                    <a:pt x="1589" y="561"/>
                    <a:pt x="1617" y="603"/>
                  </a:cubicBezTo>
                  <a:cubicBezTo>
                    <a:pt x="1617" y="603"/>
                    <a:pt x="1617" y="603"/>
                    <a:pt x="1617" y="603"/>
                  </a:cubicBezTo>
                  <a:cubicBezTo>
                    <a:pt x="1517" y="701"/>
                    <a:pt x="1517" y="701"/>
                    <a:pt x="1517" y="701"/>
                  </a:cubicBezTo>
                  <a:cubicBezTo>
                    <a:pt x="1525" y="708"/>
                    <a:pt x="1525" y="708"/>
                    <a:pt x="1525" y="708"/>
                  </a:cubicBezTo>
                  <a:cubicBezTo>
                    <a:pt x="1395" y="634"/>
                    <a:pt x="1395" y="634"/>
                    <a:pt x="1395" y="634"/>
                  </a:cubicBezTo>
                  <a:cubicBezTo>
                    <a:pt x="1263" y="709"/>
                    <a:pt x="1263" y="709"/>
                    <a:pt x="1263" y="709"/>
                  </a:cubicBezTo>
                  <a:cubicBezTo>
                    <a:pt x="1263" y="859"/>
                    <a:pt x="1263" y="859"/>
                    <a:pt x="1263" y="859"/>
                  </a:cubicBezTo>
                  <a:cubicBezTo>
                    <a:pt x="1395" y="934"/>
                    <a:pt x="1395" y="934"/>
                    <a:pt x="1395" y="934"/>
                  </a:cubicBezTo>
                  <a:cubicBezTo>
                    <a:pt x="1526" y="859"/>
                    <a:pt x="1526" y="859"/>
                    <a:pt x="1526" y="859"/>
                  </a:cubicBezTo>
                  <a:cubicBezTo>
                    <a:pt x="1526" y="709"/>
                    <a:pt x="1526" y="709"/>
                    <a:pt x="1526" y="709"/>
                  </a:cubicBezTo>
                  <a:cubicBezTo>
                    <a:pt x="1525" y="708"/>
                    <a:pt x="1525" y="708"/>
                    <a:pt x="1525" y="708"/>
                  </a:cubicBezTo>
                  <a:cubicBezTo>
                    <a:pt x="1623" y="611"/>
                    <a:pt x="1623" y="611"/>
                    <a:pt x="1623" y="611"/>
                  </a:cubicBezTo>
                  <a:cubicBezTo>
                    <a:pt x="1672" y="677"/>
                    <a:pt x="1751" y="721"/>
                    <a:pt x="1840" y="723"/>
                  </a:cubicBezTo>
                  <a:cubicBezTo>
                    <a:pt x="1840" y="772"/>
                    <a:pt x="1840" y="772"/>
                    <a:pt x="1840" y="772"/>
                  </a:cubicBezTo>
                  <a:cubicBezTo>
                    <a:pt x="1755" y="821"/>
                    <a:pt x="1755" y="821"/>
                    <a:pt x="1755" y="821"/>
                  </a:cubicBezTo>
                  <a:cubicBezTo>
                    <a:pt x="1755" y="858"/>
                    <a:pt x="1755" y="858"/>
                    <a:pt x="1755" y="858"/>
                  </a:cubicBezTo>
                  <a:cubicBezTo>
                    <a:pt x="1680" y="932"/>
                    <a:pt x="1680" y="932"/>
                    <a:pt x="1680" y="932"/>
                  </a:cubicBezTo>
                  <a:cubicBezTo>
                    <a:pt x="1680" y="807"/>
                    <a:pt x="1680" y="807"/>
                    <a:pt x="1680" y="807"/>
                  </a:cubicBezTo>
                  <a:cubicBezTo>
                    <a:pt x="1711" y="776"/>
                    <a:pt x="1711" y="776"/>
                    <a:pt x="1711" y="776"/>
                  </a:cubicBezTo>
                  <a:cubicBezTo>
                    <a:pt x="1703" y="769"/>
                    <a:pt x="1703" y="769"/>
                    <a:pt x="1703" y="769"/>
                  </a:cubicBezTo>
                  <a:cubicBezTo>
                    <a:pt x="1669" y="803"/>
                    <a:pt x="1669" y="803"/>
                    <a:pt x="1669" y="803"/>
                  </a:cubicBezTo>
                  <a:cubicBezTo>
                    <a:pt x="1669" y="943"/>
                    <a:pt x="1669" y="943"/>
                    <a:pt x="1669" y="943"/>
                  </a:cubicBezTo>
                  <a:cubicBezTo>
                    <a:pt x="1596" y="1015"/>
                    <a:pt x="1596" y="1015"/>
                    <a:pt x="1596" y="1015"/>
                  </a:cubicBezTo>
                  <a:cubicBezTo>
                    <a:pt x="1596" y="1196"/>
                    <a:pt x="1596" y="1196"/>
                    <a:pt x="1596" y="1196"/>
                  </a:cubicBezTo>
                  <a:cubicBezTo>
                    <a:pt x="1535" y="1257"/>
                    <a:pt x="1535" y="1257"/>
                    <a:pt x="1535" y="1257"/>
                  </a:cubicBezTo>
                  <a:cubicBezTo>
                    <a:pt x="1533" y="1256"/>
                    <a:pt x="1530" y="1255"/>
                    <a:pt x="1527" y="1255"/>
                  </a:cubicBezTo>
                  <a:cubicBezTo>
                    <a:pt x="1518" y="1255"/>
                    <a:pt x="1511" y="1262"/>
                    <a:pt x="1511" y="1271"/>
                  </a:cubicBezTo>
                  <a:cubicBezTo>
                    <a:pt x="1511" y="1280"/>
                    <a:pt x="1518" y="1288"/>
                    <a:pt x="1527" y="1288"/>
                  </a:cubicBezTo>
                  <a:cubicBezTo>
                    <a:pt x="1537" y="1288"/>
                    <a:pt x="1544" y="1280"/>
                    <a:pt x="1544" y="1271"/>
                  </a:cubicBezTo>
                  <a:cubicBezTo>
                    <a:pt x="1544" y="1269"/>
                    <a:pt x="1543" y="1266"/>
                    <a:pt x="1542" y="1264"/>
                  </a:cubicBezTo>
                  <a:cubicBezTo>
                    <a:pt x="1607" y="1200"/>
                    <a:pt x="1607" y="1200"/>
                    <a:pt x="1607" y="1200"/>
                  </a:cubicBezTo>
                  <a:cubicBezTo>
                    <a:pt x="1607" y="1019"/>
                    <a:pt x="1607" y="1019"/>
                    <a:pt x="1607" y="1019"/>
                  </a:cubicBezTo>
                  <a:cubicBezTo>
                    <a:pt x="1755" y="873"/>
                    <a:pt x="1755" y="873"/>
                    <a:pt x="1755" y="873"/>
                  </a:cubicBezTo>
                  <a:cubicBezTo>
                    <a:pt x="1755" y="918"/>
                    <a:pt x="1755" y="918"/>
                    <a:pt x="1755" y="918"/>
                  </a:cubicBezTo>
                  <a:cubicBezTo>
                    <a:pt x="1635" y="1037"/>
                    <a:pt x="1635" y="1037"/>
                    <a:pt x="1635" y="1037"/>
                  </a:cubicBezTo>
                  <a:cubicBezTo>
                    <a:pt x="1635" y="1331"/>
                    <a:pt x="1635" y="1331"/>
                    <a:pt x="1635" y="1331"/>
                  </a:cubicBezTo>
                  <a:cubicBezTo>
                    <a:pt x="1645" y="1331"/>
                    <a:pt x="1645" y="1331"/>
                    <a:pt x="1645" y="1331"/>
                  </a:cubicBezTo>
                  <a:cubicBezTo>
                    <a:pt x="1645" y="1041"/>
                    <a:pt x="1645" y="1041"/>
                    <a:pt x="1645" y="1041"/>
                  </a:cubicBezTo>
                  <a:cubicBezTo>
                    <a:pt x="1761" y="927"/>
                    <a:pt x="1761" y="927"/>
                    <a:pt x="1761" y="927"/>
                  </a:cubicBezTo>
                  <a:cubicBezTo>
                    <a:pt x="1840" y="972"/>
                    <a:pt x="1840" y="972"/>
                    <a:pt x="1840" y="972"/>
                  </a:cubicBezTo>
                  <a:cubicBezTo>
                    <a:pt x="1840" y="1077"/>
                    <a:pt x="1840" y="1077"/>
                    <a:pt x="1840" y="1077"/>
                  </a:cubicBezTo>
                  <a:cubicBezTo>
                    <a:pt x="1959" y="1194"/>
                    <a:pt x="1959" y="1194"/>
                    <a:pt x="1959" y="1194"/>
                  </a:cubicBezTo>
                  <a:cubicBezTo>
                    <a:pt x="1959" y="1307"/>
                    <a:pt x="1959" y="1307"/>
                    <a:pt x="1959" y="1307"/>
                  </a:cubicBezTo>
                  <a:cubicBezTo>
                    <a:pt x="1948" y="1309"/>
                    <a:pt x="1939" y="1319"/>
                    <a:pt x="1939" y="1331"/>
                  </a:cubicBezTo>
                  <a:cubicBezTo>
                    <a:pt x="1939" y="1343"/>
                    <a:pt x="1948" y="1353"/>
                    <a:pt x="1959" y="1355"/>
                  </a:cubicBezTo>
                  <a:cubicBezTo>
                    <a:pt x="1959" y="1479"/>
                    <a:pt x="1959" y="1479"/>
                    <a:pt x="1959" y="1479"/>
                  </a:cubicBezTo>
                  <a:cubicBezTo>
                    <a:pt x="1953" y="1481"/>
                    <a:pt x="1948" y="1487"/>
                    <a:pt x="1948" y="1494"/>
                  </a:cubicBezTo>
                  <a:cubicBezTo>
                    <a:pt x="1948" y="1503"/>
                    <a:pt x="1955" y="1510"/>
                    <a:pt x="1964" y="1510"/>
                  </a:cubicBezTo>
                  <a:cubicBezTo>
                    <a:pt x="1974" y="1510"/>
                    <a:pt x="1981" y="1503"/>
                    <a:pt x="1981" y="1494"/>
                  </a:cubicBezTo>
                  <a:cubicBezTo>
                    <a:pt x="1981" y="1487"/>
                    <a:pt x="1976" y="1481"/>
                    <a:pt x="1969" y="1479"/>
                  </a:cubicBezTo>
                  <a:cubicBezTo>
                    <a:pt x="1969" y="1355"/>
                    <a:pt x="1969" y="1355"/>
                    <a:pt x="1969" y="1355"/>
                  </a:cubicBezTo>
                  <a:cubicBezTo>
                    <a:pt x="1981" y="1353"/>
                    <a:pt x="1989" y="1343"/>
                    <a:pt x="1989" y="1331"/>
                  </a:cubicBezTo>
                  <a:cubicBezTo>
                    <a:pt x="1989" y="1319"/>
                    <a:pt x="1981" y="1309"/>
                    <a:pt x="1969" y="1307"/>
                  </a:cubicBezTo>
                  <a:cubicBezTo>
                    <a:pt x="1969" y="1190"/>
                    <a:pt x="1969" y="1190"/>
                    <a:pt x="1969" y="1190"/>
                  </a:cubicBezTo>
                  <a:cubicBezTo>
                    <a:pt x="1850" y="1073"/>
                    <a:pt x="1850" y="1073"/>
                    <a:pt x="1850" y="1073"/>
                  </a:cubicBezTo>
                  <a:cubicBezTo>
                    <a:pt x="1850" y="972"/>
                    <a:pt x="1850" y="972"/>
                    <a:pt x="1850" y="972"/>
                  </a:cubicBezTo>
                  <a:cubicBezTo>
                    <a:pt x="1936" y="923"/>
                    <a:pt x="1936" y="923"/>
                    <a:pt x="1936" y="923"/>
                  </a:cubicBezTo>
                  <a:cubicBezTo>
                    <a:pt x="1936" y="821"/>
                    <a:pt x="1936" y="821"/>
                    <a:pt x="1936" y="821"/>
                  </a:cubicBezTo>
                  <a:cubicBezTo>
                    <a:pt x="1879" y="788"/>
                    <a:pt x="1879" y="788"/>
                    <a:pt x="1879" y="788"/>
                  </a:cubicBezTo>
                  <a:cubicBezTo>
                    <a:pt x="1879" y="685"/>
                    <a:pt x="1879" y="685"/>
                    <a:pt x="1879" y="685"/>
                  </a:cubicBezTo>
                  <a:cubicBezTo>
                    <a:pt x="1928" y="678"/>
                    <a:pt x="1973" y="656"/>
                    <a:pt x="2007" y="624"/>
                  </a:cubicBezTo>
                  <a:cubicBezTo>
                    <a:pt x="2051" y="667"/>
                    <a:pt x="2051" y="667"/>
                    <a:pt x="2051" y="667"/>
                  </a:cubicBezTo>
                  <a:cubicBezTo>
                    <a:pt x="2237" y="667"/>
                    <a:pt x="2237" y="667"/>
                    <a:pt x="2237" y="667"/>
                  </a:cubicBezTo>
                  <a:cubicBezTo>
                    <a:pt x="2238" y="675"/>
                    <a:pt x="2245" y="680"/>
                    <a:pt x="2253" y="680"/>
                  </a:cubicBezTo>
                  <a:cubicBezTo>
                    <a:pt x="2262" y="680"/>
                    <a:pt x="2269" y="673"/>
                    <a:pt x="2269" y="664"/>
                  </a:cubicBezTo>
                  <a:cubicBezTo>
                    <a:pt x="2269" y="655"/>
                    <a:pt x="2262" y="647"/>
                    <a:pt x="2253" y="647"/>
                  </a:cubicBezTo>
                  <a:cubicBezTo>
                    <a:pt x="2246" y="647"/>
                    <a:pt x="2240" y="651"/>
                    <a:pt x="2237" y="657"/>
                  </a:cubicBezTo>
                  <a:cubicBezTo>
                    <a:pt x="2056" y="657"/>
                    <a:pt x="2056" y="657"/>
                    <a:pt x="2056" y="657"/>
                  </a:cubicBezTo>
                  <a:cubicBezTo>
                    <a:pt x="2015" y="617"/>
                    <a:pt x="2015" y="617"/>
                    <a:pt x="2015" y="617"/>
                  </a:cubicBezTo>
                  <a:cubicBezTo>
                    <a:pt x="2057" y="574"/>
                    <a:pt x="2084" y="516"/>
                    <a:pt x="2084" y="452"/>
                  </a:cubicBezTo>
                  <a:cubicBezTo>
                    <a:pt x="2084" y="388"/>
                    <a:pt x="2057" y="329"/>
                    <a:pt x="2015" y="287"/>
                  </a:cubicBezTo>
                  <a:cubicBezTo>
                    <a:pt x="2033" y="269"/>
                    <a:pt x="2033" y="269"/>
                    <a:pt x="2033" y="269"/>
                  </a:cubicBezTo>
                  <a:cubicBezTo>
                    <a:pt x="2080" y="316"/>
                    <a:pt x="2110" y="380"/>
                    <a:pt x="2110" y="452"/>
                  </a:cubicBezTo>
                  <a:cubicBezTo>
                    <a:pt x="2120" y="452"/>
                    <a:pt x="2120" y="452"/>
                    <a:pt x="2120" y="452"/>
                  </a:cubicBezTo>
                  <a:cubicBezTo>
                    <a:pt x="2120" y="378"/>
                    <a:pt x="2089" y="310"/>
                    <a:pt x="2040" y="261"/>
                  </a:cubicBezTo>
                  <a:cubicBezTo>
                    <a:pt x="2268" y="36"/>
                    <a:pt x="2268" y="36"/>
                    <a:pt x="2268" y="36"/>
                  </a:cubicBezTo>
                  <a:cubicBezTo>
                    <a:pt x="2271" y="38"/>
                    <a:pt x="2273" y="38"/>
                    <a:pt x="2276" y="38"/>
                  </a:cubicBezTo>
                  <a:cubicBezTo>
                    <a:pt x="2285" y="38"/>
                    <a:pt x="2293" y="31"/>
                    <a:pt x="2293" y="22"/>
                  </a:cubicBezTo>
                  <a:cubicBezTo>
                    <a:pt x="2293" y="13"/>
                    <a:pt x="2285" y="6"/>
                    <a:pt x="2276" y="6"/>
                  </a:cubicBezTo>
                  <a:cubicBezTo>
                    <a:pt x="2267" y="6"/>
                    <a:pt x="2259" y="13"/>
                    <a:pt x="2259" y="22"/>
                  </a:cubicBezTo>
                  <a:cubicBezTo>
                    <a:pt x="2259" y="25"/>
                    <a:pt x="2260" y="27"/>
                    <a:pt x="2261" y="29"/>
                  </a:cubicBezTo>
                  <a:cubicBezTo>
                    <a:pt x="2033" y="254"/>
                    <a:pt x="2033" y="254"/>
                    <a:pt x="2033" y="254"/>
                  </a:cubicBezTo>
                  <a:cubicBezTo>
                    <a:pt x="1984" y="209"/>
                    <a:pt x="1918" y="181"/>
                    <a:pt x="1845" y="181"/>
                  </a:cubicBezTo>
                  <a:cubicBezTo>
                    <a:pt x="1845" y="191"/>
                    <a:pt x="1845" y="191"/>
                    <a:pt x="1845" y="191"/>
                  </a:cubicBezTo>
                  <a:cubicBezTo>
                    <a:pt x="1915" y="191"/>
                    <a:pt x="1978" y="218"/>
                    <a:pt x="2026" y="262"/>
                  </a:cubicBezTo>
                  <a:cubicBezTo>
                    <a:pt x="2007" y="280"/>
                    <a:pt x="2007" y="280"/>
                    <a:pt x="2007" y="280"/>
                  </a:cubicBezTo>
                  <a:cubicBezTo>
                    <a:pt x="1965" y="241"/>
                    <a:pt x="1908" y="217"/>
                    <a:pt x="1845" y="217"/>
                  </a:cubicBezTo>
                  <a:cubicBezTo>
                    <a:pt x="1781" y="217"/>
                    <a:pt x="1723" y="242"/>
                    <a:pt x="1681" y="282"/>
                  </a:cubicBezTo>
                  <a:cubicBezTo>
                    <a:pt x="1596" y="199"/>
                    <a:pt x="1596" y="199"/>
                    <a:pt x="1596" y="199"/>
                  </a:cubicBezTo>
                  <a:cubicBezTo>
                    <a:pt x="1451" y="199"/>
                    <a:pt x="1451" y="199"/>
                    <a:pt x="1451" y="199"/>
                  </a:cubicBezTo>
                  <a:cubicBezTo>
                    <a:pt x="1271" y="22"/>
                    <a:pt x="1271" y="22"/>
                    <a:pt x="1271" y="22"/>
                  </a:cubicBezTo>
                  <a:cubicBezTo>
                    <a:pt x="1272" y="20"/>
                    <a:pt x="1272" y="18"/>
                    <a:pt x="1272" y="16"/>
                  </a:cubicBezTo>
                  <a:cubicBezTo>
                    <a:pt x="1272" y="7"/>
                    <a:pt x="1265" y="0"/>
                    <a:pt x="1256" y="0"/>
                  </a:cubicBezTo>
                  <a:cubicBezTo>
                    <a:pt x="1246" y="0"/>
                    <a:pt x="1239" y="7"/>
                    <a:pt x="1239" y="16"/>
                  </a:cubicBezTo>
                  <a:cubicBezTo>
                    <a:pt x="1239" y="25"/>
                    <a:pt x="1246" y="33"/>
                    <a:pt x="1256" y="33"/>
                  </a:cubicBezTo>
                  <a:cubicBezTo>
                    <a:pt x="1259" y="33"/>
                    <a:pt x="1262" y="32"/>
                    <a:pt x="1265" y="30"/>
                  </a:cubicBezTo>
                  <a:cubicBezTo>
                    <a:pt x="1436" y="199"/>
                    <a:pt x="1436" y="199"/>
                    <a:pt x="1436" y="199"/>
                  </a:cubicBezTo>
                  <a:cubicBezTo>
                    <a:pt x="1394" y="199"/>
                    <a:pt x="1394" y="199"/>
                    <a:pt x="1394" y="199"/>
                  </a:cubicBezTo>
                  <a:cubicBezTo>
                    <a:pt x="1215" y="22"/>
                    <a:pt x="1215" y="22"/>
                    <a:pt x="1215" y="22"/>
                  </a:cubicBezTo>
                  <a:cubicBezTo>
                    <a:pt x="1216" y="20"/>
                    <a:pt x="1216" y="18"/>
                    <a:pt x="1216" y="16"/>
                  </a:cubicBezTo>
                  <a:cubicBezTo>
                    <a:pt x="1216" y="7"/>
                    <a:pt x="1209" y="0"/>
                    <a:pt x="1200" y="0"/>
                  </a:cubicBezTo>
                  <a:cubicBezTo>
                    <a:pt x="1190" y="0"/>
                    <a:pt x="1183" y="7"/>
                    <a:pt x="1183" y="16"/>
                  </a:cubicBezTo>
                  <a:cubicBezTo>
                    <a:pt x="1183" y="25"/>
                    <a:pt x="1190" y="33"/>
                    <a:pt x="1200" y="33"/>
                  </a:cubicBezTo>
                  <a:cubicBezTo>
                    <a:pt x="1203" y="33"/>
                    <a:pt x="1206" y="32"/>
                    <a:pt x="1209" y="30"/>
                  </a:cubicBezTo>
                  <a:cubicBezTo>
                    <a:pt x="1380" y="199"/>
                    <a:pt x="1380" y="199"/>
                    <a:pt x="1380" y="199"/>
                  </a:cubicBezTo>
                  <a:cubicBezTo>
                    <a:pt x="1170" y="199"/>
                    <a:pt x="1170" y="199"/>
                    <a:pt x="1170" y="199"/>
                  </a:cubicBezTo>
                  <a:cubicBezTo>
                    <a:pt x="1168" y="192"/>
                    <a:pt x="1162" y="187"/>
                    <a:pt x="1154" y="187"/>
                  </a:cubicBezTo>
                  <a:cubicBezTo>
                    <a:pt x="1145" y="187"/>
                    <a:pt x="1138" y="195"/>
                    <a:pt x="1138" y="204"/>
                  </a:cubicBezTo>
                  <a:cubicBezTo>
                    <a:pt x="1138" y="213"/>
                    <a:pt x="1145" y="220"/>
                    <a:pt x="1154" y="220"/>
                  </a:cubicBezTo>
                  <a:cubicBezTo>
                    <a:pt x="1162" y="220"/>
                    <a:pt x="1168" y="216"/>
                    <a:pt x="1170" y="209"/>
                  </a:cubicBezTo>
                  <a:cubicBezTo>
                    <a:pt x="1390" y="209"/>
                    <a:pt x="1390" y="209"/>
                    <a:pt x="1390" y="209"/>
                  </a:cubicBezTo>
                  <a:cubicBezTo>
                    <a:pt x="1391" y="210"/>
                    <a:pt x="1391" y="210"/>
                    <a:pt x="1391" y="210"/>
                  </a:cubicBezTo>
                  <a:cubicBezTo>
                    <a:pt x="1392" y="209"/>
                    <a:pt x="1392" y="209"/>
                    <a:pt x="1392" y="209"/>
                  </a:cubicBezTo>
                  <a:cubicBezTo>
                    <a:pt x="1447" y="209"/>
                    <a:pt x="1447" y="209"/>
                    <a:pt x="1447" y="209"/>
                  </a:cubicBezTo>
                  <a:cubicBezTo>
                    <a:pt x="1447" y="210"/>
                    <a:pt x="1447" y="210"/>
                    <a:pt x="1447" y="210"/>
                  </a:cubicBezTo>
                  <a:cubicBezTo>
                    <a:pt x="1448" y="209"/>
                    <a:pt x="1448" y="209"/>
                    <a:pt x="1448" y="209"/>
                  </a:cubicBezTo>
                  <a:cubicBezTo>
                    <a:pt x="1592" y="209"/>
                    <a:pt x="1592" y="209"/>
                    <a:pt x="1592" y="209"/>
                  </a:cubicBezTo>
                  <a:cubicBezTo>
                    <a:pt x="1673" y="289"/>
                    <a:pt x="1673" y="289"/>
                    <a:pt x="1673" y="289"/>
                  </a:cubicBezTo>
                  <a:cubicBezTo>
                    <a:pt x="1632" y="332"/>
                    <a:pt x="1607" y="389"/>
                    <a:pt x="1607" y="452"/>
                  </a:cubicBezTo>
                  <a:cubicBezTo>
                    <a:pt x="1607" y="580"/>
                    <a:pt x="1711" y="684"/>
                    <a:pt x="1840" y="687"/>
                  </a:cubicBezTo>
                  <a:cubicBezTo>
                    <a:pt x="1840" y="712"/>
                    <a:pt x="1840" y="712"/>
                    <a:pt x="1840" y="712"/>
                  </a:cubicBezTo>
                  <a:cubicBezTo>
                    <a:pt x="1697" y="710"/>
                    <a:pt x="1581" y="594"/>
                    <a:pt x="1581" y="452"/>
                  </a:cubicBezTo>
                  <a:cubicBezTo>
                    <a:pt x="1581" y="447"/>
                    <a:pt x="1581" y="447"/>
                    <a:pt x="1581" y="447"/>
                  </a:cubicBezTo>
                  <a:cubicBezTo>
                    <a:pt x="1360" y="447"/>
                    <a:pt x="1360" y="447"/>
                    <a:pt x="1360" y="447"/>
                  </a:cubicBezTo>
                  <a:cubicBezTo>
                    <a:pt x="1358" y="436"/>
                    <a:pt x="1348" y="427"/>
                    <a:pt x="1336" y="427"/>
                  </a:cubicBezTo>
                  <a:cubicBezTo>
                    <a:pt x="1324" y="427"/>
                    <a:pt x="1314" y="436"/>
                    <a:pt x="1311" y="447"/>
                  </a:cubicBezTo>
                  <a:cubicBezTo>
                    <a:pt x="1081" y="447"/>
                    <a:pt x="1081" y="447"/>
                    <a:pt x="1081" y="447"/>
                  </a:cubicBezTo>
                  <a:cubicBezTo>
                    <a:pt x="948" y="315"/>
                    <a:pt x="948" y="315"/>
                    <a:pt x="948" y="315"/>
                  </a:cubicBezTo>
                  <a:cubicBezTo>
                    <a:pt x="831" y="315"/>
                    <a:pt x="831" y="315"/>
                    <a:pt x="831" y="315"/>
                  </a:cubicBezTo>
                  <a:cubicBezTo>
                    <a:pt x="829" y="260"/>
                    <a:pt x="782" y="217"/>
                    <a:pt x="726" y="217"/>
                  </a:cubicBezTo>
                  <a:cubicBezTo>
                    <a:pt x="670" y="217"/>
                    <a:pt x="624" y="260"/>
                    <a:pt x="621" y="315"/>
                  </a:cubicBezTo>
                  <a:cubicBezTo>
                    <a:pt x="515" y="315"/>
                    <a:pt x="515" y="315"/>
                    <a:pt x="515" y="315"/>
                  </a:cubicBezTo>
                  <a:cubicBezTo>
                    <a:pt x="430" y="215"/>
                    <a:pt x="430" y="215"/>
                    <a:pt x="430" y="215"/>
                  </a:cubicBezTo>
                  <a:cubicBezTo>
                    <a:pt x="45" y="215"/>
                    <a:pt x="45" y="215"/>
                    <a:pt x="45" y="215"/>
                  </a:cubicBezTo>
                  <a:cubicBezTo>
                    <a:pt x="40" y="210"/>
                    <a:pt x="33" y="206"/>
                    <a:pt x="25" y="206"/>
                  </a:cubicBezTo>
                  <a:cubicBezTo>
                    <a:pt x="11" y="206"/>
                    <a:pt x="0" y="217"/>
                    <a:pt x="0" y="231"/>
                  </a:cubicBezTo>
                  <a:cubicBezTo>
                    <a:pt x="0" y="244"/>
                    <a:pt x="11" y="255"/>
                    <a:pt x="25" y="255"/>
                  </a:cubicBezTo>
                  <a:close/>
                  <a:moveTo>
                    <a:pt x="1516" y="853"/>
                  </a:moveTo>
                  <a:cubicBezTo>
                    <a:pt x="1395" y="922"/>
                    <a:pt x="1395" y="922"/>
                    <a:pt x="1395" y="922"/>
                  </a:cubicBezTo>
                  <a:cubicBezTo>
                    <a:pt x="1273" y="853"/>
                    <a:pt x="1273" y="853"/>
                    <a:pt x="1273" y="853"/>
                  </a:cubicBezTo>
                  <a:cubicBezTo>
                    <a:pt x="1273" y="715"/>
                    <a:pt x="1273" y="715"/>
                    <a:pt x="1273" y="715"/>
                  </a:cubicBezTo>
                  <a:cubicBezTo>
                    <a:pt x="1395" y="646"/>
                    <a:pt x="1395" y="646"/>
                    <a:pt x="1395" y="646"/>
                  </a:cubicBezTo>
                  <a:cubicBezTo>
                    <a:pt x="1516" y="715"/>
                    <a:pt x="1516" y="715"/>
                    <a:pt x="1516" y="715"/>
                  </a:cubicBezTo>
                  <a:lnTo>
                    <a:pt x="1516" y="853"/>
                  </a:lnTo>
                  <a:close/>
                  <a:moveTo>
                    <a:pt x="1925" y="918"/>
                  </a:moveTo>
                  <a:cubicBezTo>
                    <a:pt x="1845" y="963"/>
                    <a:pt x="1845" y="963"/>
                    <a:pt x="1845" y="963"/>
                  </a:cubicBezTo>
                  <a:cubicBezTo>
                    <a:pt x="1765" y="918"/>
                    <a:pt x="1765" y="918"/>
                    <a:pt x="1765" y="918"/>
                  </a:cubicBezTo>
                  <a:cubicBezTo>
                    <a:pt x="1765" y="826"/>
                    <a:pt x="1765" y="826"/>
                    <a:pt x="1765" y="826"/>
                  </a:cubicBezTo>
                  <a:cubicBezTo>
                    <a:pt x="1845" y="781"/>
                    <a:pt x="1845" y="781"/>
                    <a:pt x="1845" y="781"/>
                  </a:cubicBezTo>
                  <a:cubicBezTo>
                    <a:pt x="1925" y="826"/>
                    <a:pt x="1925" y="826"/>
                    <a:pt x="1925" y="826"/>
                  </a:cubicBezTo>
                  <a:lnTo>
                    <a:pt x="1925" y="918"/>
                  </a:lnTo>
                  <a:close/>
                  <a:moveTo>
                    <a:pt x="1869" y="783"/>
                  </a:moveTo>
                  <a:cubicBezTo>
                    <a:pt x="1850" y="772"/>
                    <a:pt x="1850" y="772"/>
                    <a:pt x="1850" y="772"/>
                  </a:cubicBezTo>
                  <a:cubicBezTo>
                    <a:pt x="1850" y="687"/>
                    <a:pt x="1850" y="687"/>
                    <a:pt x="1850" y="687"/>
                  </a:cubicBezTo>
                  <a:cubicBezTo>
                    <a:pt x="1857" y="687"/>
                    <a:pt x="1863" y="686"/>
                    <a:pt x="1869" y="686"/>
                  </a:cubicBezTo>
                  <a:lnTo>
                    <a:pt x="1869" y="783"/>
                  </a:lnTo>
                  <a:close/>
                  <a:moveTo>
                    <a:pt x="1850" y="450"/>
                  </a:moveTo>
                  <a:cubicBezTo>
                    <a:pt x="1712" y="313"/>
                    <a:pt x="1712" y="313"/>
                    <a:pt x="1712" y="313"/>
                  </a:cubicBezTo>
                  <a:cubicBezTo>
                    <a:pt x="1747" y="280"/>
                    <a:pt x="1794" y="260"/>
                    <a:pt x="1845" y="260"/>
                  </a:cubicBezTo>
                  <a:cubicBezTo>
                    <a:pt x="1952" y="260"/>
                    <a:pt x="2039" y="346"/>
                    <a:pt x="2039" y="452"/>
                  </a:cubicBezTo>
                  <a:cubicBezTo>
                    <a:pt x="2039" y="556"/>
                    <a:pt x="1955" y="640"/>
                    <a:pt x="1850" y="643"/>
                  </a:cubicBezTo>
                  <a:lnTo>
                    <a:pt x="1850" y="450"/>
                  </a:lnTo>
                  <a:close/>
                  <a:moveTo>
                    <a:pt x="1840" y="454"/>
                  </a:moveTo>
                  <a:cubicBezTo>
                    <a:pt x="1840" y="643"/>
                    <a:pt x="1840" y="643"/>
                    <a:pt x="1840" y="643"/>
                  </a:cubicBezTo>
                  <a:cubicBezTo>
                    <a:pt x="1735" y="640"/>
                    <a:pt x="1651" y="556"/>
                    <a:pt x="1651" y="452"/>
                  </a:cubicBezTo>
                  <a:cubicBezTo>
                    <a:pt x="1651" y="401"/>
                    <a:pt x="1671" y="355"/>
                    <a:pt x="1704" y="320"/>
                  </a:cubicBezTo>
                  <a:lnTo>
                    <a:pt x="1840" y="454"/>
                  </a:lnTo>
                  <a:close/>
                  <a:moveTo>
                    <a:pt x="1845" y="227"/>
                  </a:moveTo>
                  <a:cubicBezTo>
                    <a:pt x="1971" y="227"/>
                    <a:pt x="2073" y="328"/>
                    <a:pt x="2073" y="452"/>
                  </a:cubicBezTo>
                  <a:cubicBezTo>
                    <a:pt x="2073" y="574"/>
                    <a:pt x="1974" y="674"/>
                    <a:pt x="1850" y="677"/>
                  </a:cubicBezTo>
                  <a:cubicBezTo>
                    <a:pt x="1850" y="647"/>
                    <a:pt x="1850" y="647"/>
                    <a:pt x="1850" y="647"/>
                  </a:cubicBezTo>
                  <a:cubicBezTo>
                    <a:pt x="1957" y="645"/>
                    <a:pt x="2043" y="558"/>
                    <a:pt x="2043" y="452"/>
                  </a:cubicBezTo>
                  <a:cubicBezTo>
                    <a:pt x="2043" y="344"/>
                    <a:pt x="1955" y="256"/>
                    <a:pt x="1845" y="256"/>
                  </a:cubicBezTo>
                  <a:cubicBezTo>
                    <a:pt x="1792" y="256"/>
                    <a:pt x="1744" y="277"/>
                    <a:pt x="1709" y="310"/>
                  </a:cubicBezTo>
                  <a:cubicBezTo>
                    <a:pt x="1688" y="289"/>
                    <a:pt x="1688" y="289"/>
                    <a:pt x="1688" y="289"/>
                  </a:cubicBezTo>
                  <a:cubicBezTo>
                    <a:pt x="1729" y="251"/>
                    <a:pt x="1784" y="227"/>
                    <a:pt x="1845" y="227"/>
                  </a:cubicBezTo>
                  <a:close/>
                  <a:moveTo>
                    <a:pt x="1617" y="452"/>
                  </a:moveTo>
                  <a:cubicBezTo>
                    <a:pt x="1617" y="392"/>
                    <a:pt x="1641" y="337"/>
                    <a:pt x="1681" y="297"/>
                  </a:cubicBezTo>
                  <a:cubicBezTo>
                    <a:pt x="1702" y="317"/>
                    <a:pt x="1702" y="317"/>
                    <a:pt x="1702" y="317"/>
                  </a:cubicBezTo>
                  <a:cubicBezTo>
                    <a:pt x="1668" y="352"/>
                    <a:pt x="1647" y="400"/>
                    <a:pt x="1647" y="452"/>
                  </a:cubicBezTo>
                  <a:cubicBezTo>
                    <a:pt x="1647" y="558"/>
                    <a:pt x="1733" y="645"/>
                    <a:pt x="1840" y="647"/>
                  </a:cubicBezTo>
                  <a:cubicBezTo>
                    <a:pt x="1840" y="677"/>
                    <a:pt x="1840" y="677"/>
                    <a:pt x="1840" y="677"/>
                  </a:cubicBezTo>
                  <a:cubicBezTo>
                    <a:pt x="1717" y="674"/>
                    <a:pt x="1617" y="574"/>
                    <a:pt x="1617" y="452"/>
                  </a:cubicBezTo>
                  <a:close/>
                  <a:moveTo>
                    <a:pt x="726" y="227"/>
                  </a:moveTo>
                  <a:cubicBezTo>
                    <a:pt x="779" y="227"/>
                    <a:pt x="821" y="269"/>
                    <a:pt x="821" y="320"/>
                  </a:cubicBezTo>
                  <a:cubicBezTo>
                    <a:pt x="821" y="372"/>
                    <a:pt x="779" y="414"/>
                    <a:pt x="726" y="414"/>
                  </a:cubicBezTo>
                  <a:cubicBezTo>
                    <a:pt x="674" y="414"/>
                    <a:pt x="631" y="372"/>
                    <a:pt x="631" y="320"/>
                  </a:cubicBezTo>
                  <a:cubicBezTo>
                    <a:pt x="631" y="269"/>
                    <a:pt x="674" y="227"/>
                    <a:pt x="726" y="2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1" name="Oval 12"/>
            <p:cNvSpPr>
              <a:spLocks noChangeArrowheads="1"/>
            </p:cNvSpPr>
            <p:nvPr/>
          </p:nvSpPr>
          <p:spPr bwMode="auto">
            <a:xfrm>
              <a:off x="5031" y="1922"/>
              <a:ext cx="85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2" name="Oval 13"/>
            <p:cNvSpPr>
              <a:spLocks noChangeArrowheads="1"/>
            </p:cNvSpPr>
            <p:nvPr/>
          </p:nvSpPr>
          <p:spPr bwMode="auto">
            <a:xfrm>
              <a:off x="5031" y="1794"/>
              <a:ext cx="85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3" name="Oval 14"/>
            <p:cNvSpPr>
              <a:spLocks noChangeArrowheads="1"/>
            </p:cNvSpPr>
            <p:nvPr/>
          </p:nvSpPr>
          <p:spPr bwMode="auto">
            <a:xfrm>
              <a:off x="4073" y="1349"/>
              <a:ext cx="84" cy="8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4" name="Oval 15"/>
            <p:cNvSpPr>
              <a:spLocks noChangeArrowheads="1"/>
            </p:cNvSpPr>
            <p:nvPr/>
          </p:nvSpPr>
          <p:spPr bwMode="auto">
            <a:xfrm>
              <a:off x="4073" y="1222"/>
              <a:ext cx="84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5" name="Oval 16"/>
            <p:cNvSpPr>
              <a:spLocks noChangeArrowheads="1"/>
            </p:cNvSpPr>
            <p:nvPr/>
          </p:nvSpPr>
          <p:spPr bwMode="auto">
            <a:xfrm>
              <a:off x="5508" y="1564"/>
              <a:ext cx="56" cy="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6" name="Freeform 17"/>
            <p:cNvSpPr>
              <a:spLocks noEditPoints="1"/>
            </p:cNvSpPr>
            <p:nvPr/>
          </p:nvSpPr>
          <p:spPr bwMode="auto">
            <a:xfrm>
              <a:off x="5099" y="10"/>
              <a:ext cx="189" cy="186"/>
            </a:xfrm>
            <a:custGeom>
              <a:avLst/>
              <a:gdLst>
                <a:gd name="T0" fmla="*/ 56 w 112"/>
                <a:gd name="T1" fmla="*/ 110 h 110"/>
                <a:gd name="T2" fmla="*/ 112 w 112"/>
                <a:gd name="T3" fmla="*/ 55 h 110"/>
                <a:gd name="T4" fmla="*/ 56 w 112"/>
                <a:gd name="T5" fmla="*/ 0 h 110"/>
                <a:gd name="T6" fmla="*/ 0 w 112"/>
                <a:gd name="T7" fmla="*/ 55 h 110"/>
                <a:gd name="T8" fmla="*/ 56 w 112"/>
                <a:gd name="T9" fmla="*/ 110 h 110"/>
                <a:gd name="T10" fmla="*/ 56 w 112"/>
                <a:gd name="T11" fmla="*/ 10 h 110"/>
                <a:gd name="T12" fmla="*/ 102 w 112"/>
                <a:gd name="T13" fmla="*/ 55 h 110"/>
                <a:gd name="T14" fmla="*/ 56 w 112"/>
                <a:gd name="T15" fmla="*/ 100 h 110"/>
                <a:gd name="T16" fmla="*/ 11 w 112"/>
                <a:gd name="T17" fmla="*/ 55 h 110"/>
                <a:gd name="T18" fmla="*/ 56 w 112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0">
                  <a:moveTo>
                    <a:pt x="56" y="110"/>
                  </a:moveTo>
                  <a:cubicBezTo>
                    <a:pt x="87" y="110"/>
                    <a:pt x="112" y="85"/>
                    <a:pt x="112" y="55"/>
                  </a:cubicBezTo>
                  <a:cubicBezTo>
                    <a:pt x="112" y="24"/>
                    <a:pt x="87" y="0"/>
                    <a:pt x="56" y="0"/>
                  </a:cubicBezTo>
                  <a:cubicBezTo>
                    <a:pt x="25" y="0"/>
                    <a:pt x="0" y="24"/>
                    <a:pt x="0" y="55"/>
                  </a:cubicBezTo>
                  <a:cubicBezTo>
                    <a:pt x="0" y="85"/>
                    <a:pt x="25" y="110"/>
                    <a:pt x="56" y="110"/>
                  </a:cubicBezTo>
                  <a:close/>
                  <a:moveTo>
                    <a:pt x="56" y="10"/>
                  </a:moveTo>
                  <a:cubicBezTo>
                    <a:pt x="81" y="10"/>
                    <a:pt x="102" y="30"/>
                    <a:pt x="102" y="55"/>
                  </a:cubicBezTo>
                  <a:cubicBezTo>
                    <a:pt x="102" y="79"/>
                    <a:pt x="81" y="100"/>
                    <a:pt x="56" y="100"/>
                  </a:cubicBezTo>
                  <a:cubicBezTo>
                    <a:pt x="31" y="100"/>
                    <a:pt x="11" y="79"/>
                    <a:pt x="11" y="55"/>
                  </a:cubicBezTo>
                  <a:cubicBezTo>
                    <a:pt x="11" y="30"/>
                    <a:pt x="31" y="10"/>
                    <a:pt x="5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7" name="Freeform 18"/>
            <p:cNvSpPr>
              <a:spLocks noEditPoints="1"/>
            </p:cNvSpPr>
            <p:nvPr/>
          </p:nvSpPr>
          <p:spPr bwMode="auto">
            <a:xfrm>
              <a:off x="5853" y="1948"/>
              <a:ext cx="188" cy="186"/>
            </a:xfrm>
            <a:custGeom>
              <a:avLst/>
              <a:gdLst>
                <a:gd name="T0" fmla="*/ 0 w 111"/>
                <a:gd name="T1" fmla="*/ 55 h 110"/>
                <a:gd name="T2" fmla="*/ 56 w 111"/>
                <a:gd name="T3" fmla="*/ 110 h 110"/>
                <a:gd name="T4" fmla="*/ 111 w 111"/>
                <a:gd name="T5" fmla="*/ 55 h 110"/>
                <a:gd name="T6" fmla="*/ 56 w 111"/>
                <a:gd name="T7" fmla="*/ 0 h 110"/>
                <a:gd name="T8" fmla="*/ 0 w 111"/>
                <a:gd name="T9" fmla="*/ 55 h 110"/>
                <a:gd name="T10" fmla="*/ 56 w 111"/>
                <a:gd name="T11" fmla="*/ 10 h 110"/>
                <a:gd name="T12" fmla="*/ 101 w 111"/>
                <a:gd name="T13" fmla="*/ 55 h 110"/>
                <a:gd name="T14" fmla="*/ 56 w 111"/>
                <a:gd name="T15" fmla="*/ 100 h 110"/>
                <a:gd name="T16" fmla="*/ 10 w 111"/>
                <a:gd name="T17" fmla="*/ 55 h 110"/>
                <a:gd name="T18" fmla="*/ 56 w 111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0">
                  <a:moveTo>
                    <a:pt x="0" y="55"/>
                  </a:moveTo>
                  <a:cubicBezTo>
                    <a:pt x="0" y="85"/>
                    <a:pt x="25" y="110"/>
                    <a:pt x="56" y="110"/>
                  </a:cubicBezTo>
                  <a:cubicBezTo>
                    <a:pt x="86" y="110"/>
                    <a:pt x="111" y="85"/>
                    <a:pt x="111" y="55"/>
                  </a:cubicBezTo>
                  <a:cubicBezTo>
                    <a:pt x="111" y="25"/>
                    <a:pt x="86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lose/>
                  <a:moveTo>
                    <a:pt x="56" y="10"/>
                  </a:moveTo>
                  <a:cubicBezTo>
                    <a:pt x="81" y="10"/>
                    <a:pt x="101" y="30"/>
                    <a:pt x="101" y="55"/>
                  </a:cubicBezTo>
                  <a:cubicBezTo>
                    <a:pt x="101" y="80"/>
                    <a:pt x="81" y="100"/>
                    <a:pt x="56" y="100"/>
                  </a:cubicBezTo>
                  <a:cubicBezTo>
                    <a:pt x="30" y="100"/>
                    <a:pt x="10" y="80"/>
                    <a:pt x="10" y="55"/>
                  </a:cubicBezTo>
                  <a:cubicBezTo>
                    <a:pt x="10" y="30"/>
                    <a:pt x="30" y="10"/>
                    <a:pt x="5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8" name="Freeform 19"/>
            <p:cNvSpPr>
              <a:spLocks noEditPoints="1"/>
            </p:cNvSpPr>
            <p:nvPr/>
          </p:nvSpPr>
          <p:spPr bwMode="auto">
            <a:xfrm>
              <a:off x="3663" y="85"/>
              <a:ext cx="188" cy="186"/>
            </a:xfrm>
            <a:custGeom>
              <a:avLst/>
              <a:gdLst>
                <a:gd name="T0" fmla="*/ 55 w 111"/>
                <a:gd name="T1" fmla="*/ 110 h 110"/>
                <a:gd name="T2" fmla="*/ 111 w 111"/>
                <a:gd name="T3" fmla="*/ 55 h 110"/>
                <a:gd name="T4" fmla="*/ 55 w 111"/>
                <a:gd name="T5" fmla="*/ 0 h 110"/>
                <a:gd name="T6" fmla="*/ 0 w 111"/>
                <a:gd name="T7" fmla="*/ 55 h 110"/>
                <a:gd name="T8" fmla="*/ 55 w 111"/>
                <a:gd name="T9" fmla="*/ 110 h 110"/>
                <a:gd name="T10" fmla="*/ 55 w 111"/>
                <a:gd name="T11" fmla="*/ 10 h 110"/>
                <a:gd name="T12" fmla="*/ 101 w 111"/>
                <a:gd name="T13" fmla="*/ 55 h 110"/>
                <a:gd name="T14" fmla="*/ 55 w 111"/>
                <a:gd name="T15" fmla="*/ 100 h 110"/>
                <a:gd name="T16" fmla="*/ 10 w 111"/>
                <a:gd name="T17" fmla="*/ 55 h 110"/>
                <a:gd name="T18" fmla="*/ 55 w 111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0">
                  <a:moveTo>
                    <a:pt x="55" y="110"/>
                  </a:moveTo>
                  <a:cubicBezTo>
                    <a:pt x="86" y="110"/>
                    <a:pt x="111" y="85"/>
                    <a:pt x="111" y="55"/>
                  </a:cubicBezTo>
                  <a:cubicBezTo>
                    <a:pt x="111" y="25"/>
                    <a:pt x="86" y="0"/>
                    <a:pt x="55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5"/>
                    <a:pt x="25" y="110"/>
                    <a:pt x="55" y="110"/>
                  </a:cubicBezTo>
                  <a:close/>
                  <a:moveTo>
                    <a:pt x="55" y="10"/>
                  </a:moveTo>
                  <a:cubicBezTo>
                    <a:pt x="81" y="10"/>
                    <a:pt x="101" y="30"/>
                    <a:pt x="101" y="55"/>
                  </a:cubicBezTo>
                  <a:cubicBezTo>
                    <a:pt x="101" y="80"/>
                    <a:pt x="81" y="100"/>
                    <a:pt x="55" y="100"/>
                  </a:cubicBezTo>
                  <a:cubicBezTo>
                    <a:pt x="30" y="100"/>
                    <a:pt x="10" y="80"/>
                    <a:pt x="10" y="55"/>
                  </a:cubicBezTo>
                  <a:cubicBezTo>
                    <a:pt x="10" y="30"/>
                    <a:pt x="30" y="10"/>
                    <a:pt x="55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9" name="Freeform 20"/>
            <p:cNvSpPr/>
            <p:nvPr/>
          </p:nvSpPr>
          <p:spPr bwMode="auto">
            <a:xfrm>
              <a:off x="3729" y="151"/>
              <a:ext cx="56" cy="54"/>
            </a:xfrm>
            <a:custGeom>
              <a:avLst/>
              <a:gdLst>
                <a:gd name="T0" fmla="*/ 17 w 33"/>
                <a:gd name="T1" fmla="*/ 32 h 32"/>
                <a:gd name="T2" fmla="*/ 33 w 33"/>
                <a:gd name="T3" fmla="*/ 16 h 32"/>
                <a:gd name="T4" fmla="*/ 16 w 33"/>
                <a:gd name="T5" fmla="*/ 0 h 32"/>
                <a:gd name="T6" fmla="*/ 0 w 33"/>
                <a:gd name="T7" fmla="*/ 16 h 32"/>
                <a:gd name="T8" fmla="*/ 17 w 33"/>
                <a:gd name="T9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32">
                  <a:moveTo>
                    <a:pt x="17" y="32"/>
                  </a:moveTo>
                  <a:cubicBezTo>
                    <a:pt x="26" y="32"/>
                    <a:pt x="33" y="25"/>
                    <a:pt x="33" y="16"/>
                  </a:cubicBezTo>
                  <a:cubicBezTo>
                    <a:pt x="33" y="7"/>
                    <a:pt x="2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7" y="32"/>
                    <a:pt x="17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0" name="Oval 21"/>
            <p:cNvSpPr>
              <a:spLocks noChangeArrowheads="1"/>
            </p:cNvSpPr>
            <p:nvPr/>
          </p:nvSpPr>
          <p:spPr bwMode="auto">
            <a:xfrm>
              <a:off x="5508" y="1333"/>
              <a:ext cx="56" cy="5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1" name="Freeform 22"/>
            <p:cNvSpPr/>
            <p:nvPr/>
          </p:nvSpPr>
          <p:spPr bwMode="auto">
            <a:xfrm>
              <a:off x="3640" y="389"/>
              <a:ext cx="1092" cy="301"/>
            </a:xfrm>
            <a:custGeom>
              <a:avLst/>
              <a:gdLst>
                <a:gd name="T0" fmla="*/ 17 w 646"/>
                <a:gd name="T1" fmla="*/ 33 h 178"/>
                <a:gd name="T2" fmla="*/ 24 w 646"/>
                <a:gd name="T3" fmla="*/ 31 h 178"/>
                <a:gd name="T4" fmla="*/ 174 w 646"/>
                <a:gd name="T5" fmla="*/ 178 h 178"/>
                <a:gd name="T6" fmla="*/ 646 w 646"/>
                <a:gd name="T7" fmla="*/ 178 h 178"/>
                <a:gd name="T8" fmla="*/ 646 w 646"/>
                <a:gd name="T9" fmla="*/ 168 h 178"/>
                <a:gd name="T10" fmla="*/ 452 w 646"/>
                <a:gd name="T11" fmla="*/ 168 h 178"/>
                <a:gd name="T12" fmla="*/ 366 w 646"/>
                <a:gd name="T13" fmla="*/ 83 h 178"/>
                <a:gd name="T14" fmla="*/ 212 w 646"/>
                <a:gd name="T15" fmla="*/ 83 h 178"/>
                <a:gd name="T16" fmla="*/ 212 w 646"/>
                <a:gd name="T17" fmla="*/ 94 h 178"/>
                <a:gd name="T18" fmla="*/ 362 w 646"/>
                <a:gd name="T19" fmla="*/ 94 h 178"/>
                <a:gd name="T20" fmla="*/ 437 w 646"/>
                <a:gd name="T21" fmla="*/ 168 h 178"/>
                <a:gd name="T22" fmla="*/ 178 w 646"/>
                <a:gd name="T23" fmla="*/ 168 h 178"/>
                <a:gd name="T24" fmla="*/ 32 w 646"/>
                <a:gd name="T25" fmla="*/ 24 h 178"/>
                <a:gd name="T26" fmla="*/ 33 w 646"/>
                <a:gd name="T27" fmla="*/ 16 h 178"/>
                <a:gd name="T28" fmla="*/ 17 w 646"/>
                <a:gd name="T29" fmla="*/ 0 h 178"/>
                <a:gd name="T30" fmla="*/ 0 w 646"/>
                <a:gd name="T31" fmla="*/ 16 h 178"/>
                <a:gd name="T32" fmla="*/ 17 w 646"/>
                <a:gd name="T33" fmla="*/ 3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46" h="178">
                  <a:moveTo>
                    <a:pt x="17" y="33"/>
                  </a:moveTo>
                  <a:cubicBezTo>
                    <a:pt x="20" y="33"/>
                    <a:pt x="22" y="32"/>
                    <a:pt x="24" y="31"/>
                  </a:cubicBezTo>
                  <a:cubicBezTo>
                    <a:pt x="174" y="178"/>
                    <a:pt x="174" y="178"/>
                    <a:pt x="174" y="178"/>
                  </a:cubicBezTo>
                  <a:cubicBezTo>
                    <a:pt x="646" y="178"/>
                    <a:pt x="646" y="178"/>
                    <a:pt x="646" y="178"/>
                  </a:cubicBezTo>
                  <a:cubicBezTo>
                    <a:pt x="646" y="168"/>
                    <a:pt x="646" y="168"/>
                    <a:pt x="646" y="168"/>
                  </a:cubicBezTo>
                  <a:cubicBezTo>
                    <a:pt x="452" y="168"/>
                    <a:pt x="452" y="168"/>
                    <a:pt x="452" y="168"/>
                  </a:cubicBezTo>
                  <a:cubicBezTo>
                    <a:pt x="366" y="83"/>
                    <a:pt x="366" y="83"/>
                    <a:pt x="366" y="83"/>
                  </a:cubicBezTo>
                  <a:cubicBezTo>
                    <a:pt x="212" y="83"/>
                    <a:pt x="212" y="83"/>
                    <a:pt x="212" y="83"/>
                  </a:cubicBezTo>
                  <a:cubicBezTo>
                    <a:pt x="212" y="94"/>
                    <a:pt x="212" y="94"/>
                    <a:pt x="212" y="94"/>
                  </a:cubicBezTo>
                  <a:cubicBezTo>
                    <a:pt x="362" y="94"/>
                    <a:pt x="362" y="94"/>
                    <a:pt x="362" y="94"/>
                  </a:cubicBezTo>
                  <a:cubicBezTo>
                    <a:pt x="437" y="168"/>
                    <a:pt x="437" y="168"/>
                    <a:pt x="437" y="168"/>
                  </a:cubicBezTo>
                  <a:cubicBezTo>
                    <a:pt x="178" y="168"/>
                    <a:pt x="178" y="168"/>
                    <a:pt x="178" y="168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3" y="21"/>
                    <a:pt x="33" y="19"/>
                    <a:pt x="33" y="16"/>
                  </a:cubicBezTo>
                  <a:cubicBezTo>
                    <a:pt x="33" y="7"/>
                    <a:pt x="26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25"/>
                    <a:pt x="8" y="33"/>
                    <a:pt x="17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2" name="Freeform 23"/>
            <p:cNvSpPr/>
            <p:nvPr/>
          </p:nvSpPr>
          <p:spPr bwMode="auto">
            <a:xfrm>
              <a:off x="5686" y="2196"/>
              <a:ext cx="391" cy="386"/>
            </a:xfrm>
            <a:custGeom>
              <a:avLst/>
              <a:gdLst>
                <a:gd name="T0" fmla="*/ 214 w 231"/>
                <a:gd name="T1" fmla="*/ 195 h 228"/>
                <a:gd name="T2" fmla="*/ 207 w 231"/>
                <a:gd name="T3" fmla="*/ 197 h 228"/>
                <a:gd name="T4" fmla="*/ 8 w 231"/>
                <a:gd name="T5" fmla="*/ 0 h 228"/>
                <a:gd name="T6" fmla="*/ 0 w 231"/>
                <a:gd name="T7" fmla="*/ 7 h 228"/>
                <a:gd name="T8" fmla="*/ 199 w 231"/>
                <a:gd name="T9" fmla="*/ 203 h 228"/>
                <a:gd name="T10" fmla="*/ 197 w 231"/>
                <a:gd name="T11" fmla="*/ 211 h 228"/>
                <a:gd name="T12" fmla="*/ 214 w 231"/>
                <a:gd name="T13" fmla="*/ 228 h 228"/>
                <a:gd name="T14" fmla="*/ 231 w 231"/>
                <a:gd name="T15" fmla="*/ 211 h 228"/>
                <a:gd name="T16" fmla="*/ 214 w 231"/>
                <a:gd name="T17" fmla="*/ 195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1" h="228">
                  <a:moveTo>
                    <a:pt x="214" y="195"/>
                  </a:moveTo>
                  <a:cubicBezTo>
                    <a:pt x="211" y="195"/>
                    <a:pt x="209" y="196"/>
                    <a:pt x="207" y="197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99" y="203"/>
                    <a:pt x="199" y="203"/>
                    <a:pt x="199" y="203"/>
                  </a:cubicBezTo>
                  <a:cubicBezTo>
                    <a:pt x="198" y="206"/>
                    <a:pt x="197" y="209"/>
                    <a:pt x="197" y="211"/>
                  </a:cubicBezTo>
                  <a:cubicBezTo>
                    <a:pt x="197" y="220"/>
                    <a:pt x="205" y="228"/>
                    <a:pt x="214" y="228"/>
                  </a:cubicBezTo>
                  <a:cubicBezTo>
                    <a:pt x="223" y="228"/>
                    <a:pt x="231" y="220"/>
                    <a:pt x="231" y="211"/>
                  </a:cubicBezTo>
                  <a:cubicBezTo>
                    <a:pt x="231" y="202"/>
                    <a:pt x="223" y="195"/>
                    <a:pt x="214" y="1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4" name="Freeform 25"/>
            <p:cNvSpPr/>
            <p:nvPr/>
          </p:nvSpPr>
          <p:spPr bwMode="auto">
            <a:xfrm>
              <a:off x="5304" y="2750"/>
              <a:ext cx="99" cy="86"/>
            </a:xfrm>
            <a:custGeom>
              <a:avLst/>
              <a:gdLst>
                <a:gd name="T0" fmla="*/ 23 w 99"/>
                <a:gd name="T1" fmla="*/ 44 h 86"/>
                <a:gd name="T2" fmla="*/ 47 w 99"/>
                <a:gd name="T3" fmla="*/ 86 h 86"/>
                <a:gd name="T4" fmla="*/ 72 w 99"/>
                <a:gd name="T5" fmla="*/ 44 h 86"/>
                <a:gd name="T6" fmla="*/ 99 w 99"/>
                <a:gd name="T7" fmla="*/ 3 h 86"/>
                <a:gd name="T8" fmla="*/ 49 w 99"/>
                <a:gd name="T9" fmla="*/ 1 h 86"/>
                <a:gd name="T10" fmla="*/ 0 w 99"/>
                <a:gd name="T11" fmla="*/ 0 h 86"/>
                <a:gd name="T12" fmla="*/ 23 w 99"/>
                <a:gd name="T13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23" y="44"/>
                  </a:moveTo>
                  <a:lnTo>
                    <a:pt x="47" y="86"/>
                  </a:lnTo>
                  <a:lnTo>
                    <a:pt x="72" y="44"/>
                  </a:lnTo>
                  <a:lnTo>
                    <a:pt x="99" y="3"/>
                  </a:lnTo>
                  <a:lnTo>
                    <a:pt x="49" y="1"/>
                  </a:lnTo>
                  <a:lnTo>
                    <a:pt x="0" y="0"/>
                  </a:lnTo>
                  <a:lnTo>
                    <a:pt x="23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5" name="Freeform 26"/>
            <p:cNvSpPr/>
            <p:nvPr/>
          </p:nvSpPr>
          <p:spPr bwMode="auto">
            <a:xfrm>
              <a:off x="2808" y="633"/>
              <a:ext cx="86" cy="98"/>
            </a:xfrm>
            <a:custGeom>
              <a:avLst/>
              <a:gdLst>
                <a:gd name="T0" fmla="*/ 0 w 86"/>
                <a:gd name="T1" fmla="*/ 47 h 98"/>
                <a:gd name="T2" fmla="*/ 42 w 86"/>
                <a:gd name="T3" fmla="*/ 73 h 98"/>
                <a:gd name="T4" fmla="*/ 84 w 86"/>
                <a:gd name="T5" fmla="*/ 98 h 98"/>
                <a:gd name="T6" fmla="*/ 84 w 86"/>
                <a:gd name="T7" fmla="*/ 49 h 98"/>
                <a:gd name="T8" fmla="*/ 86 w 86"/>
                <a:gd name="T9" fmla="*/ 0 h 98"/>
                <a:gd name="T10" fmla="*/ 42 w 86"/>
                <a:gd name="T11" fmla="*/ 24 h 98"/>
                <a:gd name="T12" fmla="*/ 0 w 86"/>
                <a:gd name="T13" fmla="*/ 47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8">
                  <a:moveTo>
                    <a:pt x="0" y="47"/>
                  </a:moveTo>
                  <a:lnTo>
                    <a:pt x="42" y="73"/>
                  </a:lnTo>
                  <a:lnTo>
                    <a:pt x="84" y="98"/>
                  </a:lnTo>
                  <a:lnTo>
                    <a:pt x="84" y="49"/>
                  </a:lnTo>
                  <a:lnTo>
                    <a:pt x="86" y="0"/>
                  </a:lnTo>
                  <a:lnTo>
                    <a:pt x="42" y="24"/>
                  </a:lnTo>
                  <a:lnTo>
                    <a:pt x="0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6" name="Freeform 27"/>
            <p:cNvSpPr/>
            <p:nvPr/>
          </p:nvSpPr>
          <p:spPr bwMode="auto">
            <a:xfrm>
              <a:off x="4199" y="1570"/>
              <a:ext cx="88" cy="98"/>
            </a:xfrm>
            <a:custGeom>
              <a:avLst/>
              <a:gdLst>
                <a:gd name="T0" fmla="*/ 0 w 88"/>
                <a:gd name="T1" fmla="*/ 48 h 98"/>
                <a:gd name="T2" fmla="*/ 43 w 88"/>
                <a:gd name="T3" fmla="*/ 73 h 98"/>
                <a:gd name="T4" fmla="*/ 87 w 88"/>
                <a:gd name="T5" fmla="*/ 98 h 98"/>
                <a:gd name="T6" fmla="*/ 87 w 88"/>
                <a:gd name="T7" fmla="*/ 49 h 98"/>
                <a:gd name="T8" fmla="*/ 88 w 88"/>
                <a:gd name="T9" fmla="*/ 0 h 98"/>
                <a:gd name="T10" fmla="*/ 44 w 88"/>
                <a:gd name="T11" fmla="*/ 24 h 98"/>
                <a:gd name="T12" fmla="*/ 0 w 88"/>
                <a:gd name="T13" fmla="*/ 4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98">
                  <a:moveTo>
                    <a:pt x="0" y="48"/>
                  </a:moveTo>
                  <a:lnTo>
                    <a:pt x="43" y="73"/>
                  </a:lnTo>
                  <a:lnTo>
                    <a:pt x="87" y="98"/>
                  </a:lnTo>
                  <a:lnTo>
                    <a:pt x="87" y="49"/>
                  </a:lnTo>
                  <a:lnTo>
                    <a:pt x="88" y="0"/>
                  </a:lnTo>
                  <a:lnTo>
                    <a:pt x="44" y="24"/>
                  </a:lnTo>
                  <a:lnTo>
                    <a:pt x="0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7" name="Freeform 28"/>
            <p:cNvSpPr/>
            <p:nvPr/>
          </p:nvSpPr>
          <p:spPr bwMode="auto">
            <a:xfrm>
              <a:off x="5840" y="1514"/>
              <a:ext cx="86" cy="99"/>
            </a:xfrm>
            <a:custGeom>
              <a:avLst/>
              <a:gdLst>
                <a:gd name="T0" fmla="*/ 1 w 86"/>
                <a:gd name="T1" fmla="*/ 0 h 99"/>
                <a:gd name="T2" fmla="*/ 1 w 86"/>
                <a:gd name="T3" fmla="*/ 50 h 99"/>
                <a:gd name="T4" fmla="*/ 0 w 86"/>
                <a:gd name="T5" fmla="*/ 99 h 99"/>
                <a:gd name="T6" fmla="*/ 44 w 86"/>
                <a:gd name="T7" fmla="*/ 75 h 99"/>
                <a:gd name="T8" fmla="*/ 86 w 86"/>
                <a:gd name="T9" fmla="*/ 51 h 99"/>
                <a:gd name="T10" fmla="*/ 44 w 86"/>
                <a:gd name="T11" fmla="*/ 26 h 99"/>
                <a:gd name="T12" fmla="*/ 1 w 86"/>
                <a:gd name="T13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9">
                  <a:moveTo>
                    <a:pt x="1" y="0"/>
                  </a:moveTo>
                  <a:lnTo>
                    <a:pt x="1" y="50"/>
                  </a:lnTo>
                  <a:lnTo>
                    <a:pt x="0" y="99"/>
                  </a:lnTo>
                  <a:lnTo>
                    <a:pt x="44" y="75"/>
                  </a:lnTo>
                  <a:lnTo>
                    <a:pt x="86" y="51"/>
                  </a:lnTo>
                  <a:lnTo>
                    <a:pt x="44" y="26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8" name="Freeform 29"/>
            <p:cNvSpPr/>
            <p:nvPr/>
          </p:nvSpPr>
          <p:spPr bwMode="auto">
            <a:xfrm>
              <a:off x="4766" y="1198"/>
              <a:ext cx="98" cy="86"/>
            </a:xfrm>
            <a:custGeom>
              <a:avLst/>
              <a:gdLst>
                <a:gd name="T0" fmla="*/ 47 w 98"/>
                <a:gd name="T1" fmla="*/ 86 h 86"/>
                <a:gd name="T2" fmla="*/ 73 w 98"/>
                <a:gd name="T3" fmla="*/ 44 h 86"/>
                <a:gd name="T4" fmla="*/ 98 w 98"/>
                <a:gd name="T5" fmla="*/ 2 h 86"/>
                <a:gd name="T6" fmla="*/ 49 w 98"/>
                <a:gd name="T7" fmla="*/ 2 h 86"/>
                <a:gd name="T8" fmla="*/ 0 w 98"/>
                <a:gd name="T9" fmla="*/ 0 h 86"/>
                <a:gd name="T10" fmla="*/ 24 w 98"/>
                <a:gd name="T11" fmla="*/ 42 h 86"/>
                <a:gd name="T12" fmla="*/ 47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47" y="86"/>
                  </a:moveTo>
                  <a:lnTo>
                    <a:pt x="73" y="44"/>
                  </a:lnTo>
                  <a:lnTo>
                    <a:pt x="98" y="2"/>
                  </a:lnTo>
                  <a:lnTo>
                    <a:pt x="49" y="2"/>
                  </a:lnTo>
                  <a:lnTo>
                    <a:pt x="0" y="0"/>
                  </a:lnTo>
                  <a:lnTo>
                    <a:pt x="24" y="42"/>
                  </a:lnTo>
                  <a:lnTo>
                    <a:pt x="47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1" name="Freeform 32"/>
            <p:cNvSpPr/>
            <p:nvPr/>
          </p:nvSpPr>
          <p:spPr bwMode="auto">
            <a:xfrm>
              <a:off x="5304" y="2633"/>
              <a:ext cx="99" cy="86"/>
            </a:xfrm>
            <a:custGeom>
              <a:avLst/>
              <a:gdLst>
                <a:gd name="T0" fmla="*/ 72 w 99"/>
                <a:gd name="T1" fmla="*/ 44 h 86"/>
                <a:gd name="T2" fmla="*/ 99 w 99"/>
                <a:gd name="T3" fmla="*/ 2 h 86"/>
                <a:gd name="T4" fmla="*/ 49 w 99"/>
                <a:gd name="T5" fmla="*/ 2 h 86"/>
                <a:gd name="T6" fmla="*/ 0 w 99"/>
                <a:gd name="T7" fmla="*/ 0 h 86"/>
                <a:gd name="T8" fmla="*/ 23 w 99"/>
                <a:gd name="T9" fmla="*/ 42 h 86"/>
                <a:gd name="T10" fmla="*/ 47 w 99"/>
                <a:gd name="T11" fmla="*/ 86 h 86"/>
                <a:gd name="T12" fmla="*/ 72 w 99"/>
                <a:gd name="T13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72" y="44"/>
                  </a:moveTo>
                  <a:lnTo>
                    <a:pt x="99" y="2"/>
                  </a:lnTo>
                  <a:lnTo>
                    <a:pt x="49" y="2"/>
                  </a:lnTo>
                  <a:lnTo>
                    <a:pt x="0" y="0"/>
                  </a:lnTo>
                  <a:lnTo>
                    <a:pt x="23" y="42"/>
                  </a:lnTo>
                  <a:lnTo>
                    <a:pt x="47" y="86"/>
                  </a:lnTo>
                  <a:lnTo>
                    <a:pt x="72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3" name="Freeform 34"/>
            <p:cNvSpPr>
              <a:spLocks noEditPoints="1"/>
            </p:cNvSpPr>
            <p:nvPr/>
          </p:nvSpPr>
          <p:spPr bwMode="auto">
            <a:xfrm>
              <a:off x="4259" y="1127"/>
              <a:ext cx="346" cy="396"/>
            </a:xfrm>
            <a:custGeom>
              <a:avLst/>
              <a:gdLst>
                <a:gd name="T0" fmla="*/ 1 w 346"/>
                <a:gd name="T1" fmla="*/ 98 h 396"/>
                <a:gd name="T2" fmla="*/ 0 w 346"/>
                <a:gd name="T3" fmla="*/ 100 h 396"/>
                <a:gd name="T4" fmla="*/ 0 w 346"/>
                <a:gd name="T5" fmla="*/ 298 h 396"/>
                <a:gd name="T6" fmla="*/ 174 w 346"/>
                <a:gd name="T7" fmla="*/ 396 h 396"/>
                <a:gd name="T8" fmla="*/ 345 w 346"/>
                <a:gd name="T9" fmla="*/ 298 h 396"/>
                <a:gd name="T10" fmla="*/ 346 w 346"/>
                <a:gd name="T11" fmla="*/ 298 h 396"/>
                <a:gd name="T12" fmla="*/ 346 w 346"/>
                <a:gd name="T13" fmla="*/ 100 h 396"/>
                <a:gd name="T14" fmla="*/ 174 w 346"/>
                <a:gd name="T15" fmla="*/ 0 h 396"/>
                <a:gd name="T16" fmla="*/ 1 w 346"/>
                <a:gd name="T17" fmla="*/ 98 h 396"/>
                <a:gd name="T18" fmla="*/ 339 w 346"/>
                <a:gd name="T19" fmla="*/ 293 h 396"/>
                <a:gd name="T20" fmla="*/ 174 w 346"/>
                <a:gd name="T21" fmla="*/ 387 h 396"/>
                <a:gd name="T22" fmla="*/ 6 w 346"/>
                <a:gd name="T23" fmla="*/ 293 h 396"/>
                <a:gd name="T24" fmla="*/ 6 w 346"/>
                <a:gd name="T25" fmla="*/ 103 h 396"/>
                <a:gd name="T26" fmla="*/ 174 w 346"/>
                <a:gd name="T27" fmla="*/ 8 h 396"/>
                <a:gd name="T28" fmla="*/ 339 w 346"/>
                <a:gd name="T29" fmla="*/ 103 h 396"/>
                <a:gd name="T30" fmla="*/ 339 w 346"/>
                <a:gd name="T31" fmla="*/ 293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46" h="396">
                  <a:moveTo>
                    <a:pt x="1" y="98"/>
                  </a:moveTo>
                  <a:lnTo>
                    <a:pt x="0" y="100"/>
                  </a:lnTo>
                  <a:lnTo>
                    <a:pt x="0" y="298"/>
                  </a:lnTo>
                  <a:lnTo>
                    <a:pt x="174" y="396"/>
                  </a:lnTo>
                  <a:lnTo>
                    <a:pt x="345" y="298"/>
                  </a:lnTo>
                  <a:lnTo>
                    <a:pt x="346" y="298"/>
                  </a:lnTo>
                  <a:lnTo>
                    <a:pt x="346" y="100"/>
                  </a:lnTo>
                  <a:lnTo>
                    <a:pt x="174" y="0"/>
                  </a:lnTo>
                  <a:lnTo>
                    <a:pt x="1" y="98"/>
                  </a:lnTo>
                  <a:close/>
                  <a:moveTo>
                    <a:pt x="339" y="293"/>
                  </a:moveTo>
                  <a:lnTo>
                    <a:pt x="174" y="387"/>
                  </a:lnTo>
                  <a:lnTo>
                    <a:pt x="6" y="293"/>
                  </a:lnTo>
                  <a:lnTo>
                    <a:pt x="6" y="103"/>
                  </a:lnTo>
                  <a:lnTo>
                    <a:pt x="174" y="8"/>
                  </a:lnTo>
                  <a:lnTo>
                    <a:pt x="339" y="103"/>
                  </a:lnTo>
                  <a:lnTo>
                    <a:pt x="339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4" name="Freeform 35"/>
            <p:cNvSpPr/>
            <p:nvPr/>
          </p:nvSpPr>
          <p:spPr bwMode="auto">
            <a:xfrm>
              <a:off x="4896" y="178"/>
              <a:ext cx="127" cy="144"/>
            </a:xfrm>
            <a:custGeom>
              <a:avLst/>
              <a:gdLst>
                <a:gd name="T0" fmla="*/ 127 w 127"/>
                <a:gd name="T1" fmla="*/ 108 h 144"/>
                <a:gd name="T2" fmla="*/ 127 w 127"/>
                <a:gd name="T3" fmla="*/ 35 h 144"/>
                <a:gd name="T4" fmla="*/ 64 w 127"/>
                <a:gd name="T5" fmla="*/ 0 h 144"/>
                <a:gd name="T6" fmla="*/ 0 w 127"/>
                <a:gd name="T7" fmla="*/ 35 h 144"/>
                <a:gd name="T8" fmla="*/ 0 w 127"/>
                <a:gd name="T9" fmla="*/ 108 h 144"/>
                <a:gd name="T10" fmla="*/ 64 w 127"/>
                <a:gd name="T11" fmla="*/ 144 h 144"/>
                <a:gd name="T12" fmla="*/ 127 w 127"/>
                <a:gd name="T13" fmla="*/ 108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44">
                  <a:moveTo>
                    <a:pt x="127" y="108"/>
                  </a:moveTo>
                  <a:lnTo>
                    <a:pt x="127" y="35"/>
                  </a:lnTo>
                  <a:lnTo>
                    <a:pt x="64" y="0"/>
                  </a:lnTo>
                  <a:lnTo>
                    <a:pt x="0" y="35"/>
                  </a:lnTo>
                  <a:lnTo>
                    <a:pt x="0" y="108"/>
                  </a:lnTo>
                  <a:lnTo>
                    <a:pt x="64" y="144"/>
                  </a:lnTo>
                  <a:lnTo>
                    <a:pt x="127" y="1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5" name="Freeform 36"/>
            <p:cNvSpPr/>
            <p:nvPr/>
          </p:nvSpPr>
          <p:spPr bwMode="auto">
            <a:xfrm>
              <a:off x="4467" y="1790"/>
              <a:ext cx="79" cy="90"/>
            </a:xfrm>
            <a:custGeom>
              <a:avLst/>
              <a:gdLst>
                <a:gd name="T0" fmla="*/ 0 w 79"/>
                <a:gd name="T1" fmla="*/ 22 h 90"/>
                <a:gd name="T2" fmla="*/ 0 w 79"/>
                <a:gd name="T3" fmla="*/ 68 h 90"/>
                <a:gd name="T4" fmla="*/ 38 w 79"/>
                <a:gd name="T5" fmla="*/ 90 h 90"/>
                <a:gd name="T6" fmla="*/ 79 w 79"/>
                <a:gd name="T7" fmla="*/ 68 h 90"/>
                <a:gd name="T8" fmla="*/ 79 w 79"/>
                <a:gd name="T9" fmla="*/ 22 h 90"/>
                <a:gd name="T10" fmla="*/ 38 w 79"/>
                <a:gd name="T11" fmla="*/ 0 h 90"/>
                <a:gd name="T12" fmla="*/ 0 w 79"/>
                <a:gd name="T13" fmla="*/ 2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90">
                  <a:moveTo>
                    <a:pt x="0" y="22"/>
                  </a:moveTo>
                  <a:lnTo>
                    <a:pt x="0" y="68"/>
                  </a:lnTo>
                  <a:lnTo>
                    <a:pt x="38" y="90"/>
                  </a:lnTo>
                  <a:lnTo>
                    <a:pt x="79" y="68"/>
                  </a:lnTo>
                  <a:lnTo>
                    <a:pt x="79" y="22"/>
                  </a:lnTo>
                  <a:lnTo>
                    <a:pt x="38" y="0"/>
                  </a:lnTo>
                  <a:lnTo>
                    <a:pt x="0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6" name="Freeform 37"/>
            <p:cNvSpPr/>
            <p:nvPr/>
          </p:nvSpPr>
          <p:spPr bwMode="auto">
            <a:xfrm>
              <a:off x="3129" y="865"/>
              <a:ext cx="110" cy="123"/>
            </a:xfrm>
            <a:custGeom>
              <a:avLst/>
              <a:gdLst>
                <a:gd name="T0" fmla="*/ 0 w 110"/>
                <a:gd name="T1" fmla="*/ 30 h 123"/>
                <a:gd name="T2" fmla="*/ 0 w 110"/>
                <a:gd name="T3" fmla="*/ 93 h 123"/>
                <a:gd name="T4" fmla="*/ 56 w 110"/>
                <a:gd name="T5" fmla="*/ 123 h 123"/>
                <a:gd name="T6" fmla="*/ 110 w 110"/>
                <a:gd name="T7" fmla="*/ 93 h 123"/>
                <a:gd name="T8" fmla="*/ 110 w 110"/>
                <a:gd name="T9" fmla="*/ 30 h 123"/>
                <a:gd name="T10" fmla="*/ 56 w 110"/>
                <a:gd name="T11" fmla="*/ 0 h 123"/>
                <a:gd name="T12" fmla="*/ 0 w 110"/>
                <a:gd name="T13" fmla="*/ 3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0" h="123">
                  <a:moveTo>
                    <a:pt x="0" y="30"/>
                  </a:moveTo>
                  <a:lnTo>
                    <a:pt x="0" y="93"/>
                  </a:lnTo>
                  <a:lnTo>
                    <a:pt x="56" y="123"/>
                  </a:lnTo>
                  <a:lnTo>
                    <a:pt x="110" y="93"/>
                  </a:lnTo>
                  <a:lnTo>
                    <a:pt x="110" y="30"/>
                  </a:lnTo>
                  <a:lnTo>
                    <a:pt x="56" y="0"/>
                  </a:lnTo>
                  <a:lnTo>
                    <a:pt x="0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7" name="Freeform 38"/>
            <p:cNvSpPr>
              <a:spLocks noEditPoints="1"/>
            </p:cNvSpPr>
            <p:nvPr/>
          </p:nvSpPr>
          <p:spPr bwMode="auto">
            <a:xfrm>
              <a:off x="5082" y="1347"/>
              <a:ext cx="223" cy="254"/>
            </a:xfrm>
            <a:custGeom>
              <a:avLst/>
              <a:gdLst>
                <a:gd name="T0" fmla="*/ 0 w 223"/>
                <a:gd name="T1" fmla="*/ 191 h 254"/>
                <a:gd name="T2" fmla="*/ 112 w 223"/>
                <a:gd name="T3" fmla="*/ 254 h 254"/>
                <a:gd name="T4" fmla="*/ 223 w 223"/>
                <a:gd name="T5" fmla="*/ 191 h 254"/>
                <a:gd name="T6" fmla="*/ 223 w 223"/>
                <a:gd name="T7" fmla="*/ 63 h 254"/>
                <a:gd name="T8" fmla="*/ 112 w 223"/>
                <a:gd name="T9" fmla="*/ 0 h 254"/>
                <a:gd name="T10" fmla="*/ 0 w 223"/>
                <a:gd name="T11" fmla="*/ 63 h 254"/>
                <a:gd name="T12" fmla="*/ 0 w 223"/>
                <a:gd name="T13" fmla="*/ 191 h 254"/>
                <a:gd name="T14" fmla="*/ 7 w 223"/>
                <a:gd name="T15" fmla="*/ 68 h 254"/>
                <a:gd name="T16" fmla="*/ 112 w 223"/>
                <a:gd name="T17" fmla="*/ 8 h 254"/>
                <a:gd name="T18" fmla="*/ 217 w 223"/>
                <a:gd name="T19" fmla="*/ 68 h 254"/>
                <a:gd name="T20" fmla="*/ 217 w 223"/>
                <a:gd name="T21" fmla="*/ 186 h 254"/>
                <a:gd name="T22" fmla="*/ 112 w 223"/>
                <a:gd name="T23" fmla="*/ 245 h 254"/>
                <a:gd name="T24" fmla="*/ 7 w 223"/>
                <a:gd name="T25" fmla="*/ 186 h 254"/>
                <a:gd name="T26" fmla="*/ 7 w 223"/>
                <a:gd name="T27" fmla="*/ 68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3" h="254">
                  <a:moveTo>
                    <a:pt x="0" y="191"/>
                  </a:moveTo>
                  <a:lnTo>
                    <a:pt x="112" y="254"/>
                  </a:lnTo>
                  <a:lnTo>
                    <a:pt x="223" y="191"/>
                  </a:lnTo>
                  <a:lnTo>
                    <a:pt x="223" y="63"/>
                  </a:lnTo>
                  <a:lnTo>
                    <a:pt x="112" y="0"/>
                  </a:lnTo>
                  <a:lnTo>
                    <a:pt x="0" y="63"/>
                  </a:lnTo>
                  <a:lnTo>
                    <a:pt x="0" y="191"/>
                  </a:lnTo>
                  <a:close/>
                  <a:moveTo>
                    <a:pt x="7" y="68"/>
                  </a:moveTo>
                  <a:lnTo>
                    <a:pt x="112" y="8"/>
                  </a:lnTo>
                  <a:lnTo>
                    <a:pt x="217" y="68"/>
                  </a:lnTo>
                  <a:lnTo>
                    <a:pt x="217" y="186"/>
                  </a:lnTo>
                  <a:lnTo>
                    <a:pt x="112" y="245"/>
                  </a:lnTo>
                  <a:lnTo>
                    <a:pt x="7" y="186"/>
                  </a:lnTo>
                  <a:lnTo>
                    <a:pt x="7" y="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8" name="Freeform 39"/>
            <p:cNvSpPr/>
            <p:nvPr/>
          </p:nvSpPr>
          <p:spPr bwMode="auto">
            <a:xfrm>
              <a:off x="4888" y="1758"/>
              <a:ext cx="57" cy="839"/>
            </a:xfrm>
            <a:custGeom>
              <a:avLst/>
              <a:gdLst>
                <a:gd name="T0" fmla="*/ 12 w 34"/>
                <a:gd name="T1" fmla="*/ 0 h 496"/>
                <a:gd name="T2" fmla="*/ 12 w 34"/>
                <a:gd name="T3" fmla="*/ 464 h 496"/>
                <a:gd name="T4" fmla="*/ 0 w 34"/>
                <a:gd name="T5" fmla="*/ 480 h 496"/>
                <a:gd name="T6" fmla="*/ 17 w 34"/>
                <a:gd name="T7" fmla="*/ 496 h 496"/>
                <a:gd name="T8" fmla="*/ 34 w 34"/>
                <a:gd name="T9" fmla="*/ 480 h 496"/>
                <a:gd name="T10" fmla="*/ 22 w 34"/>
                <a:gd name="T11" fmla="*/ 464 h 496"/>
                <a:gd name="T12" fmla="*/ 22 w 34"/>
                <a:gd name="T13" fmla="*/ 0 h 496"/>
                <a:gd name="T14" fmla="*/ 12 w 34"/>
                <a:gd name="T15" fmla="*/ 0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" h="496">
                  <a:moveTo>
                    <a:pt x="12" y="0"/>
                  </a:moveTo>
                  <a:cubicBezTo>
                    <a:pt x="12" y="464"/>
                    <a:pt x="12" y="464"/>
                    <a:pt x="12" y="464"/>
                  </a:cubicBezTo>
                  <a:cubicBezTo>
                    <a:pt x="5" y="467"/>
                    <a:pt x="0" y="473"/>
                    <a:pt x="0" y="480"/>
                  </a:cubicBezTo>
                  <a:cubicBezTo>
                    <a:pt x="0" y="489"/>
                    <a:pt x="8" y="496"/>
                    <a:pt x="17" y="496"/>
                  </a:cubicBezTo>
                  <a:cubicBezTo>
                    <a:pt x="26" y="496"/>
                    <a:pt x="34" y="489"/>
                    <a:pt x="34" y="480"/>
                  </a:cubicBezTo>
                  <a:cubicBezTo>
                    <a:pt x="34" y="473"/>
                    <a:pt x="29" y="467"/>
                    <a:pt x="22" y="464"/>
                  </a:cubicBezTo>
                  <a:cubicBezTo>
                    <a:pt x="22" y="0"/>
                    <a:pt x="22" y="0"/>
                    <a:pt x="22" y="0"/>
                  </a:cubicBez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9" name="Freeform 40"/>
            <p:cNvSpPr/>
            <p:nvPr/>
          </p:nvSpPr>
          <p:spPr bwMode="auto">
            <a:xfrm>
              <a:off x="2403" y="548"/>
              <a:ext cx="76" cy="87"/>
            </a:xfrm>
            <a:custGeom>
              <a:avLst/>
              <a:gdLst>
                <a:gd name="T0" fmla="*/ 0 w 76"/>
                <a:gd name="T1" fmla="*/ 44 h 87"/>
                <a:gd name="T2" fmla="*/ 38 w 76"/>
                <a:gd name="T3" fmla="*/ 65 h 87"/>
                <a:gd name="T4" fmla="*/ 76 w 76"/>
                <a:gd name="T5" fmla="*/ 87 h 87"/>
                <a:gd name="T6" fmla="*/ 76 w 76"/>
                <a:gd name="T7" fmla="*/ 44 h 87"/>
                <a:gd name="T8" fmla="*/ 76 w 76"/>
                <a:gd name="T9" fmla="*/ 0 h 87"/>
                <a:gd name="T10" fmla="*/ 38 w 76"/>
                <a:gd name="T11" fmla="*/ 22 h 87"/>
                <a:gd name="T12" fmla="*/ 0 w 76"/>
                <a:gd name="T13" fmla="*/ 44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" h="87">
                  <a:moveTo>
                    <a:pt x="0" y="44"/>
                  </a:moveTo>
                  <a:lnTo>
                    <a:pt x="38" y="65"/>
                  </a:lnTo>
                  <a:lnTo>
                    <a:pt x="76" y="87"/>
                  </a:lnTo>
                  <a:lnTo>
                    <a:pt x="76" y="44"/>
                  </a:lnTo>
                  <a:lnTo>
                    <a:pt x="76" y="0"/>
                  </a:lnTo>
                  <a:lnTo>
                    <a:pt x="38" y="22"/>
                  </a:lnTo>
                  <a:lnTo>
                    <a:pt x="0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0" name="Freeform 41"/>
            <p:cNvSpPr/>
            <p:nvPr/>
          </p:nvSpPr>
          <p:spPr bwMode="auto">
            <a:xfrm>
              <a:off x="5282" y="1689"/>
              <a:ext cx="722" cy="716"/>
            </a:xfrm>
            <a:custGeom>
              <a:avLst/>
              <a:gdLst>
                <a:gd name="T0" fmla="*/ 0 w 427"/>
                <a:gd name="T1" fmla="*/ 8 h 423"/>
                <a:gd name="T2" fmla="*/ 396 w 427"/>
                <a:gd name="T3" fmla="*/ 398 h 423"/>
                <a:gd name="T4" fmla="*/ 394 w 427"/>
                <a:gd name="T5" fmla="*/ 407 h 423"/>
                <a:gd name="T6" fmla="*/ 410 w 427"/>
                <a:gd name="T7" fmla="*/ 423 h 423"/>
                <a:gd name="T8" fmla="*/ 427 w 427"/>
                <a:gd name="T9" fmla="*/ 407 h 423"/>
                <a:gd name="T10" fmla="*/ 410 w 427"/>
                <a:gd name="T11" fmla="*/ 391 h 423"/>
                <a:gd name="T12" fmla="*/ 404 w 427"/>
                <a:gd name="T13" fmla="*/ 392 h 423"/>
                <a:gd name="T14" fmla="*/ 105 w 427"/>
                <a:gd name="T15" fmla="*/ 97 h 423"/>
                <a:gd name="T16" fmla="*/ 208 w 427"/>
                <a:gd name="T17" fmla="*/ 97 h 423"/>
                <a:gd name="T18" fmla="*/ 284 w 427"/>
                <a:gd name="T19" fmla="*/ 171 h 423"/>
                <a:gd name="T20" fmla="*/ 292 w 427"/>
                <a:gd name="T21" fmla="*/ 164 h 423"/>
                <a:gd name="T22" fmla="*/ 213 w 427"/>
                <a:gd name="T23" fmla="*/ 86 h 423"/>
                <a:gd name="T24" fmla="*/ 95 w 427"/>
                <a:gd name="T25" fmla="*/ 86 h 423"/>
                <a:gd name="T26" fmla="*/ 7 w 427"/>
                <a:gd name="T27" fmla="*/ 0 h 423"/>
                <a:gd name="T28" fmla="*/ 0 w 427"/>
                <a:gd name="T29" fmla="*/ 8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27" h="423">
                  <a:moveTo>
                    <a:pt x="0" y="8"/>
                  </a:moveTo>
                  <a:cubicBezTo>
                    <a:pt x="396" y="398"/>
                    <a:pt x="396" y="398"/>
                    <a:pt x="396" y="398"/>
                  </a:cubicBezTo>
                  <a:cubicBezTo>
                    <a:pt x="394" y="401"/>
                    <a:pt x="394" y="404"/>
                    <a:pt x="394" y="407"/>
                  </a:cubicBezTo>
                  <a:cubicBezTo>
                    <a:pt x="394" y="416"/>
                    <a:pt x="401" y="423"/>
                    <a:pt x="410" y="423"/>
                  </a:cubicBezTo>
                  <a:cubicBezTo>
                    <a:pt x="419" y="423"/>
                    <a:pt x="427" y="416"/>
                    <a:pt x="427" y="407"/>
                  </a:cubicBezTo>
                  <a:cubicBezTo>
                    <a:pt x="427" y="398"/>
                    <a:pt x="419" y="391"/>
                    <a:pt x="410" y="391"/>
                  </a:cubicBezTo>
                  <a:cubicBezTo>
                    <a:pt x="408" y="391"/>
                    <a:pt x="406" y="391"/>
                    <a:pt x="404" y="392"/>
                  </a:cubicBezTo>
                  <a:cubicBezTo>
                    <a:pt x="105" y="97"/>
                    <a:pt x="105" y="97"/>
                    <a:pt x="105" y="97"/>
                  </a:cubicBezTo>
                  <a:cubicBezTo>
                    <a:pt x="208" y="97"/>
                    <a:pt x="208" y="97"/>
                    <a:pt x="208" y="97"/>
                  </a:cubicBezTo>
                  <a:cubicBezTo>
                    <a:pt x="284" y="171"/>
                    <a:pt x="284" y="171"/>
                    <a:pt x="284" y="171"/>
                  </a:cubicBezTo>
                  <a:cubicBezTo>
                    <a:pt x="292" y="164"/>
                    <a:pt x="292" y="164"/>
                    <a:pt x="292" y="164"/>
                  </a:cubicBezTo>
                  <a:cubicBezTo>
                    <a:pt x="213" y="86"/>
                    <a:pt x="213" y="86"/>
                    <a:pt x="213" y="86"/>
                  </a:cubicBezTo>
                  <a:cubicBezTo>
                    <a:pt x="95" y="86"/>
                    <a:pt x="95" y="86"/>
                    <a:pt x="95" y="86"/>
                  </a:cubicBezTo>
                  <a:cubicBezTo>
                    <a:pt x="7" y="0"/>
                    <a:pt x="7" y="0"/>
                    <a:pt x="7" y="0"/>
                  </a:cubicBez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1" name="Freeform 42"/>
            <p:cNvSpPr/>
            <p:nvPr/>
          </p:nvSpPr>
          <p:spPr bwMode="auto">
            <a:xfrm>
              <a:off x="4505" y="455"/>
              <a:ext cx="88" cy="98"/>
            </a:xfrm>
            <a:custGeom>
              <a:avLst/>
              <a:gdLst>
                <a:gd name="T0" fmla="*/ 87 w 88"/>
                <a:gd name="T1" fmla="*/ 49 h 98"/>
                <a:gd name="T2" fmla="*/ 88 w 88"/>
                <a:gd name="T3" fmla="*/ 0 h 98"/>
                <a:gd name="T4" fmla="*/ 44 w 88"/>
                <a:gd name="T5" fmla="*/ 24 h 98"/>
                <a:gd name="T6" fmla="*/ 0 w 88"/>
                <a:gd name="T7" fmla="*/ 48 h 98"/>
                <a:gd name="T8" fmla="*/ 43 w 88"/>
                <a:gd name="T9" fmla="*/ 73 h 98"/>
                <a:gd name="T10" fmla="*/ 87 w 88"/>
                <a:gd name="T11" fmla="*/ 98 h 98"/>
                <a:gd name="T12" fmla="*/ 87 w 88"/>
                <a:gd name="T13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98">
                  <a:moveTo>
                    <a:pt x="87" y="49"/>
                  </a:moveTo>
                  <a:lnTo>
                    <a:pt x="88" y="0"/>
                  </a:lnTo>
                  <a:lnTo>
                    <a:pt x="44" y="24"/>
                  </a:lnTo>
                  <a:lnTo>
                    <a:pt x="0" y="48"/>
                  </a:lnTo>
                  <a:lnTo>
                    <a:pt x="43" y="73"/>
                  </a:lnTo>
                  <a:lnTo>
                    <a:pt x="87" y="98"/>
                  </a:lnTo>
                  <a:lnTo>
                    <a:pt x="87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2" name="Freeform 43"/>
            <p:cNvSpPr/>
            <p:nvPr/>
          </p:nvSpPr>
          <p:spPr bwMode="auto">
            <a:xfrm>
              <a:off x="4626" y="455"/>
              <a:ext cx="86" cy="98"/>
            </a:xfrm>
            <a:custGeom>
              <a:avLst/>
              <a:gdLst>
                <a:gd name="T0" fmla="*/ 84 w 86"/>
                <a:gd name="T1" fmla="*/ 49 h 98"/>
                <a:gd name="T2" fmla="*/ 86 w 86"/>
                <a:gd name="T3" fmla="*/ 0 h 98"/>
                <a:gd name="T4" fmla="*/ 42 w 86"/>
                <a:gd name="T5" fmla="*/ 24 h 98"/>
                <a:gd name="T6" fmla="*/ 0 w 86"/>
                <a:gd name="T7" fmla="*/ 48 h 98"/>
                <a:gd name="T8" fmla="*/ 42 w 86"/>
                <a:gd name="T9" fmla="*/ 73 h 98"/>
                <a:gd name="T10" fmla="*/ 84 w 86"/>
                <a:gd name="T11" fmla="*/ 98 h 98"/>
                <a:gd name="T12" fmla="*/ 84 w 86"/>
                <a:gd name="T13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8">
                  <a:moveTo>
                    <a:pt x="84" y="49"/>
                  </a:moveTo>
                  <a:lnTo>
                    <a:pt x="86" y="0"/>
                  </a:lnTo>
                  <a:lnTo>
                    <a:pt x="42" y="24"/>
                  </a:lnTo>
                  <a:lnTo>
                    <a:pt x="0" y="48"/>
                  </a:lnTo>
                  <a:lnTo>
                    <a:pt x="42" y="73"/>
                  </a:lnTo>
                  <a:lnTo>
                    <a:pt x="84" y="98"/>
                  </a:lnTo>
                  <a:lnTo>
                    <a:pt x="84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3" name="Freeform 44"/>
            <p:cNvSpPr/>
            <p:nvPr/>
          </p:nvSpPr>
          <p:spPr bwMode="auto">
            <a:xfrm>
              <a:off x="5469" y="17"/>
              <a:ext cx="98" cy="86"/>
            </a:xfrm>
            <a:custGeom>
              <a:avLst/>
              <a:gdLst>
                <a:gd name="T0" fmla="*/ 98 w 98"/>
                <a:gd name="T1" fmla="*/ 86 h 86"/>
                <a:gd name="T2" fmla="*/ 75 w 98"/>
                <a:gd name="T3" fmla="*/ 42 h 86"/>
                <a:gd name="T4" fmla="*/ 51 w 98"/>
                <a:gd name="T5" fmla="*/ 0 h 86"/>
                <a:gd name="T6" fmla="*/ 26 w 98"/>
                <a:gd name="T7" fmla="*/ 41 h 86"/>
                <a:gd name="T8" fmla="*/ 0 w 98"/>
                <a:gd name="T9" fmla="*/ 83 h 86"/>
                <a:gd name="T10" fmla="*/ 49 w 98"/>
                <a:gd name="T11" fmla="*/ 85 h 86"/>
                <a:gd name="T12" fmla="*/ 98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98" y="86"/>
                  </a:moveTo>
                  <a:lnTo>
                    <a:pt x="75" y="42"/>
                  </a:lnTo>
                  <a:lnTo>
                    <a:pt x="51" y="0"/>
                  </a:lnTo>
                  <a:lnTo>
                    <a:pt x="26" y="41"/>
                  </a:lnTo>
                  <a:lnTo>
                    <a:pt x="0" y="83"/>
                  </a:lnTo>
                  <a:lnTo>
                    <a:pt x="49" y="85"/>
                  </a:lnTo>
                  <a:lnTo>
                    <a:pt x="98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4" name="Freeform 45"/>
            <p:cNvSpPr/>
            <p:nvPr/>
          </p:nvSpPr>
          <p:spPr bwMode="auto">
            <a:xfrm>
              <a:off x="5469" y="134"/>
              <a:ext cx="98" cy="86"/>
            </a:xfrm>
            <a:custGeom>
              <a:avLst/>
              <a:gdLst>
                <a:gd name="T0" fmla="*/ 98 w 98"/>
                <a:gd name="T1" fmla="*/ 86 h 86"/>
                <a:gd name="T2" fmla="*/ 75 w 98"/>
                <a:gd name="T3" fmla="*/ 44 h 86"/>
                <a:gd name="T4" fmla="*/ 51 w 98"/>
                <a:gd name="T5" fmla="*/ 0 h 86"/>
                <a:gd name="T6" fmla="*/ 26 w 98"/>
                <a:gd name="T7" fmla="*/ 42 h 86"/>
                <a:gd name="T8" fmla="*/ 0 w 98"/>
                <a:gd name="T9" fmla="*/ 84 h 86"/>
                <a:gd name="T10" fmla="*/ 49 w 98"/>
                <a:gd name="T11" fmla="*/ 86 h 86"/>
                <a:gd name="T12" fmla="*/ 98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98" y="86"/>
                  </a:moveTo>
                  <a:lnTo>
                    <a:pt x="75" y="44"/>
                  </a:lnTo>
                  <a:lnTo>
                    <a:pt x="51" y="0"/>
                  </a:lnTo>
                  <a:lnTo>
                    <a:pt x="26" y="42"/>
                  </a:lnTo>
                  <a:lnTo>
                    <a:pt x="0" y="84"/>
                  </a:lnTo>
                  <a:lnTo>
                    <a:pt x="49" y="86"/>
                  </a:lnTo>
                  <a:lnTo>
                    <a:pt x="98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7" name="Freeform 48"/>
            <p:cNvSpPr>
              <a:spLocks noEditPoints="1"/>
            </p:cNvSpPr>
            <p:nvPr/>
          </p:nvSpPr>
          <p:spPr bwMode="auto">
            <a:xfrm>
              <a:off x="5441" y="1267"/>
              <a:ext cx="715" cy="187"/>
            </a:xfrm>
            <a:custGeom>
              <a:avLst/>
              <a:gdLst>
                <a:gd name="T0" fmla="*/ 112 w 423"/>
                <a:gd name="T1" fmla="*/ 50 h 110"/>
                <a:gd name="T2" fmla="*/ 56 w 423"/>
                <a:gd name="T3" fmla="*/ 0 h 110"/>
                <a:gd name="T4" fmla="*/ 0 w 423"/>
                <a:gd name="T5" fmla="*/ 55 h 110"/>
                <a:gd name="T6" fmla="*/ 56 w 423"/>
                <a:gd name="T7" fmla="*/ 110 h 110"/>
                <a:gd name="T8" fmla="*/ 112 w 423"/>
                <a:gd name="T9" fmla="*/ 60 h 110"/>
                <a:gd name="T10" fmla="*/ 391 w 423"/>
                <a:gd name="T11" fmla="*/ 60 h 110"/>
                <a:gd name="T12" fmla="*/ 406 w 423"/>
                <a:gd name="T13" fmla="*/ 71 h 110"/>
                <a:gd name="T14" fmla="*/ 423 w 423"/>
                <a:gd name="T15" fmla="*/ 55 h 110"/>
                <a:gd name="T16" fmla="*/ 406 w 423"/>
                <a:gd name="T17" fmla="*/ 38 h 110"/>
                <a:gd name="T18" fmla="*/ 390 w 423"/>
                <a:gd name="T19" fmla="*/ 50 h 110"/>
                <a:gd name="T20" fmla="*/ 112 w 423"/>
                <a:gd name="T21" fmla="*/ 50 h 110"/>
                <a:gd name="T22" fmla="*/ 56 w 423"/>
                <a:gd name="T23" fmla="*/ 100 h 110"/>
                <a:gd name="T24" fmla="*/ 11 w 423"/>
                <a:gd name="T25" fmla="*/ 55 h 110"/>
                <a:gd name="T26" fmla="*/ 56 w 423"/>
                <a:gd name="T27" fmla="*/ 10 h 110"/>
                <a:gd name="T28" fmla="*/ 102 w 423"/>
                <a:gd name="T29" fmla="*/ 55 h 110"/>
                <a:gd name="T30" fmla="*/ 56 w 423"/>
                <a:gd name="T31" fmla="*/ 10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23" h="110">
                  <a:moveTo>
                    <a:pt x="112" y="50"/>
                  </a:moveTo>
                  <a:cubicBezTo>
                    <a:pt x="109" y="22"/>
                    <a:pt x="85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6"/>
                    <a:pt x="25" y="110"/>
                    <a:pt x="56" y="110"/>
                  </a:cubicBezTo>
                  <a:cubicBezTo>
                    <a:pt x="85" y="110"/>
                    <a:pt x="109" y="88"/>
                    <a:pt x="112" y="60"/>
                  </a:cubicBezTo>
                  <a:cubicBezTo>
                    <a:pt x="391" y="60"/>
                    <a:pt x="391" y="60"/>
                    <a:pt x="391" y="60"/>
                  </a:cubicBezTo>
                  <a:cubicBezTo>
                    <a:pt x="393" y="67"/>
                    <a:pt x="399" y="71"/>
                    <a:pt x="406" y="71"/>
                  </a:cubicBezTo>
                  <a:cubicBezTo>
                    <a:pt x="415" y="71"/>
                    <a:pt x="423" y="64"/>
                    <a:pt x="423" y="55"/>
                  </a:cubicBezTo>
                  <a:cubicBezTo>
                    <a:pt x="423" y="46"/>
                    <a:pt x="415" y="38"/>
                    <a:pt x="406" y="38"/>
                  </a:cubicBezTo>
                  <a:cubicBezTo>
                    <a:pt x="399" y="38"/>
                    <a:pt x="392" y="43"/>
                    <a:pt x="390" y="50"/>
                  </a:cubicBezTo>
                  <a:lnTo>
                    <a:pt x="112" y="50"/>
                  </a:lnTo>
                  <a:close/>
                  <a:moveTo>
                    <a:pt x="56" y="100"/>
                  </a:moveTo>
                  <a:cubicBezTo>
                    <a:pt x="31" y="100"/>
                    <a:pt x="11" y="80"/>
                    <a:pt x="11" y="55"/>
                  </a:cubicBezTo>
                  <a:cubicBezTo>
                    <a:pt x="11" y="30"/>
                    <a:pt x="31" y="10"/>
                    <a:pt x="56" y="10"/>
                  </a:cubicBezTo>
                  <a:cubicBezTo>
                    <a:pt x="81" y="10"/>
                    <a:pt x="102" y="30"/>
                    <a:pt x="102" y="55"/>
                  </a:cubicBezTo>
                  <a:cubicBezTo>
                    <a:pt x="102" y="80"/>
                    <a:pt x="81" y="100"/>
                    <a:pt x="56" y="1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8" name="Freeform 49"/>
            <p:cNvSpPr/>
            <p:nvPr/>
          </p:nvSpPr>
          <p:spPr bwMode="auto">
            <a:xfrm>
              <a:off x="5009" y="2178"/>
              <a:ext cx="127" cy="144"/>
            </a:xfrm>
            <a:custGeom>
              <a:avLst/>
              <a:gdLst>
                <a:gd name="T0" fmla="*/ 0 w 127"/>
                <a:gd name="T1" fmla="*/ 35 h 144"/>
                <a:gd name="T2" fmla="*/ 0 w 127"/>
                <a:gd name="T3" fmla="*/ 108 h 144"/>
                <a:gd name="T4" fmla="*/ 65 w 127"/>
                <a:gd name="T5" fmla="*/ 144 h 144"/>
                <a:gd name="T6" fmla="*/ 127 w 127"/>
                <a:gd name="T7" fmla="*/ 108 h 144"/>
                <a:gd name="T8" fmla="*/ 127 w 127"/>
                <a:gd name="T9" fmla="*/ 35 h 144"/>
                <a:gd name="T10" fmla="*/ 65 w 127"/>
                <a:gd name="T11" fmla="*/ 0 h 144"/>
                <a:gd name="T12" fmla="*/ 0 w 127"/>
                <a:gd name="T13" fmla="*/ 35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44">
                  <a:moveTo>
                    <a:pt x="0" y="35"/>
                  </a:moveTo>
                  <a:lnTo>
                    <a:pt x="0" y="108"/>
                  </a:lnTo>
                  <a:lnTo>
                    <a:pt x="65" y="144"/>
                  </a:lnTo>
                  <a:lnTo>
                    <a:pt x="127" y="108"/>
                  </a:lnTo>
                  <a:lnTo>
                    <a:pt x="127" y="35"/>
                  </a:lnTo>
                  <a:lnTo>
                    <a:pt x="65" y="0"/>
                  </a:lnTo>
                  <a:lnTo>
                    <a:pt x="0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9" name="Freeform 50"/>
            <p:cNvSpPr/>
            <p:nvPr/>
          </p:nvSpPr>
          <p:spPr bwMode="auto">
            <a:xfrm>
              <a:off x="2999" y="252"/>
              <a:ext cx="126" cy="144"/>
            </a:xfrm>
            <a:custGeom>
              <a:avLst/>
              <a:gdLst>
                <a:gd name="T0" fmla="*/ 62 w 126"/>
                <a:gd name="T1" fmla="*/ 144 h 144"/>
                <a:gd name="T2" fmla="*/ 126 w 126"/>
                <a:gd name="T3" fmla="*/ 108 h 144"/>
                <a:gd name="T4" fmla="*/ 126 w 126"/>
                <a:gd name="T5" fmla="*/ 36 h 144"/>
                <a:gd name="T6" fmla="*/ 62 w 126"/>
                <a:gd name="T7" fmla="*/ 0 h 144"/>
                <a:gd name="T8" fmla="*/ 0 w 126"/>
                <a:gd name="T9" fmla="*/ 36 h 144"/>
                <a:gd name="T10" fmla="*/ 0 w 126"/>
                <a:gd name="T11" fmla="*/ 108 h 144"/>
                <a:gd name="T12" fmla="*/ 62 w 126"/>
                <a:gd name="T13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6" h="144">
                  <a:moveTo>
                    <a:pt x="62" y="144"/>
                  </a:moveTo>
                  <a:lnTo>
                    <a:pt x="126" y="108"/>
                  </a:lnTo>
                  <a:lnTo>
                    <a:pt x="126" y="36"/>
                  </a:lnTo>
                  <a:lnTo>
                    <a:pt x="62" y="0"/>
                  </a:lnTo>
                  <a:lnTo>
                    <a:pt x="0" y="36"/>
                  </a:lnTo>
                  <a:lnTo>
                    <a:pt x="0" y="108"/>
                  </a:lnTo>
                  <a:lnTo>
                    <a:pt x="62" y="1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0" name="Freeform 51"/>
            <p:cNvSpPr>
              <a:spLocks noEditPoints="1"/>
            </p:cNvSpPr>
            <p:nvPr/>
          </p:nvSpPr>
          <p:spPr bwMode="auto">
            <a:xfrm>
              <a:off x="3386" y="714"/>
              <a:ext cx="291" cy="332"/>
            </a:xfrm>
            <a:custGeom>
              <a:avLst/>
              <a:gdLst>
                <a:gd name="T0" fmla="*/ 291 w 291"/>
                <a:gd name="T1" fmla="*/ 332 h 332"/>
                <a:gd name="T2" fmla="*/ 291 w 291"/>
                <a:gd name="T3" fmla="*/ 0 h 332"/>
                <a:gd name="T4" fmla="*/ 0 w 291"/>
                <a:gd name="T5" fmla="*/ 166 h 332"/>
                <a:gd name="T6" fmla="*/ 291 w 291"/>
                <a:gd name="T7" fmla="*/ 332 h 332"/>
                <a:gd name="T8" fmla="*/ 274 w 291"/>
                <a:gd name="T9" fmla="*/ 166 h 332"/>
                <a:gd name="T10" fmla="*/ 274 w 291"/>
                <a:gd name="T11" fmla="*/ 301 h 332"/>
                <a:gd name="T12" fmla="*/ 35 w 291"/>
                <a:gd name="T13" fmla="*/ 166 h 332"/>
                <a:gd name="T14" fmla="*/ 274 w 291"/>
                <a:gd name="T15" fmla="*/ 31 h 332"/>
                <a:gd name="T16" fmla="*/ 274 w 291"/>
                <a:gd name="T17" fmla="*/ 166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1" h="332">
                  <a:moveTo>
                    <a:pt x="291" y="332"/>
                  </a:moveTo>
                  <a:lnTo>
                    <a:pt x="291" y="0"/>
                  </a:lnTo>
                  <a:lnTo>
                    <a:pt x="0" y="166"/>
                  </a:lnTo>
                  <a:lnTo>
                    <a:pt x="291" y="332"/>
                  </a:lnTo>
                  <a:close/>
                  <a:moveTo>
                    <a:pt x="274" y="166"/>
                  </a:moveTo>
                  <a:lnTo>
                    <a:pt x="274" y="301"/>
                  </a:lnTo>
                  <a:lnTo>
                    <a:pt x="35" y="166"/>
                  </a:lnTo>
                  <a:lnTo>
                    <a:pt x="274" y="31"/>
                  </a:lnTo>
                  <a:lnTo>
                    <a:pt x="274" y="1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1" name="Freeform 52"/>
            <p:cNvSpPr>
              <a:spLocks noEditPoints="1"/>
            </p:cNvSpPr>
            <p:nvPr/>
          </p:nvSpPr>
          <p:spPr bwMode="auto">
            <a:xfrm>
              <a:off x="4771" y="2652"/>
              <a:ext cx="291" cy="248"/>
            </a:xfrm>
            <a:custGeom>
              <a:avLst/>
              <a:gdLst>
                <a:gd name="T0" fmla="*/ 145 w 291"/>
                <a:gd name="T1" fmla="*/ 248 h 248"/>
                <a:gd name="T2" fmla="*/ 291 w 291"/>
                <a:gd name="T3" fmla="*/ 0 h 248"/>
                <a:gd name="T4" fmla="*/ 0 w 291"/>
                <a:gd name="T5" fmla="*/ 0 h 248"/>
                <a:gd name="T6" fmla="*/ 145 w 291"/>
                <a:gd name="T7" fmla="*/ 248 h 248"/>
                <a:gd name="T8" fmla="*/ 145 w 291"/>
                <a:gd name="T9" fmla="*/ 214 h 248"/>
                <a:gd name="T10" fmla="*/ 30 w 291"/>
                <a:gd name="T11" fmla="*/ 18 h 248"/>
                <a:gd name="T12" fmla="*/ 260 w 291"/>
                <a:gd name="T13" fmla="*/ 18 h 248"/>
                <a:gd name="T14" fmla="*/ 145 w 291"/>
                <a:gd name="T15" fmla="*/ 214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1" h="248">
                  <a:moveTo>
                    <a:pt x="145" y="248"/>
                  </a:moveTo>
                  <a:lnTo>
                    <a:pt x="291" y="0"/>
                  </a:lnTo>
                  <a:lnTo>
                    <a:pt x="0" y="0"/>
                  </a:lnTo>
                  <a:lnTo>
                    <a:pt x="145" y="248"/>
                  </a:lnTo>
                  <a:close/>
                  <a:moveTo>
                    <a:pt x="145" y="214"/>
                  </a:moveTo>
                  <a:lnTo>
                    <a:pt x="30" y="18"/>
                  </a:lnTo>
                  <a:lnTo>
                    <a:pt x="260" y="18"/>
                  </a:lnTo>
                  <a:lnTo>
                    <a:pt x="145" y="2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2" name="Oval 53"/>
            <p:cNvSpPr>
              <a:spLocks noChangeArrowheads="1"/>
            </p:cNvSpPr>
            <p:nvPr/>
          </p:nvSpPr>
          <p:spPr bwMode="auto">
            <a:xfrm>
              <a:off x="3234" y="474"/>
              <a:ext cx="135" cy="13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3" name="Oval 54"/>
            <p:cNvSpPr>
              <a:spLocks noChangeArrowheads="1"/>
            </p:cNvSpPr>
            <p:nvPr/>
          </p:nvSpPr>
          <p:spPr bwMode="auto">
            <a:xfrm>
              <a:off x="5075" y="646"/>
              <a:ext cx="237" cy="23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5" name="Freeform 56"/>
            <p:cNvSpPr/>
            <p:nvPr/>
          </p:nvSpPr>
          <p:spPr bwMode="auto">
            <a:xfrm>
              <a:off x="4333" y="1212"/>
              <a:ext cx="198" cy="226"/>
            </a:xfrm>
            <a:custGeom>
              <a:avLst/>
              <a:gdLst>
                <a:gd name="T0" fmla="*/ 0 w 198"/>
                <a:gd name="T1" fmla="*/ 57 h 226"/>
                <a:gd name="T2" fmla="*/ 100 w 198"/>
                <a:gd name="T3" fmla="*/ 0 h 226"/>
                <a:gd name="T4" fmla="*/ 198 w 198"/>
                <a:gd name="T5" fmla="*/ 57 h 226"/>
                <a:gd name="T6" fmla="*/ 198 w 198"/>
                <a:gd name="T7" fmla="*/ 170 h 226"/>
                <a:gd name="T8" fmla="*/ 100 w 198"/>
                <a:gd name="T9" fmla="*/ 226 h 226"/>
                <a:gd name="T10" fmla="*/ 0 w 198"/>
                <a:gd name="T11" fmla="*/ 170 h 226"/>
                <a:gd name="T12" fmla="*/ 0 w 198"/>
                <a:gd name="T13" fmla="*/ 57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8" h="226">
                  <a:moveTo>
                    <a:pt x="0" y="57"/>
                  </a:moveTo>
                  <a:lnTo>
                    <a:pt x="100" y="0"/>
                  </a:lnTo>
                  <a:lnTo>
                    <a:pt x="198" y="57"/>
                  </a:lnTo>
                  <a:lnTo>
                    <a:pt x="198" y="170"/>
                  </a:lnTo>
                  <a:lnTo>
                    <a:pt x="100" y="226"/>
                  </a:lnTo>
                  <a:lnTo>
                    <a:pt x="0" y="17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6" name="Freeform 57"/>
            <p:cNvSpPr/>
            <p:nvPr/>
          </p:nvSpPr>
          <p:spPr bwMode="auto">
            <a:xfrm>
              <a:off x="5145" y="1418"/>
              <a:ext cx="98" cy="112"/>
            </a:xfrm>
            <a:custGeom>
              <a:avLst/>
              <a:gdLst>
                <a:gd name="T0" fmla="*/ 0 w 98"/>
                <a:gd name="T1" fmla="*/ 29 h 112"/>
                <a:gd name="T2" fmla="*/ 49 w 98"/>
                <a:gd name="T3" fmla="*/ 0 h 112"/>
                <a:gd name="T4" fmla="*/ 98 w 98"/>
                <a:gd name="T5" fmla="*/ 29 h 112"/>
                <a:gd name="T6" fmla="*/ 98 w 98"/>
                <a:gd name="T7" fmla="*/ 83 h 112"/>
                <a:gd name="T8" fmla="*/ 49 w 98"/>
                <a:gd name="T9" fmla="*/ 112 h 112"/>
                <a:gd name="T10" fmla="*/ 0 w 98"/>
                <a:gd name="T11" fmla="*/ 83 h 112"/>
                <a:gd name="T12" fmla="*/ 0 w 98"/>
                <a:gd name="T13" fmla="*/ 29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112">
                  <a:moveTo>
                    <a:pt x="0" y="29"/>
                  </a:moveTo>
                  <a:lnTo>
                    <a:pt x="49" y="0"/>
                  </a:lnTo>
                  <a:lnTo>
                    <a:pt x="98" y="29"/>
                  </a:lnTo>
                  <a:lnTo>
                    <a:pt x="98" y="83"/>
                  </a:lnTo>
                  <a:lnTo>
                    <a:pt x="49" y="112"/>
                  </a:lnTo>
                  <a:lnTo>
                    <a:pt x="0" y="83"/>
                  </a:lnTo>
                  <a:lnTo>
                    <a:pt x="0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7" name="Freeform 58"/>
            <p:cNvSpPr/>
            <p:nvPr/>
          </p:nvSpPr>
          <p:spPr bwMode="auto">
            <a:xfrm>
              <a:off x="3525" y="829"/>
              <a:ext cx="89" cy="102"/>
            </a:xfrm>
            <a:custGeom>
              <a:avLst/>
              <a:gdLst>
                <a:gd name="T0" fmla="*/ 0 w 89"/>
                <a:gd name="T1" fmla="*/ 51 h 102"/>
                <a:gd name="T2" fmla="*/ 45 w 89"/>
                <a:gd name="T3" fmla="*/ 26 h 102"/>
                <a:gd name="T4" fmla="*/ 89 w 89"/>
                <a:gd name="T5" fmla="*/ 0 h 102"/>
                <a:gd name="T6" fmla="*/ 89 w 89"/>
                <a:gd name="T7" fmla="*/ 51 h 102"/>
                <a:gd name="T8" fmla="*/ 89 w 89"/>
                <a:gd name="T9" fmla="*/ 102 h 102"/>
                <a:gd name="T10" fmla="*/ 45 w 89"/>
                <a:gd name="T11" fmla="*/ 76 h 102"/>
                <a:gd name="T12" fmla="*/ 0 w 89"/>
                <a:gd name="T13" fmla="*/ 51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" h="102">
                  <a:moveTo>
                    <a:pt x="0" y="51"/>
                  </a:moveTo>
                  <a:lnTo>
                    <a:pt x="45" y="26"/>
                  </a:lnTo>
                  <a:lnTo>
                    <a:pt x="89" y="0"/>
                  </a:lnTo>
                  <a:lnTo>
                    <a:pt x="89" y="51"/>
                  </a:lnTo>
                  <a:lnTo>
                    <a:pt x="89" y="102"/>
                  </a:lnTo>
                  <a:lnTo>
                    <a:pt x="45" y="76"/>
                  </a:lnTo>
                  <a:lnTo>
                    <a:pt x="0" y="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8" name="Freeform 59"/>
            <p:cNvSpPr/>
            <p:nvPr/>
          </p:nvSpPr>
          <p:spPr bwMode="auto">
            <a:xfrm>
              <a:off x="4872" y="2706"/>
              <a:ext cx="88" cy="76"/>
            </a:xfrm>
            <a:custGeom>
              <a:avLst/>
              <a:gdLst>
                <a:gd name="T0" fmla="*/ 44 w 88"/>
                <a:gd name="T1" fmla="*/ 76 h 76"/>
                <a:gd name="T2" fmla="*/ 22 w 88"/>
                <a:gd name="T3" fmla="*/ 37 h 76"/>
                <a:gd name="T4" fmla="*/ 0 w 88"/>
                <a:gd name="T5" fmla="*/ 0 h 76"/>
                <a:gd name="T6" fmla="*/ 44 w 88"/>
                <a:gd name="T7" fmla="*/ 0 h 76"/>
                <a:gd name="T8" fmla="*/ 88 w 88"/>
                <a:gd name="T9" fmla="*/ 0 h 76"/>
                <a:gd name="T10" fmla="*/ 66 w 88"/>
                <a:gd name="T11" fmla="*/ 37 h 76"/>
                <a:gd name="T12" fmla="*/ 44 w 88"/>
                <a:gd name="T13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76">
                  <a:moveTo>
                    <a:pt x="44" y="76"/>
                  </a:moveTo>
                  <a:lnTo>
                    <a:pt x="22" y="37"/>
                  </a:lnTo>
                  <a:lnTo>
                    <a:pt x="0" y="0"/>
                  </a:lnTo>
                  <a:lnTo>
                    <a:pt x="44" y="0"/>
                  </a:lnTo>
                  <a:lnTo>
                    <a:pt x="88" y="0"/>
                  </a:lnTo>
                  <a:lnTo>
                    <a:pt x="66" y="37"/>
                  </a:lnTo>
                  <a:lnTo>
                    <a:pt x="44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119" name="组合 118"/>
          <p:cNvGrpSpPr/>
          <p:nvPr/>
        </p:nvGrpSpPr>
        <p:grpSpPr>
          <a:xfrm>
            <a:off x="97619" y="-312977"/>
            <a:ext cx="596822" cy="690723"/>
            <a:chOff x="2293938" y="-7937"/>
            <a:chExt cx="596900" cy="690563"/>
          </a:xfrm>
          <a:gradFill>
            <a:gsLst>
              <a:gs pos="33300">
                <a:srgbClr val="0070C0"/>
              </a:gs>
              <a:gs pos="100000">
                <a:srgbClr val="363F4A"/>
              </a:gs>
              <a:gs pos="0">
                <a:srgbClr val="20AEE5"/>
              </a:gs>
            </a:gsLst>
            <a:lin ang="10800000" scaled="0"/>
          </a:gradFill>
        </p:grpSpPr>
        <p:sp>
          <p:nvSpPr>
            <p:cNvPr id="120" name="Freeform 32"/>
            <p:cNvSpPr/>
            <p:nvPr/>
          </p:nvSpPr>
          <p:spPr bwMode="auto">
            <a:xfrm>
              <a:off x="2343150" y="-7937"/>
              <a:ext cx="547688" cy="641350"/>
            </a:xfrm>
            <a:custGeom>
              <a:avLst/>
              <a:gdLst>
                <a:gd name="T0" fmla="*/ 331 w 345"/>
                <a:gd name="T1" fmla="*/ 0 h 404"/>
                <a:gd name="T2" fmla="*/ 331 w 345"/>
                <a:gd name="T3" fmla="*/ 66 h 404"/>
                <a:gd name="T4" fmla="*/ 0 w 345"/>
                <a:gd name="T5" fmla="*/ 395 h 404"/>
                <a:gd name="T6" fmla="*/ 9 w 345"/>
                <a:gd name="T7" fmla="*/ 404 h 404"/>
                <a:gd name="T8" fmla="*/ 343 w 345"/>
                <a:gd name="T9" fmla="*/ 75 h 404"/>
                <a:gd name="T10" fmla="*/ 345 w 345"/>
                <a:gd name="T11" fmla="*/ 73 h 404"/>
                <a:gd name="T12" fmla="*/ 345 w 345"/>
                <a:gd name="T13" fmla="*/ 69 h 404"/>
                <a:gd name="T14" fmla="*/ 345 w 345"/>
                <a:gd name="T15" fmla="*/ 0 h 404"/>
                <a:gd name="T16" fmla="*/ 331 w 345"/>
                <a:gd name="T17" fmla="*/ 0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404">
                  <a:moveTo>
                    <a:pt x="331" y="0"/>
                  </a:moveTo>
                  <a:lnTo>
                    <a:pt x="331" y="66"/>
                  </a:lnTo>
                  <a:lnTo>
                    <a:pt x="0" y="395"/>
                  </a:lnTo>
                  <a:lnTo>
                    <a:pt x="9" y="404"/>
                  </a:lnTo>
                  <a:lnTo>
                    <a:pt x="343" y="75"/>
                  </a:lnTo>
                  <a:lnTo>
                    <a:pt x="345" y="73"/>
                  </a:lnTo>
                  <a:lnTo>
                    <a:pt x="345" y="69"/>
                  </a:lnTo>
                  <a:lnTo>
                    <a:pt x="345" y="0"/>
                  </a:lnTo>
                  <a:lnTo>
                    <a:pt x="33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21" name="Oval 33"/>
            <p:cNvSpPr>
              <a:spLocks noChangeArrowheads="1"/>
            </p:cNvSpPr>
            <p:nvPr/>
          </p:nvSpPr>
          <p:spPr bwMode="auto">
            <a:xfrm>
              <a:off x="2293938" y="573088"/>
              <a:ext cx="112713" cy="1095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22" name="组合 121"/>
          <p:cNvGrpSpPr/>
          <p:nvPr/>
        </p:nvGrpSpPr>
        <p:grpSpPr>
          <a:xfrm>
            <a:off x="1" y="843158"/>
            <a:ext cx="3166651" cy="1451312"/>
            <a:chOff x="0" y="842963"/>
            <a:chExt cx="3167063" cy="1450976"/>
          </a:xfrm>
          <a:gradFill>
            <a:gsLst>
              <a:gs pos="33300">
                <a:srgbClr val="0070C0"/>
              </a:gs>
              <a:gs pos="100000">
                <a:srgbClr val="363F4A"/>
              </a:gs>
              <a:gs pos="0">
                <a:srgbClr val="20AEE5"/>
              </a:gs>
            </a:gsLst>
            <a:lin ang="10800000" scaled="0"/>
          </a:gradFill>
        </p:grpSpPr>
        <p:sp>
          <p:nvSpPr>
            <p:cNvPr id="123" name="Freeform 40"/>
            <p:cNvSpPr/>
            <p:nvPr/>
          </p:nvSpPr>
          <p:spPr bwMode="auto">
            <a:xfrm>
              <a:off x="0" y="890588"/>
              <a:ext cx="682625" cy="695325"/>
            </a:xfrm>
            <a:custGeom>
              <a:avLst/>
              <a:gdLst>
                <a:gd name="T0" fmla="*/ 0 w 430"/>
                <a:gd name="T1" fmla="*/ 419 h 438"/>
                <a:gd name="T2" fmla="*/ 421 w 430"/>
                <a:gd name="T3" fmla="*/ 0 h 438"/>
                <a:gd name="T4" fmla="*/ 430 w 430"/>
                <a:gd name="T5" fmla="*/ 8 h 438"/>
                <a:gd name="T6" fmla="*/ 0 w 430"/>
                <a:gd name="T7" fmla="*/ 438 h 438"/>
                <a:gd name="T8" fmla="*/ 0 w 430"/>
                <a:gd name="T9" fmla="*/ 419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0" h="438">
                  <a:moveTo>
                    <a:pt x="0" y="419"/>
                  </a:moveTo>
                  <a:lnTo>
                    <a:pt x="421" y="0"/>
                  </a:lnTo>
                  <a:lnTo>
                    <a:pt x="430" y="8"/>
                  </a:lnTo>
                  <a:lnTo>
                    <a:pt x="0" y="438"/>
                  </a:lnTo>
                  <a:lnTo>
                    <a:pt x="0" y="4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24" name="Freeform 41"/>
            <p:cNvSpPr/>
            <p:nvPr/>
          </p:nvSpPr>
          <p:spPr bwMode="auto">
            <a:xfrm>
              <a:off x="619125" y="842963"/>
              <a:ext cx="111125" cy="111125"/>
            </a:xfrm>
            <a:custGeom>
              <a:avLst/>
              <a:gdLst>
                <a:gd name="T0" fmla="*/ 21 w 40"/>
                <a:gd name="T1" fmla="*/ 0 h 40"/>
                <a:gd name="T2" fmla="*/ 40 w 40"/>
                <a:gd name="T3" fmla="*/ 20 h 40"/>
                <a:gd name="T4" fmla="*/ 21 w 40"/>
                <a:gd name="T5" fmla="*/ 40 h 40"/>
                <a:gd name="T6" fmla="*/ 0 w 40"/>
                <a:gd name="T7" fmla="*/ 20 h 40"/>
                <a:gd name="T8" fmla="*/ 21 w 40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0">
                  <a:moveTo>
                    <a:pt x="21" y="0"/>
                  </a:move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1" y="40"/>
                  </a:cubicBez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25" name="Freeform 42"/>
            <p:cNvSpPr/>
            <p:nvPr/>
          </p:nvSpPr>
          <p:spPr bwMode="auto">
            <a:xfrm>
              <a:off x="0" y="1041401"/>
              <a:ext cx="1268413" cy="696913"/>
            </a:xfrm>
            <a:custGeom>
              <a:avLst/>
              <a:gdLst>
                <a:gd name="T0" fmla="*/ 0 w 799"/>
                <a:gd name="T1" fmla="*/ 420 h 439"/>
                <a:gd name="T2" fmla="*/ 421 w 799"/>
                <a:gd name="T3" fmla="*/ 0 h 439"/>
                <a:gd name="T4" fmla="*/ 423 w 799"/>
                <a:gd name="T5" fmla="*/ 0 h 439"/>
                <a:gd name="T6" fmla="*/ 426 w 799"/>
                <a:gd name="T7" fmla="*/ 0 h 439"/>
                <a:gd name="T8" fmla="*/ 799 w 799"/>
                <a:gd name="T9" fmla="*/ 0 h 439"/>
                <a:gd name="T10" fmla="*/ 799 w 799"/>
                <a:gd name="T11" fmla="*/ 13 h 439"/>
                <a:gd name="T12" fmla="*/ 428 w 799"/>
                <a:gd name="T13" fmla="*/ 13 h 439"/>
                <a:gd name="T14" fmla="*/ 0 w 799"/>
                <a:gd name="T15" fmla="*/ 439 h 439"/>
                <a:gd name="T16" fmla="*/ 0 w 799"/>
                <a:gd name="T17" fmla="*/ 420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99" h="439">
                  <a:moveTo>
                    <a:pt x="0" y="420"/>
                  </a:moveTo>
                  <a:lnTo>
                    <a:pt x="421" y="0"/>
                  </a:lnTo>
                  <a:lnTo>
                    <a:pt x="423" y="0"/>
                  </a:lnTo>
                  <a:lnTo>
                    <a:pt x="426" y="0"/>
                  </a:lnTo>
                  <a:lnTo>
                    <a:pt x="799" y="0"/>
                  </a:lnTo>
                  <a:lnTo>
                    <a:pt x="799" y="13"/>
                  </a:lnTo>
                  <a:lnTo>
                    <a:pt x="428" y="13"/>
                  </a:lnTo>
                  <a:lnTo>
                    <a:pt x="0" y="439"/>
                  </a:lnTo>
                  <a:lnTo>
                    <a:pt x="0" y="4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26" name="Oval 43"/>
            <p:cNvSpPr>
              <a:spLocks noChangeArrowheads="1"/>
            </p:cNvSpPr>
            <p:nvPr/>
          </p:nvSpPr>
          <p:spPr bwMode="auto">
            <a:xfrm>
              <a:off x="1212850" y="995363"/>
              <a:ext cx="111125" cy="1095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27" name="Freeform 44"/>
            <p:cNvSpPr/>
            <p:nvPr/>
          </p:nvSpPr>
          <p:spPr bwMode="auto">
            <a:xfrm>
              <a:off x="0" y="1182688"/>
              <a:ext cx="3106738" cy="733425"/>
            </a:xfrm>
            <a:custGeom>
              <a:avLst/>
              <a:gdLst>
                <a:gd name="T0" fmla="*/ 0 w 1957"/>
                <a:gd name="T1" fmla="*/ 443 h 462"/>
                <a:gd name="T2" fmla="*/ 442 w 1957"/>
                <a:gd name="T3" fmla="*/ 0 h 462"/>
                <a:gd name="T4" fmla="*/ 444 w 1957"/>
                <a:gd name="T5" fmla="*/ 0 h 462"/>
                <a:gd name="T6" fmla="*/ 447 w 1957"/>
                <a:gd name="T7" fmla="*/ 0 h 462"/>
                <a:gd name="T8" fmla="*/ 1071 w 1957"/>
                <a:gd name="T9" fmla="*/ 0 h 462"/>
                <a:gd name="T10" fmla="*/ 1072 w 1957"/>
                <a:gd name="T11" fmla="*/ 0 h 462"/>
                <a:gd name="T12" fmla="*/ 1074 w 1957"/>
                <a:gd name="T13" fmla="*/ 0 h 462"/>
                <a:gd name="T14" fmla="*/ 1311 w 1957"/>
                <a:gd name="T15" fmla="*/ 138 h 462"/>
                <a:gd name="T16" fmla="*/ 1957 w 1957"/>
                <a:gd name="T17" fmla="*/ 138 h 462"/>
                <a:gd name="T18" fmla="*/ 1957 w 1957"/>
                <a:gd name="T19" fmla="*/ 152 h 462"/>
                <a:gd name="T20" fmla="*/ 1309 w 1957"/>
                <a:gd name="T21" fmla="*/ 152 h 462"/>
                <a:gd name="T22" fmla="*/ 1307 w 1957"/>
                <a:gd name="T23" fmla="*/ 152 h 462"/>
                <a:gd name="T24" fmla="*/ 1306 w 1957"/>
                <a:gd name="T25" fmla="*/ 150 h 462"/>
                <a:gd name="T26" fmla="*/ 1069 w 1957"/>
                <a:gd name="T27" fmla="*/ 12 h 462"/>
                <a:gd name="T28" fmla="*/ 449 w 1957"/>
                <a:gd name="T29" fmla="*/ 12 h 462"/>
                <a:gd name="T30" fmla="*/ 0 w 1957"/>
                <a:gd name="T31" fmla="*/ 462 h 462"/>
                <a:gd name="T32" fmla="*/ 0 w 1957"/>
                <a:gd name="T33" fmla="*/ 443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57" h="462">
                  <a:moveTo>
                    <a:pt x="0" y="443"/>
                  </a:moveTo>
                  <a:lnTo>
                    <a:pt x="442" y="0"/>
                  </a:lnTo>
                  <a:lnTo>
                    <a:pt x="444" y="0"/>
                  </a:lnTo>
                  <a:lnTo>
                    <a:pt x="447" y="0"/>
                  </a:lnTo>
                  <a:lnTo>
                    <a:pt x="1071" y="0"/>
                  </a:lnTo>
                  <a:lnTo>
                    <a:pt x="1072" y="0"/>
                  </a:lnTo>
                  <a:lnTo>
                    <a:pt x="1074" y="0"/>
                  </a:lnTo>
                  <a:lnTo>
                    <a:pt x="1311" y="138"/>
                  </a:lnTo>
                  <a:lnTo>
                    <a:pt x="1957" y="138"/>
                  </a:lnTo>
                  <a:lnTo>
                    <a:pt x="1957" y="152"/>
                  </a:lnTo>
                  <a:lnTo>
                    <a:pt x="1309" y="152"/>
                  </a:lnTo>
                  <a:lnTo>
                    <a:pt x="1307" y="152"/>
                  </a:lnTo>
                  <a:lnTo>
                    <a:pt x="1306" y="150"/>
                  </a:lnTo>
                  <a:lnTo>
                    <a:pt x="1069" y="12"/>
                  </a:lnTo>
                  <a:lnTo>
                    <a:pt x="449" y="12"/>
                  </a:lnTo>
                  <a:lnTo>
                    <a:pt x="0" y="462"/>
                  </a:lnTo>
                  <a:lnTo>
                    <a:pt x="0" y="4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28" name="Oval 45"/>
            <p:cNvSpPr>
              <a:spLocks noChangeArrowheads="1"/>
            </p:cNvSpPr>
            <p:nvPr/>
          </p:nvSpPr>
          <p:spPr bwMode="auto">
            <a:xfrm>
              <a:off x="3052763" y="1357313"/>
              <a:ext cx="114300" cy="1111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29" name="Freeform 46"/>
            <p:cNvSpPr/>
            <p:nvPr/>
          </p:nvSpPr>
          <p:spPr bwMode="auto">
            <a:xfrm>
              <a:off x="0" y="1338263"/>
              <a:ext cx="1627188" cy="765175"/>
            </a:xfrm>
            <a:custGeom>
              <a:avLst/>
              <a:gdLst>
                <a:gd name="T0" fmla="*/ 0 w 1025"/>
                <a:gd name="T1" fmla="*/ 463 h 482"/>
                <a:gd name="T2" fmla="*/ 461 w 1025"/>
                <a:gd name="T3" fmla="*/ 3 h 482"/>
                <a:gd name="T4" fmla="*/ 463 w 1025"/>
                <a:gd name="T5" fmla="*/ 0 h 482"/>
                <a:gd name="T6" fmla="*/ 467 w 1025"/>
                <a:gd name="T7" fmla="*/ 0 h 482"/>
                <a:gd name="T8" fmla="*/ 1025 w 1025"/>
                <a:gd name="T9" fmla="*/ 0 h 482"/>
                <a:gd name="T10" fmla="*/ 1025 w 1025"/>
                <a:gd name="T11" fmla="*/ 14 h 482"/>
                <a:gd name="T12" fmla="*/ 468 w 1025"/>
                <a:gd name="T13" fmla="*/ 14 h 482"/>
                <a:gd name="T14" fmla="*/ 0 w 1025"/>
                <a:gd name="T15" fmla="*/ 482 h 482"/>
                <a:gd name="T16" fmla="*/ 0 w 1025"/>
                <a:gd name="T17" fmla="*/ 463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25" h="482">
                  <a:moveTo>
                    <a:pt x="0" y="463"/>
                  </a:moveTo>
                  <a:lnTo>
                    <a:pt x="461" y="3"/>
                  </a:lnTo>
                  <a:lnTo>
                    <a:pt x="463" y="0"/>
                  </a:lnTo>
                  <a:lnTo>
                    <a:pt x="467" y="0"/>
                  </a:lnTo>
                  <a:lnTo>
                    <a:pt x="1025" y="0"/>
                  </a:lnTo>
                  <a:lnTo>
                    <a:pt x="1025" y="14"/>
                  </a:lnTo>
                  <a:lnTo>
                    <a:pt x="468" y="14"/>
                  </a:lnTo>
                  <a:lnTo>
                    <a:pt x="0" y="482"/>
                  </a:lnTo>
                  <a:lnTo>
                    <a:pt x="0" y="4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30" name="Freeform 47"/>
            <p:cNvSpPr/>
            <p:nvPr/>
          </p:nvSpPr>
          <p:spPr bwMode="auto">
            <a:xfrm>
              <a:off x="1570038" y="1293813"/>
              <a:ext cx="109538" cy="111125"/>
            </a:xfrm>
            <a:custGeom>
              <a:avLst/>
              <a:gdLst>
                <a:gd name="T0" fmla="*/ 21 w 40"/>
                <a:gd name="T1" fmla="*/ 0 h 40"/>
                <a:gd name="T2" fmla="*/ 40 w 40"/>
                <a:gd name="T3" fmla="*/ 20 h 40"/>
                <a:gd name="T4" fmla="*/ 21 w 40"/>
                <a:gd name="T5" fmla="*/ 40 h 40"/>
                <a:gd name="T6" fmla="*/ 0 w 40"/>
                <a:gd name="T7" fmla="*/ 20 h 40"/>
                <a:gd name="T8" fmla="*/ 21 w 40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0">
                  <a:moveTo>
                    <a:pt x="21" y="0"/>
                  </a:move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1" y="40"/>
                  </a:cubicBez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31" name="Freeform 48"/>
            <p:cNvSpPr/>
            <p:nvPr/>
          </p:nvSpPr>
          <p:spPr bwMode="auto">
            <a:xfrm>
              <a:off x="0" y="1682751"/>
              <a:ext cx="600075" cy="611188"/>
            </a:xfrm>
            <a:custGeom>
              <a:avLst/>
              <a:gdLst>
                <a:gd name="T0" fmla="*/ 0 w 378"/>
                <a:gd name="T1" fmla="*/ 368 h 385"/>
                <a:gd name="T2" fmla="*/ 367 w 378"/>
                <a:gd name="T3" fmla="*/ 0 h 385"/>
                <a:gd name="T4" fmla="*/ 378 w 378"/>
                <a:gd name="T5" fmla="*/ 9 h 385"/>
                <a:gd name="T6" fmla="*/ 0 w 378"/>
                <a:gd name="T7" fmla="*/ 385 h 385"/>
                <a:gd name="T8" fmla="*/ 0 w 378"/>
                <a:gd name="T9" fmla="*/ 368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8" h="385">
                  <a:moveTo>
                    <a:pt x="0" y="368"/>
                  </a:moveTo>
                  <a:lnTo>
                    <a:pt x="367" y="0"/>
                  </a:lnTo>
                  <a:lnTo>
                    <a:pt x="378" y="9"/>
                  </a:lnTo>
                  <a:lnTo>
                    <a:pt x="0" y="385"/>
                  </a:lnTo>
                  <a:lnTo>
                    <a:pt x="0" y="3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32" name="Oval 49"/>
            <p:cNvSpPr>
              <a:spLocks noChangeArrowheads="1"/>
            </p:cNvSpPr>
            <p:nvPr/>
          </p:nvSpPr>
          <p:spPr bwMode="auto">
            <a:xfrm>
              <a:off x="536575" y="1633538"/>
              <a:ext cx="109538" cy="1143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36" name="文本框 135"/>
          <p:cNvSpPr txBox="1"/>
          <p:nvPr/>
        </p:nvSpPr>
        <p:spPr>
          <a:xfrm>
            <a:off x="22860" y="4596130"/>
            <a:ext cx="12141835" cy="78549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zh-CN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汉仪文黑-85W" panose="00020600040101010101" charset="-122"/>
                <a:sym typeface="+mn-lt"/>
              </a:rPr>
              <a:t>主讲</a:t>
            </a:r>
            <a:r>
              <a:rPr lang="zh-CN" alt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汉仪文黑-85W" panose="00020600040101010101" charset="-122"/>
                <a:sym typeface="+mn-lt"/>
              </a:rPr>
              <a:t>：</a:t>
            </a:r>
            <a:r>
              <a:rPr lang="en-US" altLang="zh-CN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汉仪文黑-85W" panose="00020600040101010101" charset="-122"/>
                <a:sym typeface="+mn-lt"/>
              </a:rPr>
              <a:t>Capzera</a:t>
            </a:r>
            <a:endParaRPr lang="en-US" altLang="zh-CN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汉仪文黑-85W" panose="00020600040101010101" charset="-122"/>
              <a:ea typeface="汉仪文黑-85W" panose="00020600040101010101" charset="-122"/>
              <a:cs typeface="汉仪文黑-85W" panose="00020600040101010101" charset="-122"/>
              <a:sym typeface="+mn-lt"/>
            </a:endParaRPr>
          </a:p>
        </p:txBody>
      </p:sp>
      <p:grpSp>
        <p:nvGrpSpPr>
          <p:cNvPr id="156" name="组合 155"/>
          <p:cNvGrpSpPr/>
          <p:nvPr/>
        </p:nvGrpSpPr>
        <p:grpSpPr>
          <a:xfrm>
            <a:off x="1672868" y="2451342"/>
            <a:ext cx="8427688" cy="1730365"/>
            <a:chOff x="1672868" y="2451342"/>
            <a:chExt cx="8427688" cy="1730365"/>
          </a:xfrm>
        </p:grpSpPr>
        <p:grpSp>
          <p:nvGrpSpPr>
            <p:cNvPr id="149" name="组合 148"/>
            <p:cNvGrpSpPr/>
            <p:nvPr/>
          </p:nvGrpSpPr>
          <p:grpSpPr>
            <a:xfrm>
              <a:off x="3250948" y="2451342"/>
              <a:ext cx="6849608" cy="368363"/>
              <a:chOff x="1779473" y="3078161"/>
              <a:chExt cx="6849608" cy="368363"/>
            </a:xfrm>
          </p:grpSpPr>
          <p:sp>
            <p:nvSpPr>
              <p:cNvPr id="139" name="Oval 45"/>
              <p:cNvSpPr>
                <a:spLocks noChangeArrowheads="1"/>
              </p:cNvSpPr>
              <p:nvPr/>
            </p:nvSpPr>
            <p:spPr bwMode="auto">
              <a:xfrm>
                <a:off x="8514796" y="3335373"/>
                <a:ext cx="114285" cy="111151"/>
              </a:xfrm>
              <a:prstGeom prst="ellipse">
                <a:avLst/>
              </a:prstGeom>
              <a:gradFill>
                <a:gsLst>
                  <a:gs pos="100000">
                    <a:srgbClr val="363F4A"/>
                  </a:gs>
                  <a:gs pos="0">
                    <a:srgbClr val="0070C0"/>
                  </a:gs>
                </a:gsLst>
                <a:lin ang="10800000" scaled="0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grpSp>
            <p:nvGrpSpPr>
              <p:cNvPr id="148" name="组合 147"/>
              <p:cNvGrpSpPr/>
              <p:nvPr/>
            </p:nvGrpSpPr>
            <p:grpSpPr>
              <a:xfrm>
                <a:off x="1779473" y="3078161"/>
                <a:ext cx="6834106" cy="312377"/>
                <a:chOff x="1779473" y="3078161"/>
                <a:chExt cx="6834106" cy="312377"/>
              </a:xfrm>
            </p:grpSpPr>
            <p:cxnSp>
              <p:nvCxnSpPr>
                <p:cNvPr id="141" name="直接连接符 140"/>
                <p:cNvCxnSpPr/>
                <p:nvPr/>
              </p:nvCxnSpPr>
              <p:spPr>
                <a:xfrm>
                  <a:off x="1779473" y="3078161"/>
                  <a:ext cx="5460630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直接连接符 142"/>
                <p:cNvCxnSpPr/>
                <p:nvPr/>
              </p:nvCxnSpPr>
              <p:spPr>
                <a:xfrm>
                  <a:off x="7240103" y="3078161"/>
                  <a:ext cx="696780" cy="312377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直接连接符 144"/>
                <p:cNvCxnSpPr/>
                <p:nvPr/>
              </p:nvCxnSpPr>
              <p:spPr>
                <a:xfrm>
                  <a:off x="7936883" y="3390538"/>
                  <a:ext cx="676696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50" name="组合 149"/>
            <p:cNvGrpSpPr/>
            <p:nvPr/>
          </p:nvGrpSpPr>
          <p:grpSpPr>
            <a:xfrm rot="10800000">
              <a:off x="1672868" y="3813344"/>
              <a:ext cx="6849608" cy="368363"/>
              <a:chOff x="1779473" y="3078161"/>
              <a:chExt cx="6849608" cy="368363"/>
            </a:xfrm>
          </p:grpSpPr>
          <p:sp>
            <p:nvSpPr>
              <p:cNvPr id="151" name="Oval 45"/>
              <p:cNvSpPr>
                <a:spLocks noChangeArrowheads="1"/>
              </p:cNvSpPr>
              <p:nvPr/>
            </p:nvSpPr>
            <p:spPr bwMode="auto">
              <a:xfrm>
                <a:off x="8514796" y="3335373"/>
                <a:ext cx="114285" cy="111151"/>
              </a:xfrm>
              <a:prstGeom prst="ellipse">
                <a:avLst/>
              </a:prstGeom>
              <a:gradFill>
                <a:gsLst>
                  <a:gs pos="100000">
                    <a:srgbClr val="363F4A"/>
                  </a:gs>
                  <a:gs pos="0">
                    <a:srgbClr val="0070C0"/>
                  </a:gs>
                </a:gsLst>
                <a:lin ang="10800000" scaled="0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grpSp>
            <p:nvGrpSpPr>
              <p:cNvPr id="152" name="组合 151"/>
              <p:cNvGrpSpPr/>
              <p:nvPr/>
            </p:nvGrpSpPr>
            <p:grpSpPr>
              <a:xfrm>
                <a:off x="1779473" y="3078161"/>
                <a:ext cx="6834106" cy="312377"/>
                <a:chOff x="1779473" y="3078161"/>
                <a:chExt cx="6834106" cy="312377"/>
              </a:xfrm>
            </p:grpSpPr>
            <p:cxnSp>
              <p:nvCxnSpPr>
                <p:cNvPr id="153" name="直接连接符 152"/>
                <p:cNvCxnSpPr/>
                <p:nvPr/>
              </p:nvCxnSpPr>
              <p:spPr>
                <a:xfrm>
                  <a:off x="1779473" y="3078161"/>
                  <a:ext cx="5460630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4" name="直接连接符 153"/>
                <p:cNvCxnSpPr/>
                <p:nvPr/>
              </p:nvCxnSpPr>
              <p:spPr>
                <a:xfrm>
                  <a:off x="7240103" y="3078161"/>
                  <a:ext cx="696780" cy="312377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直接连接符 154"/>
                <p:cNvCxnSpPr/>
                <p:nvPr/>
              </p:nvCxnSpPr>
              <p:spPr>
                <a:xfrm>
                  <a:off x="7936883" y="3390538"/>
                  <a:ext cx="676696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138" name="文本框 137"/>
          <p:cNvSpPr txBox="1"/>
          <p:nvPr/>
        </p:nvSpPr>
        <p:spPr>
          <a:xfrm>
            <a:off x="3418945" y="2701592"/>
            <a:ext cx="5028443" cy="1322070"/>
          </a:xfrm>
          <a:prstGeom prst="rect">
            <a:avLst/>
          </a:prstGeom>
          <a:noFill/>
          <a:ln w="9525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dist">
              <a:defRPr sz="6000" b="1" spc="0">
                <a:ln w="0"/>
                <a:solidFill>
                  <a:schemeClr val="accent5">
                    <a:lumMod val="50000"/>
                  </a:schemeClr>
                </a:solidFill>
                <a:cs typeface="+mn-ea"/>
              </a:defRPr>
            </a:lvl1pPr>
            <a:lvl2pPr marL="742950" indent="-285750" eaLnBrk="0" hangingPunct="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8000" dirty="0">
                <a:solidFill>
                  <a:schemeClr val="bg1"/>
                </a:solidFill>
                <a:effectLst>
                  <a:outerShdw blurRad="50800" dist="50800" algn="l" rotWithShape="0">
                    <a:prstClr val="black">
                      <a:alpha val="10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汉仪文黑-85W" panose="00020600040101010101" charset="-122"/>
                <a:ea typeface="汉仪文黑-85W" panose="00020600040101010101" charset="-122"/>
                <a:sym typeface="+mn-lt"/>
              </a:rPr>
              <a:t>感谢观看</a:t>
            </a:r>
            <a:endParaRPr lang="zh-CN" altLang="en-US" sz="8000" dirty="0">
              <a:solidFill>
                <a:schemeClr val="bg1"/>
              </a:solidFill>
              <a:effectLst>
                <a:outerShdw blurRad="50800" dist="50800" algn="l" rotWithShape="0">
                  <a:prstClr val="black">
                    <a:alpha val="100000"/>
                  </a:prstClr>
                </a:outerShdw>
                <a:reflection blurRad="6350" stA="55000" endA="300" endPos="45500" dir="5400000" sy="-100000" algn="bl" rotWithShape="0"/>
              </a:effectLst>
              <a:latin typeface="汉仪文黑-85W" panose="00020600040101010101" charset="-122"/>
              <a:ea typeface="汉仪文黑-85W" panose="00020600040101010101" charset="-122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3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3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6" presetClass="entr" presetSubtype="4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1" dur="3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4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4" dur="3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75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3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" grpId="0"/>
      <p:bldP spid="138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3"/>
          </p:nvPr>
        </p:nvSpPr>
        <p:spPr>
          <a:xfrm>
            <a:off x="4278630" y="3107055"/>
            <a:ext cx="4556125" cy="714375"/>
          </a:xfrm>
        </p:spPr>
        <p:txBody>
          <a:bodyPr/>
          <a:p>
            <a:r>
              <a: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暴力法</a:t>
            </a:r>
            <a:endParaRPr lang="en-US" altLang="zh-CN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4"/>
          </p:nvPr>
        </p:nvSpPr>
        <p:spPr/>
        <p:txBody>
          <a:bodyPr/>
          <a:p>
            <a:r>
              <a:rPr lang="en-US" altLang="zh-CN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01</a:t>
            </a:r>
            <a:endParaRPr lang="en-US" altLang="zh-CN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933575" y="2459990"/>
            <a:ext cx="832485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60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骗分过样例</a:t>
            </a:r>
            <a:r>
              <a:rPr lang="en-US" altLang="zh-CN" sz="60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 </a:t>
            </a:r>
            <a:r>
              <a:rPr lang="zh-CN" altLang="en-US" sz="60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暴力出奇迹</a:t>
            </a:r>
            <a:endParaRPr lang="zh-CN" altLang="en-US" sz="6000" b="0" dirty="0">
              <a:solidFill>
                <a:schemeClr val="bg1"/>
              </a:solidFill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  <a:p>
            <a:r>
              <a:rPr lang="zh-CN" altLang="en-US" sz="60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暴搜挂着机</a:t>
            </a:r>
            <a:r>
              <a:rPr lang="en-US" altLang="zh-CN" sz="60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 </a:t>
            </a:r>
            <a:r>
              <a:rPr lang="zh-CN" altLang="en-US" sz="60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打表出省一</a:t>
            </a:r>
            <a:endParaRPr lang="zh-CN" altLang="en-US" sz="6000" b="0" dirty="0">
              <a:solidFill>
                <a:schemeClr val="bg1"/>
              </a:solidFill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1280795" y="1374775"/>
            <a:ext cx="914082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给定一个长度为</a:t>
            </a:r>
            <a:r>
              <a:rPr lang="en-US" altLang="zh-CN" sz="32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n</a:t>
            </a:r>
            <a:r>
              <a:rPr lang="zh-CN" altLang="en-US" sz="32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的数组，和一个目标值</a:t>
            </a:r>
            <a:r>
              <a:rPr lang="en-US" altLang="zh-CN" sz="32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k</a:t>
            </a:r>
            <a:r>
              <a:rPr lang="zh-CN" altLang="en-US" sz="32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，求数组中和为</a:t>
            </a:r>
            <a:r>
              <a:rPr lang="en-US" altLang="zh-CN" sz="32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k</a:t>
            </a:r>
            <a:r>
              <a:rPr lang="zh-CN" altLang="en-US" sz="32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的数对的个数。</a:t>
            </a:r>
            <a:endParaRPr lang="zh-CN" altLang="en-US" sz="3200" b="0" dirty="0">
              <a:solidFill>
                <a:schemeClr val="bg1"/>
              </a:solidFill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280795" y="2792095"/>
            <a:ext cx="10541635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输入样例：</a:t>
            </a:r>
            <a:endParaRPr lang="zh-CN" altLang="en-US" sz="2800" b="0" dirty="0">
              <a:solidFill>
                <a:schemeClr val="bg1"/>
              </a:solidFill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  <a:p>
            <a:r>
              <a:rPr lang="en-US" altLang="zh-CN" sz="28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5 3</a:t>
            </a:r>
            <a:endParaRPr lang="en-US" altLang="zh-CN" sz="2800" b="0" dirty="0">
              <a:solidFill>
                <a:schemeClr val="bg1"/>
              </a:solidFill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  <a:p>
            <a:r>
              <a:rPr lang="en-US" altLang="zh-CN" sz="28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1 2 2 3 2</a:t>
            </a:r>
            <a:endParaRPr lang="en-US" altLang="zh-CN" sz="2800" b="0" dirty="0">
              <a:solidFill>
                <a:schemeClr val="bg1"/>
              </a:solidFill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  <a:p>
            <a:endParaRPr lang="en-US" altLang="zh-CN" sz="2800" b="0" dirty="0">
              <a:solidFill>
                <a:schemeClr val="bg1"/>
              </a:solidFill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  <a:p>
            <a:r>
              <a:rPr lang="zh-CN" altLang="en-US" sz="28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输出样例：</a:t>
            </a:r>
            <a:endParaRPr lang="zh-CN" altLang="en-US" sz="2800" b="0" dirty="0">
              <a:solidFill>
                <a:schemeClr val="bg1"/>
              </a:solidFill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  <a:p>
            <a:r>
              <a:rPr lang="en-US" altLang="zh-CN" sz="28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3</a:t>
            </a:r>
            <a:endParaRPr lang="en-US" altLang="zh-CN" sz="2800" b="0" dirty="0">
              <a:solidFill>
                <a:schemeClr val="bg1"/>
              </a:solidFill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2" name="墨迹 1"/>
              <p14:cNvContentPartPr/>
              <p14:nvPr/>
            </p14:nvContentPartPr>
            <p14:xfrm>
              <a:off x="1631950" y="3689350"/>
              <a:ext cx="349250" cy="374650"/>
            </p14:xfrm>
          </p:contentPart>
        </mc:Choice>
        <mc:Fallback xmlns="">
          <p:pic>
            <p:nvPicPr>
              <p:cNvPr id="2" name="墨迹 1"/>
            </p:nvPicPr>
            <p:blipFill>
              <a:blip r:embed="rId2"/>
            </p:blipFill>
            <p:spPr>
              <a:xfrm>
                <a:off x="1631950" y="3689350"/>
                <a:ext cx="349250" cy="3746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3" name="墨迹 2"/>
              <p14:cNvContentPartPr/>
              <p14:nvPr/>
            </p14:nvContentPartPr>
            <p14:xfrm>
              <a:off x="1308100" y="4051300"/>
              <a:ext cx="323850" cy="6350"/>
            </p14:xfrm>
          </p:contentPart>
        </mc:Choice>
        <mc:Fallback xmlns="">
          <p:pic>
            <p:nvPicPr>
              <p:cNvPr id="3" name="墨迹 2"/>
            </p:nvPicPr>
            <p:blipFill>
              <a:blip r:embed="rId4"/>
            </p:blipFill>
            <p:spPr>
              <a:xfrm>
                <a:off x="1308100" y="4051300"/>
                <a:ext cx="323850" cy="6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4" name="墨迹 3"/>
              <p14:cNvContentPartPr/>
              <p14:nvPr/>
            </p14:nvContentPartPr>
            <p14:xfrm>
              <a:off x="4305300" y="2711450"/>
              <a:ext cx="114300" cy="482600"/>
            </p14:xfrm>
          </p:contentPart>
        </mc:Choice>
        <mc:Fallback xmlns="">
          <p:pic>
            <p:nvPicPr>
              <p:cNvPr id="4" name="墨迹 3"/>
            </p:nvPicPr>
            <p:blipFill>
              <a:blip r:embed="rId6"/>
            </p:blipFill>
            <p:spPr>
              <a:xfrm>
                <a:off x="4305300" y="2711450"/>
                <a:ext cx="114300" cy="4826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5" name="墨迹 4"/>
              <p14:cNvContentPartPr/>
              <p14:nvPr/>
            </p14:nvContentPartPr>
            <p14:xfrm>
              <a:off x="4654550" y="2806700"/>
              <a:ext cx="19050" cy="209550"/>
            </p14:xfrm>
          </p:contentPart>
        </mc:Choice>
        <mc:Fallback xmlns="">
          <p:pic>
            <p:nvPicPr>
              <p:cNvPr id="5" name="墨迹 4"/>
            </p:nvPicPr>
            <p:blipFill>
              <a:blip r:embed="rId8"/>
            </p:blipFill>
            <p:spPr>
              <a:xfrm>
                <a:off x="4654550" y="2806700"/>
                <a:ext cx="19050" cy="2095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6" name="墨迹 5"/>
              <p14:cNvContentPartPr/>
              <p14:nvPr/>
            </p14:nvContentPartPr>
            <p14:xfrm>
              <a:off x="4711700" y="2940050"/>
              <a:ext cx="107950" cy="190500"/>
            </p14:xfrm>
          </p:contentPart>
        </mc:Choice>
        <mc:Fallback xmlns="">
          <p:pic>
            <p:nvPicPr>
              <p:cNvPr id="6" name="墨迹 5"/>
            </p:nvPicPr>
            <p:blipFill>
              <a:blip r:embed="rId10"/>
            </p:blipFill>
            <p:spPr>
              <a:xfrm>
                <a:off x="4711700" y="2940050"/>
                <a:ext cx="107950" cy="190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7" name="墨迹 6"/>
              <p14:cNvContentPartPr/>
              <p14:nvPr/>
            </p14:nvContentPartPr>
            <p14:xfrm>
              <a:off x="4959350" y="2806700"/>
              <a:ext cx="190500" cy="273050"/>
            </p14:xfrm>
          </p:contentPart>
        </mc:Choice>
        <mc:Fallback xmlns="">
          <p:pic>
            <p:nvPicPr>
              <p:cNvPr id="7" name="墨迹 6"/>
            </p:nvPicPr>
            <p:blipFill>
              <a:blip r:embed="rId12"/>
            </p:blipFill>
            <p:spPr>
              <a:xfrm>
                <a:off x="4959350" y="2806700"/>
                <a:ext cx="190500" cy="273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10" name="墨迹 9"/>
              <p14:cNvContentPartPr/>
              <p14:nvPr/>
            </p14:nvContentPartPr>
            <p14:xfrm>
              <a:off x="5143500" y="2711450"/>
              <a:ext cx="184150" cy="457200"/>
            </p14:xfrm>
          </p:contentPart>
        </mc:Choice>
        <mc:Fallback xmlns="">
          <p:pic>
            <p:nvPicPr>
              <p:cNvPr id="10" name="墨迹 9"/>
            </p:nvPicPr>
            <p:blipFill>
              <a:blip r:embed="rId14"/>
            </p:blipFill>
            <p:spPr>
              <a:xfrm>
                <a:off x="5143500" y="2711450"/>
                <a:ext cx="184150" cy="457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" p14:bwMode="auto">
            <p14:nvContentPartPr>
              <p14:cNvPr id="11" name="墨迹 10"/>
              <p14:cNvContentPartPr/>
              <p14:nvPr/>
            </p14:nvContentPartPr>
            <p14:xfrm>
              <a:off x="4330700" y="3409950"/>
              <a:ext cx="120650" cy="463550"/>
            </p14:xfrm>
          </p:contentPart>
        </mc:Choice>
        <mc:Fallback xmlns="">
          <p:pic>
            <p:nvPicPr>
              <p:cNvPr id="11" name="墨迹 10"/>
            </p:nvPicPr>
            <p:blipFill>
              <a:blip r:embed="rId16"/>
            </p:blipFill>
            <p:spPr>
              <a:xfrm>
                <a:off x="4330700" y="3409950"/>
                <a:ext cx="120650" cy="4635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" p14:bwMode="auto">
            <p14:nvContentPartPr>
              <p14:cNvPr id="12" name="墨迹 11"/>
              <p14:cNvContentPartPr/>
              <p14:nvPr/>
            </p14:nvContentPartPr>
            <p14:xfrm>
              <a:off x="4514850" y="3429000"/>
              <a:ext cx="209550" cy="355600"/>
            </p14:xfrm>
          </p:contentPart>
        </mc:Choice>
        <mc:Fallback xmlns="">
          <p:pic>
            <p:nvPicPr>
              <p:cNvPr id="12" name="墨迹 11"/>
            </p:nvPicPr>
            <p:blipFill>
              <a:blip r:embed="rId18"/>
            </p:blipFill>
            <p:spPr>
              <a:xfrm>
                <a:off x="4514850" y="3429000"/>
                <a:ext cx="209550" cy="3556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" p14:bwMode="auto">
            <p14:nvContentPartPr>
              <p14:cNvPr id="13" name="墨迹 12"/>
              <p14:cNvContentPartPr/>
              <p14:nvPr/>
            </p14:nvContentPartPr>
            <p14:xfrm>
              <a:off x="4870450" y="3670300"/>
              <a:ext cx="95250" cy="184150"/>
            </p14:xfrm>
          </p:contentPart>
        </mc:Choice>
        <mc:Fallback xmlns="">
          <p:pic>
            <p:nvPicPr>
              <p:cNvPr id="13" name="墨迹 12"/>
            </p:nvPicPr>
            <p:blipFill>
              <a:blip r:embed="rId20"/>
            </p:blipFill>
            <p:spPr>
              <a:xfrm>
                <a:off x="4870450" y="3670300"/>
                <a:ext cx="95250" cy="1841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" p14:bwMode="auto">
            <p14:nvContentPartPr>
              <p14:cNvPr id="14" name="墨迹 13"/>
              <p14:cNvContentPartPr/>
              <p14:nvPr/>
            </p14:nvContentPartPr>
            <p14:xfrm>
              <a:off x="5060950" y="3416300"/>
              <a:ext cx="25400" cy="247650"/>
            </p14:xfrm>
          </p:contentPart>
        </mc:Choice>
        <mc:Fallback xmlns="">
          <p:pic>
            <p:nvPicPr>
              <p:cNvPr id="14" name="墨迹 13"/>
            </p:nvPicPr>
            <p:blipFill>
              <a:blip r:embed="rId22"/>
            </p:blipFill>
            <p:spPr>
              <a:xfrm>
                <a:off x="5060950" y="3416300"/>
                <a:ext cx="25400" cy="2476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" p14:bwMode="auto">
            <p14:nvContentPartPr>
              <p14:cNvPr id="15" name="墨迹 14"/>
              <p14:cNvContentPartPr/>
              <p14:nvPr/>
            </p14:nvContentPartPr>
            <p14:xfrm>
              <a:off x="5302250" y="3308350"/>
              <a:ext cx="133350" cy="628650"/>
            </p14:xfrm>
          </p:contentPart>
        </mc:Choice>
        <mc:Fallback xmlns="">
          <p:pic>
            <p:nvPicPr>
              <p:cNvPr id="15" name="墨迹 14"/>
            </p:nvPicPr>
            <p:blipFill>
              <a:blip r:embed="rId24"/>
            </p:blipFill>
            <p:spPr>
              <a:xfrm>
                <a:off x="5302250" y="3308350"/>
                <a:ext cx="133350" cy="6286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" p14:bwMode="auto">
            <p14:nvContentPartPr>
              <p14:cNvPr id="16" name="墨迹 15"/>
              <p14:cNvContentPartPr/>
              <p14:nvPr/>
            </p14:nvContentPartPr>
            <p14:xfrm>
              <a:off x="4083050" y="3276600"/>
              <a:ext cx="1555750" cy="495300"/>
            </p14:xfrm>
          </p:contentPart>
        </mc:Choice>
        <mc:Fallback xmlns="">
          <p:pic>
            <p:nvPicPr>
              <p:cNvPr id="16" name="墨迹 15"/>
            </p:nvPicPr>
            <p:blipFill>
              <a:blip r:embed="rId26"/>
            </p:blipFill>
            <p:spPr>
              <a:xfrm>
                <a:off x="4083050" y="3276600"/>
                <a:ext cx="1555750" cy="495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" p14:bwMode="auto">
            <p14:nvContentPartPr>
              <p14:cNvPr id="17" name="墨迹 16"/>
              <p14:cNvContentPartPr/>
              <p14:nvPr/>
            </p14:nvContentPartPr>
            <p14:xfrm>
              <a:off x="4171950" y="3092450"/>
              <a:ext cx="1562100" cy="844550"/>
            </p14:xfrm>
          </p:contentPart>
        </mc:Choice>
        <mc:Fallback xmlns="">
          <p:pic>
            <p:nvPicPr>
              <p:cNvPr id="17" name="墨迹 16"/>
            </p:nvPicPr>
            <p:blipFill>
              <a:blip r:embed="rId28"/>
            </p:blipFill>
            <p:spPr>
              <a:xfrm>
                <a:off x="4171950" y="3092450"/>
                <a:ext cx="1562100" cy="8445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" p14:bwMode="auto">
            <p14:nvContentPartPr>
              <p14:cNvPr id="18" name="墨迹 17"/>
              <p14:cNvContentPartPr/>
              <p14:nvPr/>
            </p14:nvContentPartPr>
            <p14:xfrm>
              <a:off x="2120900" y="4051300"/>
              <a:ext cx="152400" cy="19050"/>
            </p14:xfrm>
          </p:contentPart>
        </mc:Choice>
        <mc:Fallback xmlns="">
          <p:pic>
            <p:nvPicPr>
              <p:cNvPr id="18" name="墨迹 17"/>
            </p:nvPicPr>
            <p:blipFill>
              <a:blip r:embed="rId30"/>
            </p:blipFill>
            <p:spPr>
              <a:xfrm>
                <a:off x="2120900" y="4051300"/>
                <a:ext cx="152400" cy="19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" p14:bwMode="auto">
            <p14:nvContentPartPr>
              <p14:cNvPr id="19" name="墨迹 18"/>
              <p14:cNvContentPartPr/>
              <p14:nvPr/>
            </p14:nvContentPartPr>
            <p14:xfrm>
              <a:off x="6191250" y="3105150"/>
              <a:ext cx="330200" cy="304800"/>
            </p14:xfrm>
          </p:contentPart>
        </mc:Choice>
        <mc:Fallback xmlns="">
          <p:pic>
            <p:nvPicPr>
              <p:cNvPr id="19" name="墨迹 18"/>
            </p:nvPicPr>
            <p:blipFill>
              <a:blip r:embed="rId32"/>
            </p:blipFill>
            <p:spPr>
              <a:xfrm>
                <a:off x="6191250" y="3105150"/>
                <a:ext cx="330200" cy="304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" p14:bwMode="auto">
            <p14:nvContentPartPr>
              <p14:cNvPr id="20" name="墨迹 19"/>
              <p14:cNvContentPartPr/>
              <p14:nvPr/>
            </p14:nvContentPartPr>
            <p14:xfrm>
              <a:off x="6731000" y="3168650"/>
              <a:ext cx="190500" cy="6350"/>
            </p14:xfrm>
          </p:contentPart>
        </mc:Choice>
        <mc:Fallback xmlns="">
          <p:pic>
            <p:nvPicPr>
              <p:cNvPr id="20" name="墨迹 19"/>
            </p:nvPicPr>
            <p:blipFill>
              <a:blip r:embed="rId34"/>
            </p:blipFill>
            <p:spPr>
              <a:xfrm>
                <a:off x="6731000" y="3168650"/>
                <a:ext cx="190500" cy="6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" p14:bwMode="auto">
            <p14:nvContentPartPr>
              <p14:cNvPr id="21" name="墨迹 20"/>
              <p14:cNvContentPartPr/>
              <p14:nvPr/>
            </p14:nvContentPartPr>
            <p14:xfrm>
              <a:off x="6807200" y="3067050"/>
              <a:ext cx="12700" cy="234950"/>
            </p14:xfrm>
          </p:contentPart>
        </mc:Choice>
        <mc:Fallback xmlns="">
          <p:pic>
            <p:nvPicPr>
              <p:cNvPr id="21" name="墨迹 20"/>
            </p:nvPicPr>
            <p:blipFill>
              <a:blip r:embed="rId36"/>
            </p:blipFill>
            <p:spPr>
              <a:xfrm>
                <a:off x="6807200" y="3067050"/>
                <a:ext cx="12700" cy="2349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" p14:bwMode="auto">
            <p14:nvContentPartPr>
              <p14:cNvPr id="22" name="墨迹 21"/>
              <p14:cNvContentPartPr/>
              <p14:nvPr/>
            </p14:nvContentPartPr>
            <p14:xfrm>
              <a:off x="7213600" y="2921000"/>
              <a:ext cx="177800" cy="412750"/>
            </p14:xfrm>
          </p:contentPart>
        </mc:Choice>
        <mc:Fallback xmlns="">
          <p:pic>
            <p:nvPicPr>
              <p:cNvPr id="22" name="墨迹 21"/>
            </p:nvPicPr>
            <p:blipFill>
              <a:blip r:embed="rId38"/>
            </p:blipFill>
            <p:spPr>
              <a:xfrm>
                <a:off x="7213600" y="2921000"/>
                <a:ext cx="177800" cy="412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9" p14:bwMode="auto">
            <p14:nvContentPartPr>
              <p14:cNvPr id="23" name="墨迹 22"/>
              <p14:cNvContentPartPr/>
              <p14:nvPr/>
            </p14:nvContentPartPr>
            <p14:xfrm>
              <a:off x="7791450" y="3098800"/>
              <a:ext cx="133350" cy="360"/>
            </p14:xfrm>
          </p:contentPart>
        </mc:Choice>
        <mc:Fallback xmlns="">
          <p:pic>
            <p:nvPicPr>
              <p:cNvPr id="23" name="墨迹 22"/>
            </p:nvPicPr>
            <p:blipFill>
              <a:blip r:embed="rId40"/>
            </p:blipFill>
            <p:spPr>
              <a:xfrm>
                <a:off x="7791450" y="3098800"/>
                <a:ext cx="13335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1" p14:bwMode="auto">
            <p14:nvContentPartPr>
              <p14:cNvPr id="24" name="墨迹 23"/>
              <p14:cNvContentPartPr/>
              <p14:nvPr/>
            </p14:nvContentPartPr>
            <p14:xfrm>
              <a:off x="7740650" y="3206750"/>
              <a:ext cx="190500" cy="31750"/>
            </p14:xfrm>
          </p:contentPart>
        </mc:Choice>
        <mc:Fallback xmlns="">
          <p:pic>
            <p:nvPicPr>
              <p:cNvPr id="24" name="墨迹 23"/>
            </p:nvPicPr>
            <p:blipFill>
              <a:blip r:embed="rId42"/>
            </p:blipFill>
            <p:spPr>
              <a:xfrm>
                <a:off x="7740650" y="3206750"/>
                <a:ext cx="190500" cy="31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3" p14:bwMode="auto">
            <p14:nvContentPartPr>
              <p14:cNvPr id="25" name="墨迹 24"/>
              <p14:cNvContentPartPr/>
              <p14:nvPr/>
            </p14:nvContentPartPr>
            <p14:xfrm>
              <a:off x="8286750" y="2667000"/>
              <a:ext cx="330200" cy="723900"/>
            </p14:xfrm>
          </p:contentPart>
        </mc:Choice>
        <mc:Fallback xmlns="">
          <p:pic>
            <p:nvPicPr>
              <p:cNvPr id="25" name="墨迹 24"/>
            </p:nvPicPr>
            <p:blipFill>
              <a:blip r:embed="rId44"/>
            </p:blipFill>
            <p:spPr>
              <a:xfrm>
                <a:off x="8286750" y="2667000"/>
                <a:ext cx="330200" cy="723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5" p14:bwMode="auto">
            <p14:nvContentPartPr>
              <p14:cNvPr id="26" name="墨迹 25"/>
              <p14:cNvContentPartPr/>
              <p14:nvPr/>
            </p14:nvContentPartPr>
            <p14:xfrm>
              <a:off x="6115050" y="3505200"/>
              <a:ext cx="387350" cy="31750"/>
            </p14:xfrm>
          </p:contentPart>
        </mc:Choice>
        <mc:Fallback xmlns="">
          <p:pic>
            <p:nvPicPr>
              <p:cNvPr id="26" name="墨迹 25"/>
            </p:nvPicPr>
            <p:blipFill>
              <a:blip r:embed="rId46"/>
            </p:blipFill>
            <p:spPr>
              <a:xfrm>
                <a:off x="6115050" y="3505200"/>
                <a:ext cx="387350" cy="31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7" p14:bwMode="auto">
            <p14:nvContentPartPr>
              <p14:cNvPr id="27" name="墨迹 26"/>
              <p14:cNvContentPartPr/>
              <p14:nvPr/>
            </p14:nvContentPartPr>
            <p14:xfrm>
              <a:off x="7080250" y="3511550"/>
              <a:ext cx="304800" cy="57150"/>
            </p14:xfrm>
          </p:contentPart>
        </mc:Choice>
        <mc:Fallback xmlns="">
          <p:pic>
            <p:nvPicPr>
              <p:cNvPr id="27" name="墨迹 26"/>
            </p:nvPicPr>
            <p:blipFill>
              <a:blip r:embed="rId48"/>
            </p:blipFill>
            <p:spPr>
              <a:xfrm>
                <a:off x="7080250" y="3511550"/>
                <a:ext cx="304800" cy="571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9" p14:bwMode="auto">
            <p14:nvContentPartPr>
              <p14:cNvPr id="28" name="墨迹 27"/>
              <p14:cNvContentPartPr/>
              <p14:nvPr/>
            </p14:nvContentPartPr>
            <p14:xfrm>
              <a:off x="6654800" y="3937000"/>
              <a:ext cx="266700" cy="673100"/>
            </p14:xfrm>
          </p:contentPart>
        </mc:Choice>
        <mc:Fallback xmlns="">
          <p:pic>
            <p:nvPicPr>
              <p:cNvPr id="28" name="墨迹 27"/>
            </p:nvPicPr>
            <p:blipFill>
              <a:blip r:embed="rId50"/>
            </p:blipFill>
            <p:spPr>
              <a:xfrm>
                <a:off x="6654800" y="3937000"/>
                <a:ext cx="266700" cy="673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1" p14:bwMode="auto">
            <p14:nvContentPartPr>
              <p14:cNvPr id="29" name="墨迹 28"/>
              <p14:cNvContentPartPr/>
              <p14:nvPr/>
            </p14:nvContentPartPr>
            <p14:xfrm>
              <a:off x="7137400" y="4197350"/>
              <a:ext cx="234950" cy="19050"/>
            </p14:xfrm>
          </p:contentPart>
        </mc:Choice>
        <mc:Fallback xmlns="">
          <p:pic>
            <p:nvPicPr>
              <p:cNvPr id="29" name="墨迹 28"/>
            </p:nvPicPr>
            <p:blipFill>
              <a:blip r:embed="rId52"/>
            </p:blipFill>
            <p:spPr>
              <a:xfrm>
                <a:off x="7137400" y="4197350"/>
                <a:ext cx="234950" cy="19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3" p14:bwMode="auto">
            <p14:nvContentPartPr>
              <p14:cNvPr id="30" name="墨迹 29"/>
              <p14:cNvContentPartPr/>
              <p14:nvPr/>
            </p14:nvContentPartPr>
            <p14:xfrm>
              <a:off x="7118350" y="4381500"/>
              <a:ext cx="247650" cy="63500"/>
            </p14:xfrm>
          </p:contentPart>
        </mc:Choice>
        <mc:Fallback xmlns="">
          <p:pic>
            <p:nvPicPr>
              <p:cNvPr id="30" name="墨迹 29"/>
            </p:nvPicPr>
            <p:blipFill>
              <a:blip r:embed="rId54"/>
            </p:blipFill>
            <p:spPr>
              <a:xfrm>
                <a:off x="7118350" y="4381500"/>
                <a:ext cx="247650" cy="63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5" p14:bwMode="auto">
            <p14:nvContentPartPr>
              <p14:cNvPr id="31" name="墨迹 30"/>
              <p14:cNvContentPartPr/>
              <p14:nvPr/>
            </p14:nvContentPartPr>
            <p14:xfrm>
              <a:off x="7696200" y="3835400"/>
              <a:ext cx="298450" cy="819150"/>
            </p14:xfrm>
          </p:contentPart>
        </mc:Choice>
        <mc:Fallback xmlns="">
          <p:pic>
            <p:nvPicPr>
              <p:cNvPr id="31" name="墨迹 30"/>
            </p:nvPicPr>
            <p:blipFill>
              <a:blip r:embed="rId56"/>
            </p:blipFill>
            <p:spPr>
              <a:xfrm>
                <a:off x="7696200" y="3835400"/>
                <a:ext cx="298450" cy="8191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7" p14:bwMode="auto">
            <p14:nvContentPartPr>
              <p14:cNvPr id="32" name="墨迹 31"/>
              <p14:cNvContentPartPr/>
              <p14:nvPr/>
            </p14:nvContentPartPr>
            <p14:xfrm>
              <a:off x="8096250" y="4260850"/>
              <a:ext cx="127000" cy="69850"/>
            </p14:xfrm>
          </p:contentPart>
        </mc:Choice>
        <mc:Fallback xmlns="">
          <p:pic>
            <p:nvPicPr>
              <p:cNvPr id="32" name="墨迹 31"/>
            </p:nvPicPr>
            <p:blipFill>
              <a:blip r:embed="rId58"/>
            </p:blipFill>
            <p:spPr>
              <a:xfrm>
                <a:off x="8096250" y="4260850"/>
                <a:ext cx="127000" cy="69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9" p14:bwMode="auto">
            <p14:nvContentPartPr>
              <p14:cNvPr id="33" name="墨迹 32"/>
              <p14:cNvContentPartPr/>
              <p14:nvPr/>
            </p14:nvContentPartPr>
            <p14:xfrm>
              <a:off x="8375650" y="4140200"/>
              <a:ext cx="361950" cy="355600"/>
            </p14:xfrm>
          </p:contentPart>
        </mc:Choice>
        <mc:Fallback xmlns="">
          <p:pic>
            <p:nvPicPr>
              <p:cNvPr id="33" name="墨迹 32"/>
            </p:nvPicPr>
            <p:blipFill>
              <a:blip r:embed="rId60"/>
            </p:blipFill>
            <p:spPr>
              <a:xfrm>
                <a:off x="8375650" y="4140200"/>
                <a:ext cx="361950" cy="3556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1" p14:bwMode="auto">
            <p14:nvContentPartPr>
              <p14:cNvPr id="34" name="墨迹 33"/>
              <p14:cNvContentPartPr/>
              <p14:nvPr/>
            </p14:nvContentPartPr>
            <p14:xfrm>
              <a:off x="8134350" y="3917950"/>
              <a:ext cx="107950" cy="1149350"/>
            </p14:xfrm>
          </p:contentPart>
        </mc:Choice>
        <mc:Fallback xmlns="">
          <p:pic>
            <p:nvPicPr>
              <p:cNvPr id="34" name="墨迹 33"/>
            </p:nvPicPr>
            <p:blipFill>
              <a:blip r:embed="rId62"/>
            </p:blipFill>
            <p:spPr>
              <a:xfrm>
                <a:off x="8134350" y="3917950"/>
                <a:ext cx="107950" cy="1149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3" p14:bwMode="auto">
            <p14:nvContentPartPr>
              <p14:cNvPr id="35" name="墨迹 34"/>
              <p14:cNvContentPartPr/>
              <p14:nvPr/>
            </p14:nvContentPartPr>
            <p14:xfrm>
              <a:off x="8337550" y="3810000"/>
              <a:ext cx="844550" cy="1346200"/>
            </p14:xfrm>
          </p:contentPart>
        </mc:Choice>
        <mc:Fallback xmlns="">
          <p:pic>
            <p:nvPicPr>
              <p:cNvPr id="35" name="墨迹 34"/>
            </p:nvPicPr>
            <p:blipFill>
              <a:blip r:embed="rId64"/>
            </p:blipFill>
            <p:spPr>
              <a:xfrm>
                <a:off x="8337550" y="3810000"/>
                <a:ext cx="844550" cy="1346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5" p14:bwMode="auto">
            <p14:nvContentPartPr>
              <p14:cNvPr id="36" name="墨迹 35"/>
              <p14:cNvContentPartPr/>
              <p14:nvPr/>
            </p14:nvContentPartPr>
            <p14:xfrm>
              <a:off x="8147050" y="4870450"/>
              <a:ext cx="850900" cy="88900"/>
            </p14:xfrm>
          </p:contentPart>
        </mc:Choice>
        <mc:Fallback xmlns="">
          <p:pic>
            <p:nvPicPr>
              <p:cNvPr id="36" name="墨迹 35"/>
            </p:nvPicPr>
            <p:blipFill>
              <a:blip r:embed="rId66"/>
            </p:blipFill>
            <p:spPr>
              <a:xfrm>
                <a:off x="8147050" y="4870450"/>
                <a:ext cx="850900" cy="88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7" p14:bwMode="auto">
            <p14:nvContentPartPr>
              <p14:cNvPr id="37" name="墨迹 36"/>
              <p14:cNvContentPartPr/>
              <p14:nvPr/>
            </p14:nvContentPartPr>
            <p14:xfrm>
              <a:off x="7416800" y="4673600"/>
              <a:ext cx="1479550" cy="50800"/>
            </p14:xfrm>
          </p:contentPart>
        </mc:Choice>
        <mc:Fallback xmlns="">
          <p:pic>
            <p:nvPicPr>
              <p:cNvPr id="37" name="墨迹 36"/>
            </p:nvPicPr>
            <p:blipFill>
              <a:blip r:embed="rId68"/>
            </p:blipFill>
            <p:spPr>
              <a:xfrm>
                <a:off x="7416800" y="4673600"/>
                <a:ext cx="1479550" cy="50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9" p14:bwMode="auto">
            <p14:nvContentPartPr>
              <p14:cNvPr id="38" name="墨迹 37"/>
              <p14:cNvContentPartPr/>
              <p14:nvPr/>
            </p14:nvContentPartPr>
            <p14:xfrm>
              <a:off x="6261100" y="3803650"/>
              <a:ext cx="152400" cy="1104900"/>
            </p14:xfrm>
          </p:contentPart>
        </mc:Choice>
        <mc:Fallback xmlns="">
          <p:pic>
            <p:nvPicPr>
              <p:cNvPr id="38" name="墨迹 37"/>
            </p:nvPicPr>
            <p:blipFill>
              <a:blip r:embed="rId70"/>
            </p:blipFill>
            <p:spPr>
              <a:xfrm>
                <a:off x="6261100" y="3803650"/>
                <a:ext cx="152400" cy="1104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1" p14:bwMode="auto">
            <p14:nvContentPartPr>
              <p14:cNvPr id="39" name="墨迹 38"/>
              <p14:cNvContentPartPr/>
              <p14:nvPr/>
            </p14:nvContentPartPr>
            <p14:xfrm>
              <a:off x="6515100" y="3689350"/>
              <a:ext cx="730250" cy="1473200"/>
            </p14:xfrm>
          </p:contentPart>
        </mc:Choice>
        <mc:Fallback xmlns="">
          <p:pic>
            <p:nvPicPr>
              <p:cNvPr id="39" name="墨迹 38"/>
            </p:nvPicPr>
            <p:blipFill>
              <a:blip r:embed="rId72"/>
            </p:blipFill>
            <p:spPr>
              <a:xfrm>
                <a:off x="6515100" y="3689350"/>
                <a:ext cx="730250" cy="1473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3" p14:bwMode="auto">
            <p14:nvContentPartPr>
              <p14:cNvPr id="40" name="墨迹 39"/>
              <p14:cNvContentPartPr/>
              <p14:nvPr/>
            </p14:nvContentPartPr>
            <p14:xfrm>
              <a:off x="6197600" y="4908550"/>
              <a:ext cx="742950" cy="63500"/>
            </p14:xfrm>
          </p:contentPart>
        </mc:Choice>
        <mc:Fallback xmlns="">
          <p:pic>
            <p:nvPicPr>
              <p:cNvPr id="40" name="墨迹 39"/>
            </p:nvPicPr>
            <p:blipFill>
              <a:blip r:embed="rId74"/>
            </p:blipFill>
            <p:spPr>
              <a:xfrm>
                <a:off x="6197600" y="4908550"/>
                <a:ext cx="742950" cy="63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5" p14:bwMode="auto">
            <p14:nvContentPartPr>
              <p14:cNvPr id="41" name="墨迹 40"/>
              <p14:cNvContentPartPr/>
              <p14:nvPr/>
            </p14:nvContentPartPr>
            <p14:xfrm>
              <a:off x="8248650" y="3784600"/>
              <a:ext cx="25400" cy="342900"/>
            </p14:xfrm>
          </p:contentPart>
        </mc:Choice>
        <mc:Fallback xmlns="">
          <p:pic>
            <p:nvPicPr>
              <p:cNvPr id="41" name="墨迹 40"/>
            </p:nvPicPr>
            <p:blipFill>
              <a:blip r:embed="rId76"/>
            </p:blipFill>
            <p:spPr>
              <a:xfrm>
                <a:off x="8248650" y="3784600"/>
                <a:ext cx="25400" cy="342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7" p14:bwMode="auto">
            <p14:nvContentPartPr>
              <p14:cNvPr id="42" name="墨迹 41"/>
              <p14:cNvContentPartPr/>
              <p14:nvPr/>
            </p14:nvContentPartPr>
            <p14:xfrm>
              <a:off x="8299450" y="3733800"/>
              <a:ext cx="171450" cy="25400"/>
            </p14:xfrm>
          </p:contentPart>
        </mc:Choice>
        <mc:Fallback xmlns="">
          <p:pic>
            <p:nvPicPr>
              <p:cNvPr id="42" name="墨迹 41"/>
            </p:nvPicPr>
            <p:blipFill>
              <a:blip r:embed="rId78"/>
            </p:blipFill>
            <p:spPr>
              <a:xfrm>
                <a:off x="8299450" y="3733800"/>
                <a:ext cx="171450" cy="25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9" p14:bwMode="auto">
            <p14:nvContentPartPr>
              <p14:cNvPr id="43" name="墨迹 42"/>
              <p14:cNvContentPartPr/>
              <p14:nvPr/>
            </p14:nvContentPartPr>
            <p14:xfrm>
              <a:off x="1244600" y="3733800"/>
              <a:ext cx="63500" cy="374650"/>
            </p14:xfrm>
          </p:contentPart>
        </mc:Choice>
        <mc:Fallback xmlns="">
          <p:pic>
            <p:nvPicPr>
              <p:cNvPr id="43" name="墨迹 42"/>
            </p:nvPicPr>
            <p:blipFill>
              <a:blip r:embed="rId80"/>
            </p:blipFill>
            <p:spPr>
              <a:xfrm>
                <a:off x="1244600" y="3733800"/>
                <a:ext cx="63500" cy="3746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1" p14:bwMode="auto">
            <p14:nvContentPartPr>
              <p14:cNvPr id="44" name="墨迹 43"/>
              <p14:cNvContentPartPr/>
              <p14:nvPr/>
            </p14:nvContentPartPr>
            <p14:xfrm>
              <a:off x="1257300" y="3625850"/>
              <a:ext cx="412750" cy="482600"/>
            </p14:xfrm>
          </p:contentPart>
        </mc:Choice>
        <mc:Fallback xmlns="">
          <p:pic>
            <p:nvPicPr>
              <p:cNvPr id="44" name="墨迹 43"/>
            </p:nvPicPr>
            <p:blipFill>
              <a:blip r:embed="rId82"/>
            </p:blipFill>
            <p:spPr>
              <a:xfrm>
                <a:off x="1257300" y="3625850"/>
                <a:ext cx="412750" cy="4826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3" p14:bwMode="auto">
            <p14:nvContentPartPr>
              <p14:cNvPr id="45" name="墨迹 44"/>
              <p14:cNvContentPartPr/>
              <p14:nvPr/>
            </p14:nvContentPartPr>
            <p14:xfrm>
              <a:off x="1689100" y="3556000"/>
              <a:ext cx="228600" cy="31750"/>
            </p14:xfrm>
          </p:contentPart>
        </mc:Choice>
        <mc:Fallback xmlns="">
          <p:pic>
            <p:nvPicPr>
              <p:cNvPr id="45" name="墨迹 44"/>
            </p:nvPicPr>
            <p:blipFill>
              <a:blip r:embed="rId84"/>
            </p:blipFill>
            <p:spPr>
              <a:xfrm>
                <a:off x="1689100" y="3556000"/>
                <a:ext cx="228600" cy="31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5" p14:bwMode="auto">
            <p14:nvContentPartPr>
              <p14:cNvPr id="46" name="墨迹 45"/>
              <p14:cNvContentPartPr/>
              <p14:nvPr/>
            </p14:nvContentPartPr>
            <p14:xfrm>
              <a:off x="1720850" y="4127500"/>
              <a:ext cx="1136650" cy="57150"/>
            </p14:xfrm>
          </p:contentPart>
        </mc:Choice>
        <mc:Fallback xmlns="">
          <p:pic>
            <p:nvPicPr>
              <p:cNvPr id="46" name="墨迹 45"/>
            </p:nvPicPr>
            <p:blipFill>
              <a:blip r:embed="rId86"/>
            </p:blipFill>
            <p:spPr>
              <a:xfrm>
                <a:off x="1720850" y="4127500"/>
                <a:ext cx="1136650" cy="571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7" p14:bwMode="auto">
            <p14:nvContentPartPr>
              <p14:cNvPr id="47" name="墨迹 46"/>
              <p14:cNvContentPartPr/>
              <p14:nvPr/>
            </p14:nvContentPartPr>
            <p14:xfrm>
              <a:off x="2603500" y="857250"/>
              <a:ext cx="311150" cy="285750"/>
            </p14:xfrm>
          </p:contentPart>
        </mc:Choice>
        <mc:Fallback xmlns="">
          <p:pic>
            <p:nvPicPr>
              <p:cNvPr id="47" name="墨迹 46"/>
            </p:nvPicPr>
            <p:blipFill>
              <a:blip r:embed="rId88"/>
            </p:blipFill>
            <p:spPr>
              <a:xfrm>
                <a:off x="2603500" y="857250"/>
                <a:ext cx="311150" cy="285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9" p14:bwMode="auto">
            <p14:nvContentPartPr>
              <p14:cNvPr id="48" name="墨迹 47"/>
              <p14:cNvContentPartPr/>
              <p14:nvPr/>
            </p14:nvContentPartPr>
            <p14:xfrm>
              <a:off x="3022600" y="806450"/>
              <a:ext cx="222250" cy="393700"/>
            </p14:xfrm>
          </p:contentPart>
        </mc:Choice>
        <mc:Fallback xmlns="">
          <p:pic>
            <p:nvPicPr>
              <p:cNvPr id="48" name="墨迹 47"/>
            </p:nvPicPr>
            <p:blipFill>
              <a:blip r:embed="rId90"/>
            </p:blipFill>
            <p:spPr>
              <a:xfrm>
                <a:off x="3022600" y="806450"/>
                <a:ext cx="222250" cy="393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1" p14:bwMode="auto">
            <p14:nvContentPartPr>
              <p14:cNvPr id="49" name="墨迹 48"/>
              <p14:cNvContentPartPr/>
              <p14:nvPr/>
            </p14:nvContentPartPr>
            <p14:xfrm>
              <a:off x="3314700" y="812800"/>
              <a:ext cx="260350" cy="514350"/>
            </p14:xfrm>
          </p:contentPart>
        </mc:Choice>
        <mc:Fallback xmlns="">
          <p:pic>
            <p:nvPicPr>
              <p:cNvPr id="49" name="墨迹 48"/>
            </p:nvPicPr>
            <p:blipFill>
              <a:blip r:embed="rId92"/>
            </p:blipFill>
            <p:spPr>
              <a:xfrm>
                <a:off x="3314700" y="812800"/>
                <a:ext cx="260350" cy="514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3" p14:bwMode="auto">
            <p14:nvContentPartPr>
              <p14:cNvPr id="50" name="墨迹 49"/>
              <p14:cNvContentPartPr/>
              <p14:nvPr/>
            </p14:nvContentPartPr>
            <p14:xfrm>
              <a:off x="1701800" y="4102100"/>
              <a:ext cx="285750" cy="50800"/>
            </p14:xfrm>
          </p:contentPart>
        </mc:Choice>
        <mc:Fallback xmlns="">
          <p:pic>
            <p:nvPicPr>
              <p:cNvPr id="50" name="墨迹 49"/>
            </p:nvPicPr>
            <p:blipFill>
              <a:blip r:embed="rId94"/>
            </p:blipFill>
            <p:spPr>
              <a:xfrm>
                <a:off x="1701800" y="4102100"/>
                <a:ext cx="285750" cy="50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5" p14:bwMode="auto">
            <p14:nvContentPartPr>
              <p14:cNvPr id="51" name="墨迹 50"/>
              <p14:cNvContentPartPr/>
              <p14:nvPr/>
            </p14:nvContentPartPr>
            <p14:xfrm>
              <a:off x="1225550" y="4032250"/>
              <a:ext cx="400050" cy="50800"/>
            </p14:xfrm>
          </p:contentPart>
        </mc:Choice>
        <mc:Fallback xmlns="">
          <p:pic>
            <p:nvPicPr>
              <p:cNvPr id="51" name="墨迹 50"/>
            </p:nvPicPr>
            <p:blipFill>
              <a:blip r:embed="rId96"/>
            </p:blipFill>
            <p:spPr>
              <a:xfrm>
                <a:off x="1225550" y="4032250"/>
                <a:ext cx="400050" cy="50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7" p14:bwMode="auto">
            <p14:nvContentPartPr>
              <p14:cNvPr id="52" name="墨迹 51"/>
              <p14:cNvContentPartPr/>
              <p14:nvPr/>
            </p14:nvContentPartPr>
            <p14:xfrm>
              <a:off x="1339850" y="4114800"/>
              <a:ext cx="171450" cy="12700"/>
            </p14:xfrm>
          </p:contentPart>
        </mc:Choice>
        <mc:Fallback xmlns="">
          <p:pic>
            <p:nvPicPr>
              <p:cNvPr id="52" name="墨迹 51"/>
            </p:nvPicPr>
            <p:blipFill>
              <a:blip r:embed="rId98"/>
            </p:blipFill>
            <p:spPr>
              <a:xfrm>
                <a:off x="1339850" y="4114800"/>
                <a:ext cx="171450" cy="12700"/>
              </a:xfrm>
              <a:prstGeom prst="rect"/>
            </p:spPr>
          </p:pic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1280795" y="1374775"/>
            <a:ext cx="914082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给定一个数</a:t>
            </a:r>
            <a:r>
              <a:rPr lang="en-US" altLang="zh-CN" sz="32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n</a:t>
            </a:r>
            <a:r>
              <a:rPr lang="zh-CN" altLang="en-US" sz="32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，输出</a:t>
            </a:r>
            <a:r>
              <a:rPr lang="en-US" altLang="zh-CN" sz="32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n</a:t>
            </a:r>
            <a:r>
              <a:rPr lang="zh-CN" altLang="en-US" sz="32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的所有因数。</a:t>
            </a:r>
            <a:endParaRPr lang="en-US" altLang="zh-CN" sz="3200" b="0" dirty="0">
              <a:solidFill>
                <a:schemeClr val="bg1"/>
              </a:solidFill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280795" y="2792095"/>
            <a:ext cx="10541635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输入样例：</a:t>
            </a:r>
            <a:endParaRPr lang="zh-CN" altLang="en-US" sz="2800" b="0" dirty="0">
              <a:solidFill>
                <a:schemeClr val="bg1"/>
              </a:solidFill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  <a:p>
            <a:r>
              <a:rPr lang="en-US" altLang="zh-CN" sz="28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144</a:t>
            </a:r>
            <a:endParaRPr lang="en-US" altLang="zh-CN" sz="2800" b="0" dirty="0">
              <a:solidFill>
                <a:schemeClr val="bg1"/>
              </a:solidFill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  <a:p>
            <a:endParaRPr lang="en-US" altLang="zh-CN" sz="2800" b="0" dirty="0">
              <a:solidFill>
                <a:schemeClr val="bg1"/>
              </a:solidFill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  <a:p>
            <a:r>
              <a:rPr lang="zh-CN" altLang="en-US" sz="28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输出样例：</a:t>
            </a:r>
            <a:endParaRPr lang="zh-CN" altLang="en-US" sz="2800" b="0" dirty="0">
              <a:solidFill>
                <a:schemeClr val="bg1"/>
              </a:solidFill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  <a:p>
            <a:r>
              <a:rPr lang="en-US" altLang="zh-CN" sz="28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1 2 3 4 6 8 9 12 16 18 24 36 48 72 144</a:t>
            </a:r>
            <a:endParaRPr lang="en-US" altLang="zh-CN" sz="2800" b="0" dirty="0">
              <a:solidFill>
                <a:schemeClr val="bg1"/>
              </a:solidFill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2" name="墨迹 1"/>
              <p14:cNvContentPartPr/>
              <p14:nvPr/>
            </p14:nvContentPartPr>
            <p14:xfrm>
              <a:off x="1428750" y="4927600"/>
              <a:ext cx="114300" cy="6350"/>
            </p14:xfrm>
          </p:contentPart>
        </mc:Choice>
        <mc:Fallback xmlns="">
          <p:pic>
            <p:nvPicPr>
              <p:cNvPr id="2" name="墨迹 1"/>
            </p:nvPicPr>
            <p:blipFill>
              <a:blip r:embed="rId2"/>
            </p:blipFill>
            <p:spPr>
              <a:xfrm>
                <a:off x="1428750" y="4927600"/>
                <a:ext cx="114300" cy="6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3" name="墨迹 2"/>
              <p14:cNvContentPartPr/>
              <p14:nvPr/>
            </p14:nvContentPartPr>
            <p14:xfrm>
              <a:off x="7429500" y="4978400"/>
              <a:ext cx="488950" cy="44450"/>
            </p14:xfrm>
          </p:contentPart>
        </mc:Choice>
        <mc:Fallback xmlns="">
          <p:pic>
            <p:nvPicPr>
              <p:cNvPr id="3" name="墨迹 2"/>
            </p:nvPicPr>
            <p:blipFill>
              <a:blip r:embed="rId4"/>
            </p:blipFill>
            <p:spPr>
              <a:xfrm>
                <a:off x="7429500" y="4978400"/>
                <a:ext cx="488950" cy="44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4" name="墨迹 3"/>
              <p14:cNvContentPartPr/>
              <p14:nvPr/>
            </p14:nvContentPartPr>
            <p14:xfrm>
              <a:off x="1714500" y="4908550"/>
              <a:ext cx="247650" cy="57150"/>
            </p14:xfrm>
          </p:contentPart>
        </mc:Choice>
        <mc:Fallback xmlns="">
          <p:pic>
            <p:nvPicPr>
              <p:cNvPr id="4" name="墨迹 3"/>
            </p:nvPicPr>
            <p:blipFill>
              <a:blip r:embed="rId6"/>
            </p:blipFill>
            <p:spPr>
              <a:xfrm>
                <a:off x="1714500" y="4908550"/>
                <a:ext cx="247650" cy="571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5" name="墨迹 4"/>
              <p14:cNvContentPartPr/>
              <p14:nvPr/>
            </p14:nvContentPartPr>
            <p14:xfrm>
              <a:off x="6858000" y="4959350"/>
              <a:ext cx="323850" cy="12700"/>
            </p14:xfrm>
          </p:contentPart>
        </mc:Choice>
        <mc:Fallback xmlns="">
          <p:pic>
            <p:nvPicPr>
              <p:cNvPr id="5" name="墨迹 4"/>
            </p:nvPicPr>
            <p:blipFill>
              <a:blip r:embed="rId8"/>
            </p:blipFill>
            <p:spPr>
              <a:xfrm>
                <a:off x="6858000" y="4959350"/>
                <a:ext cx="323850" cy="12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6" name="墨迹 5"/>
              <p14:cNvContentPartPr/>
              <p14:nvPr/>
            </p14:nvContentPartPr>
            <p14:xfrm>
              <a:off x="2089150" y="4914900"/>
              <a:ext cx="57150" cy="6350"/>
            </p14:xfrm>
          </p:contentPart>
        </mc:Choice>
        <mc:Fallback xmlns="">
          <p:pic>
            <p:nvPicPr>
              <p:cNvPr id="6" name="墨迹 5"/>
            </p:nvPicPr>
            <p:blipFill>
              <a:blip r:embed="rId10"/>
            </p:blipFill>
            <p:spPr>
              <a:xfrm>
                <a:off x="2089150" y="4914900"/>
                <a:ext cx="57150" cy="6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7" name="墨迹 6"/>
              <p14:cNvContentPartPr/>
              <p14:nvPr/>
            </p14:nvContentPartPr>
            <p14:xfrm>
              <a:off x="6324600" y="4895850"/>
              <a:ext cx="431800" cy="12700"/>
            </p14:xfrm>
          </p:contentPart>
        </mc:Choice>
        <mc:Fallback xmlns="">
          <p:pic>
            <p:nvPicPr>
              <p:cNvPr id="7" name="墨迹 6"/>
            </p:nvPicPr>
            <p:blipFill>
              <a:blip r:embed="rId12"/>
            </p:blipFill>
            <p:spPr>
              <a:xfrm>
                <a:off x="6324600" y="4895850"/>
                <a:ext cx="431800" cy="12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10" name="墨迹 9"/>
              <p14:cNvContentPartPr/>
              <p14:nvPr/>
            </p14:nvContentPartPr>
            <p14:xfrm>
              <a:off x="2305050" y="4965700"/>
              <a:ext cx="450850" cy="12700"/>
            </p14:xfrm>
          </p:contentPart>
        </mc:Choice>
        <mc:Fallback xmlns="">
          <p:pic>
            <p:nvPicPr>
              <p:cNvPr id="10" name="墨迹 9"/>
            </p:nvPicPr>
            <p:blipFill>
              <a:blip r:embed="rId14"/>
            </p:blipFill>
            <p:spPr>
              <a:xfrm>
                <a:off x="2305050" y="4965700"/>
                <a:ext cx="450850" cy="12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" p14:bwMode="auto">
            <p14:nvContentPartPr>
              <p14:cNvPr id="11" name="墨迹 10"/>
              <p14:cNvContentPartPr/>
              <p14:nvPr/>
            </p14:nvContentPartPr>
            <p14:xfrm>
              <a:off x="5816600" y="4946650"/>
              <a:ext cx="381000" cy="360"/>
            </p14:xfrm>
          </p:contentPart>
        </mc:Choice>
        <mc:Fallback xmlns="">
          <p:pic>
            <p:nvPicPr>
              <p:cNvPr id="11" name="墨迹 10"/>
            </p:nvPicPr>
            <p:blipFill>
              <a:blip r:embed="rId16"/>
            </p:blipFill>
            <p:spPr>
              <a:xfrm>
                <a:off x="5816600" y="4946650"/>
                <a:ext cx="38100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" p14:bwMode="auto">
            <p14:nvContentPartPr>
              <p14:cNvPr id="12" name="墨迹 11"/>
              <p14:cNvContentPartPr/>
              <p14:nvPr/>
            </p14:nvContentPartPr>
            <p14:xfrm>
              <a:off x="2222500" y="3416300"/>
              <a:ext cx="520700" cy="25400"/>
            </p14:xfrm>
          </p:contentPart>
        </mc:Choice>
        <mc:Fallback xmlns="">
          <p:pic>
            <p:nvPicPr>
              <p:cNvPr id="12" name="墨迹 11"/>
            </p:nvPicPr>
            <p:blipFill>
              <a:blip r:embed="rId18"/>
            </p:blipFill>
            <p:spPr>
              <a:xfrm>
                <a:off x="2222500" y="3416300"/>
                <a:ext cx="520700" cy="25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" p14:bwMode="auto">
            <p14:nvContentPartPr>
              <p14:cNvPr id="13" name="墨迹 12"/>
              <p14:cNvContentPartPr/>
              <p14:nvPr/>
            </p14:nvContentPartPr>
            <p14:xfrm>
              <a:off x="2717800" y="3225800"/>
              <a:ext cx="254000" cy="254000"/>
            </p14:xfrm>
          </p:contentPart>
        </mc:Choice>
        <mc:Fallback xmlns="">
          <p:pic>
            <p:nvPicPr>
              <p:cNvPr id="13" name="墨迹 12"/>
            </p:nvPicPr>
            <p:blipFill>
              <a:blip r:embed="rId20"/>
            </p:blipFill>
            <p:spPr>
              <a:xfrm>
                <a:off x="2717800" y="3225800"/>
                <a:ext cx="254000" cy="2540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" p14:bwMode="auto">
            <p14:nvContentPartPr>
              <p14:cNvPr id="14" name="墨迹 13"/>
              <p14:cNvContentPartPr/>
              <p14:nvPr/>
            </p14:nvContentPartPr>
            <p14:xfrm>
              <a:off x="3295650" y="3238500"/>
              <a:ext cx="215900" cy="304800"/>
            </p14:xfrm>
          </p:contentPart>
        </mc:Choice>
        <mc:Fallback xmlns="">
          <p:pic>
            <p:nvPicPr>
              <p:cNvPr id="14" name="墨迹 13"/>
            </p:nvPicPr>
            <p:blipFill>
              <a:blip r:embed="rId22"/>
            </p:blipFill>
            <p:spPr>
              <a:xfrm>
                <a:off x="3295650" y="3238500"/>
                <a:ext cx="215900" cy="304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" p14:bwMode="auto">
            <p14:nvContentPartPr>
              <p14:cNvPr id="15" name="墨迹 14"/>
              <p14:cNvContentPartPr/>
              <p14:nvPr/>
            </p14:nvContentPartPr>
            <p14:xfrm>
              <a:off x="1390650" y="5232400"/>
              <a:ext cx="285750" cy="374650"/>
            </p14:xfrm>
          </p:contentPart>
        </mc:Choice>
        <mc:Fallback xmlns="">
          <p:pic>
            <p:nvPicPr>
              <p:cNvPr id="15" name="墨迹 14"/>
            </p:nvPicPr>
            <p:blipFill>
              <a:blip r:embed="rId24"/>
            </p:blipFill>
            <p:spPr>
              <a:xfrm>
                <a:off x="1390650" y="5232400"/>
                <a:ext cx="285750" cy="3746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" p14:bwMode="auto">
            <p14:nvContentPartPr>
              <p14:cNvPr id="16" name="墨迹 15"/>
              <p14:cNvContentPartPr/>
              <p14:nvPr/>
            </p14:nvContentPartPr>
            <p14:xfrm>
              <a:off x="5403850" y="2787650"/>
              <a:ext cx="330200" cy="819150"/>
            </p14:xfrm>
          </p:contentPart>
        </mc:Choice>
        <mc:Fallback xmlns="">
          <p:pic>
            <p:nvPicPr>
              <p:cNvPr id="16" name="墨迹 15"/>
            </p:nvPicPr>
            <p:blipFill>
              <a:blip r:embed="rId26"/>
            </p:blipFill>
            <p:spPr>
              <a:xfrm>
                <a:off x="5403850" y="2787650"/>
                <a:ext cx="330200" cy="8191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" p14:bwMode="auto">
            <p14:nvContentPartPr>
              <p14:cNvPr id="17" name="墨迹 16"/>
              <p14:cNvContentPartPr/>
              <p14:nvPr/>
            </p14:nvContentPartPr>
            <p14:xfrm>
              <a:off x="6032500" y="3187700"/>
              <a:ext cx="133350" cy="25400"/>
            </p14:xfrm>
          </p:contentPart>
        </mc:Choice>
        <mc:Fallback xmlns="">
          <p:pic>
            <p:nvPicPr>
              <p:cNvPr id="17" name="墨迹 16"/>
            </p:nvPicPr>
            <p:blipFill>
              <a:blip r:embed="rId28"/>
            </p:blipFill>
            <p:spPr>
              <a:xfrm>
                <a:off x="6032500" y="3187700"/>
                <a:ext cx="133350" cy="25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" p14:bwMode="auto">
            <p14:nvContentPartPr>
              <p14:cNvPr id="18" name="墨迹 17"/>
              <p14:cNvContentPartPr/>
              <p14:nvPr/>
            </p14:nvContentPartPr>
            <p14:xfrm>
              <a:off x="6013450" y="3340100"/>
              <a:ext cx="152400" cy="31750"/>
            </p14:xfrm>
          </p:contentPart>
        </mc:Choice>
        <mc:Fallback xmlns="">
          <p:pic>
            <p:nvPicPr>
              <p:cNvPr id="18" name="墨迹 17"/>
            </p:nvPicPr>
            <p:blipFill>
              <a:blip r:embed="rId30"/>
            </p:blipFill>
            <p:spPr>
              <a:xfrm>
                <a:off x="6013450" y="3340100"/>
                <a:ext cx="152400" cy="31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" p14:bwMode="auto">
            <p14:nvContentPartPr>
              <p14:cNvPr id="19" name="墨迹 18"/>
              <p14:cNvContentPartPr/>
              <p14:nvPr/>
            </p14:nvContentPartPr>
            <p14:xfrm>
              <a:off x="6788150" y="2470150"/>
              <a:ext cx="234950" cy="387350"/>
            </p14:xfrm>
          </p:contentPart>
        </mc:Choice>
        <mc:Fallback xmlns="">
          <p:pic>
            <p:nvPicPr>
              <p:cNvPr id="19" name="墨迹 18"/>
            </p:nvPicPr>
            <p:blipFill>
              <a:blip r:embed="rId32"/>
            </p:blipFill>
            <p:spPr>
              <a:xfrm>
                <a:off x="6788150" y="2470150"/>
                <a:ext cx="234950" cy="387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" p14:bwMode="auto">
            <p14:nvContentPartPr>
              <p14:cNvPr id="20" name="墨迹 19"/>
              <p14:cNvContentPartPr/>
              <p14:nvPr/>
            </p14:nvContentPartPr>
            <p14:xfrm>
              <a:off x="6388100" y="2997200"/>
              <a:ext cx="908050" cy="19050"/>
            </p14:xfrm>
          </p:contentPart>
        </mc:Choice>
        <mc:Fallback xmlns="">
          <p:pic>
            <p:nvPicPr>
              <p:cNvPr id="20" name="墨迹 19"/>
            </p:nvPicPr>
            <p:blipFill>
              <a:blip r:embed="rId34"/>
            </p:blipFill>
            <p:spPr>
              <a:xfrm>
                <a:off x="6388100" y="2997200"/>
                <a:ext cx="908050" cy="19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" p14:bwMode="auto">
            <p14:nvContentPartPr>
              <p14:cNvPr id="21" name="墨迹 20"/>
              <p14:cNvContentPartPr/>
              <p14:nvPr/>
            </p14:nvContentPartPr>
            <p14:xfrm>
              <a:off x="6851650" y="3308350"/>
              <a:ext cx="488950" cy="463550"/>
            </p14:xfrm>
          </p:contentPart>
        </mc:Choice>
        <mc:Fallback xmlns="">
          <p:pic>
            <p:nvPicPr>
              <p:cNvPr id="21" name="墨迹 20"/>
            </p:nvPicPr>
            <p:blipFill>
              <a:blip r:embed="rId36"/>
            </p:blipFill>
            <p:spPr>
              <a:xfrm>
                <a:off x="6851650" y="3308350"/>
                <a:ext cx="488950" cy="4635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" p14:bwMode="auto">
            <p14:nvContentPartPr>
              <p14:cNvPr id="22" name="墨迹 21"/>
              <p14:cNvContentPartPr/>
              <p14:nvPr/>
            </p14:nvContentPartPr>
            <p14:xfrm>
              <a:off x="8324850" y="3168650"/>
              <a:ext cx="666750" cy="539750"/>
            </p14:xfrm>
          </p:contentPart>
        </mc:Choice>
        <mc:Fallback xmlns="">
          <p:pic>
            <p:nvPicPr>
              <p:cNvPr id="22" name="墨迹 21"/>
            </p:nvPicPr>
            <p:blipFill>
              <a:blip r:embed="rId38"/>
            </p:blipFill>
            <p:spPr>
              <a:xfrm>
                <a:off x="8324850" y="3168650"/>
                <a:ext cx="666750" cy="539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9" p14:bwMode="auto">
            <p14:nvContentPartPr>
              <p14:cNvPr id="23" name="墨迹 22"/>
              <p14:cNvContentPartPr/>
              <p14:nvPr/>
            </p14:nvContentPartPr>
            <p14:xfrm>
              <a:off x="9226550" y="3238500"/>
              <a:ext cx="247650" cy="25400"/>
            </p14:xfrm>
          </p:contentPart>
        </mc:Choice>
        <mc:Fallback xmlns="">
          <p:pic>
            <p:nvPicPr>
              <p:cNvPr id="23" name="墨迹 22"/>
            </p:nvPicPr>
            <p:blipFill>
              <a:blip r:embed="rId40"/>
            </p:blipFill>
            <p:spPr>
              <a:xfrm>
                <a:off x="9226550" y="3238500"/>
                <a:ext cx="247650" cy="25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1" p14:bwMode="auto">
            <p14:nvContentPartPr>
              <p14:cNvPr id="24" name="墨迹 23"/>
              <p14:cNvContentPartPr/>
              <p14:nvPr/>
            </p14:nvContentPartPr>
            <p14:xfrm>
              <a:off x="9169400" y="3498850"/>
              <a:ext cx="400050" cy="44450"/>
            </p14:xfrm>
          </p:contentPart>
        </mc:Choice>
        <mc:Fallback xmlns="">
          <p:pic>
            <p:nvPicPr>
              <p:cNvPr id="24" name="墨迹 23"/>
            </p:nvPicPr>
            <p:blipFill>
              <a:blip r:embed="rId42"/>
            </p:blipFill>
            <p:spPr>
              <a:xfrm>
                <a:off x="9169400" y="3498850"/>
                <a:ext cx="400050" cy="44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3" p14:bwMode="auto">
            <p14:nvContentPartPr>
              <p14:cNvPr id="25" name="墨迹 24"/>
              <p14:cNvContentPartPr/>
              <p14:nvPr/>
            </p14:nvContentPartPr>
            <p14:xfrm>
              <a:off x="10001250" y="2495550"/>
              <a:ext cx="361950" cy="641350"/>
            </p14:xfrm>
          </p:contentPart>
        </mc:Choice>
        <mc:Fallback xmlns="">
          <p:pic>
            <p:nvPicPr>
              <p:cNvPr id="25" name="墨迹 24"/>
            </p:nvPicPr>
            <p:blipFill>
              <a:blip r:embed="rId44"/>
            </p:blipFill>
            <p:spPr>
              <a:xfrm>
                <a:off x="10001250" y="2495550"/>
                <a:ext cx="361950" cy="641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5" p14:bwMode="auto">
            <p14:nvContentPartPr>
              <p14:cNvPr id="26" name="墨迹 25"/>
              <p14:cNvContentPartPr/>
              <p14:nvPr/>
            </p14:nvContentPartPr>
            <p14:xfrm>
              <a:off x="9499600" y="3371850"/>
              <a:ext cx="1143000" cy="12700"/>
            </p14:xfrm>
          </p:contentPart>
        </mc:Choice>
        <mc:Fallback xmlns="">
          <p:pic>
            <p:nvPicPr>
              <p:cNvPr id="26" name="墨迹 25"/>
            </p:nvPicPr>
            <p:blipFill>
              <a:blip r:embed="rId46"/>
            </p:blipFill>
            <p:spPr>
              <a:xfrm>
                <a:off x="9499600" y="3371850"/>
                <a:ext cx="1143000" cy="12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7" p14:bwMode="auto">
            <p14:nvContentPartPr>
              <p14:cNvPr id="27" name="墨迹 26"/>
              <p14:cNvContentPartPr/>
              <p14:nvPr/>
            </p14:nvContentPartPr>
            <p14:xfrm>
              <a:off x="10039350" y="3568700"/>
              <a:ext cx="298450" cy="615950"/>
            </p14:xfrm>
          </p:contentPart>
        </mc:Choice>
        <mc:Fallback xmlns="">
          <p:pic>
            <p:nvPicPr>
              <p:cNvPr id="27" name="墨迹 26"/>
            </p:nvPicPr>
            <p:blipFill>
              <a:blip r:embed="rId48"/>
            </p:blipFill>
            <p:spPr>
              <a:xfrm>
                <a:off x="10039350" y="3568700"/>
                <a:ext cx="298450" cy="6159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9" p14:bwMode="auto">
            <p14:nvContentPartPr>
              <p14:cNvPr id="28" name="墨迹 27"/>
              <p14:cNvContentPartPr/>
              <p14:nvPr/>
            </p14:nvContentPartPr>
            <p14:xfrm>
              <a:off x="1231900" y="4953000"/>
              <a:ext cx="209550" cy="31750"/>
            </p14:xfrm>
          </p:contentPart>
        </mc:Choice>
        <mc:Fallback xmlns="">
          <p:pic>
            <p:nvPicPr>
              <p:cNvPr id="28" name="墨迹 27"/>
            </p:nvPicPr>
            <p:blipFill>
              <a:blip r:embed="rId50"/>
            </p:blipFill>
            <p:spPr>
              <a:xfrm>
                <a:off x="1231900" y="4953000"/>
                <a:ext cx="209550" cy="31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1" p14:bwMode="auto">
            <p14:nvContentPartPr>
              <p14:cNvPr id="29" name="墨迹 28"/>
              <p14:cNvContentPartPr/>
              <p14:nvPr/>
            </p14:nvContentPartPr>
            <p14:xfrm>
              <a:off x="7359650" y="4940300"/>
              <a:ext cx="463550" cy="63500"/>
            </p14:xfrm>
          </p:contentPart>
        </mc:Choice>
        <mc:Fallback xmlns="">
          <p:pic>
            <p:nvPicPr>
              <p:cNvPr id="29" name="墨迹 28"/>
            </p:nvPicPr>
            <p:blipFill>
              <a:blip r:embed="rId52"/>
            </p:blipFill>
            <p:spPr>
              <a:xfrm>
                <a:off x="7359650" y="4940300"/>
                <a:ext cx="463550" cy="63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3" p14:bwMode="auto">
            <p14:nvContentPartPr>
              <p14:cNvPr id="30" name="墨迹 29"/>
              <p14:cNvContentPartPr/>
              <p14:nvPr/>
            </p14:nvContentPartPr>
            <p14:xfrm>
              <a:off x="1752600" y="4902200"/>
              <a:ext cx="133350" cy="360"/>
            </p14:xfrm>
          </p:contentPart>
        </mc:Choice>
        <mc:Fallback xmlns="">
          <p:pic>
            <p:nvPicPr>
              <p:cNvPr id="30" name="墨迹 29"/>
            </p:nvPicPr>
            <p:blipFill>
              <a:blip r:embed="rId54"/>
            </p:blipFill>
            <p:spPr>
              <a:xfrm>
                <a:off x="1752600" y="4902200"/>
                <a:ext cx="13335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5" p14:bwMode="auto">
            <p14:nvContentPartPr>
              <p14:cNvPr id="31" name="墨迹 30"/>
              <p14:cNvContentPartPr/>
              <p14:nvPr/>
            </p14:nvContentPartPr>
            <p14:xfrm>
              <a:off x="6978650" y="4826000"/>
              <a:ext cx="190500" cy="95250"/>
            </p14:xfrm>
          </p:contentPart>
        </mc:Choice>
        <mc:Fallback xmlns="">
          <p:pic>
            <p:nvPicPr>
              <p:cNvPr id="31" name="墨迹 30"/>
            </p:nvPicPr>
            <p:blipFill>
              <a:blip r:embed="rId56"/>
            </p:blipFill>
            <p:spPr>
              <a:xfrm>
                <a:off x="6978650" y="4826000"/>
                <a:ext cx="190500" cy="952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7" p14:bwMode="auto">
            <p14:nvContentPartPr>
              <p14:cNvPr id="32" name="墨迹 31"/>
              <p14:cNvContentPartPr/>
              <p14:nvPr/>
            </p14:nvContentPartPr>
            <p14:xfrm>
              <a:off x="3562350" y="4438650"/>
              <a:ext cx="673100" cy="571500"/>
            </p14:xfrm>
          </p:contentPart>
        </mc:Choice>
        <mc:Fallback xmlns="">
          <p:pic>
            <p:nvPicPr>
              <p:cNvPr id="32" name="墨迹 31"/>
            </p:nvPicPr>
            <p:blipFill>
              <a:blip r:embed="rId58"/>
            </p:blipFill>
            <p:spPr>
              <a:xfrm>
                <a:off x="3562350" y="4438650"/>
                <a:ext cx="673100" cy="571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9" p14:bwMode="auto">
            <p14:nvContentPartPr>
              <p14:cNvPr id="33" name="墨迹 32"/>
              <p14:cNvContentPartPr/>
              <p14:nvPr/>
            </p14:nvContentPartPr>
            <p14:xfrm>
              <a:off x="5143500" y="2546350"/>
              <a:ext cx="762000" cy="1092200"/>
            </p14:xfrm>
          </p:contentPart>
        </mc:Choice>
        <mc:Fallback xmlns="">
          <p:pic>
            <p:nvPicPr>
              <p:cNvPr id="33" name="墨迹 32"/>
            </p:nvPicPr>
            <p:blipFill>
              <a:blip r:embed="rId60"/>
            </p:blipFill>
            <p:spPr>
              <a:xfrm>
                <a:off x="5143500" y="2546350"/>
                <a:ext cx="762000" cy="1092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1" p14:bwMode="auto">
            <p14:nvContentPartPr>
              <p14:cNvPr id="34" name="墨迹 33"/>
              <p14:cNvContentPartPr/>
              <p14:nvPr/>
            </p14:nvContentPartPr>
            <p14:xfrm>
              <a:off x="6597650" y="3187700"/>
              <a:ext cx="844550" cy="800100"/>
            </p14:xfrm>
          </p:contentPart>
        </mc:Choice>
        <mc:Fallback xmlns="">
          <p:pic>
            <p:nvPicPr>
              <p:cNvPr id="34" name="墨迹 33"/>
            </p:nvPicPr>
            <p:blipFill>
              <a:blip r:embed="rId62"/>
            </p:blipFill>
            <p:spPr>
              <a:xfrm>
                <a:off x="6597650" y="3187700"/>
                <a:ext cx="844550" cy="800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3" p14:bwMode="auto">
            <p14:nvContentPartPr>
              <p14:cNvPr id="35" name="墨迹 34"/>
              <p14:cNvContentPartPr/>
              <p14:nvPr/>
            </p14:nvContentPartPr>
            <p14:xfrm>
              <a:off x="6635750" y="2762250"/>
              <a:ext cx="361950" cy="76200"/>
            </p14:xfrm>
          </p:contentPart>
        </mc:Choice>
        <mc:Fallback xmlns="">
          <p:pic>
            <p:nvPicPr>
              <p:cNvPr id="35" name="墨迹 34"/>
            </p:nvPicPr>
            <p:blipFill>
              <a:blip r:embed="rId64"/>
            </p:blipFill>
            <p:spPr>
              <a:xfrm>
                <a:off x="6635750" y="2762250"/>
                <a:ext cx="361950" cy="76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5" p14:bwMode="auto">
            <p14:nvContentPartPr>
              <p14:cNvPr id="36" name="墨迹 35"/>
              <p14:cNvContentPartPr/>
              <p14:nvPr/>
            </p14:nvContentPartPr>
            <p14:xfrm>
              <a:off x="2654300" y="5549900"/>
              <a:ext cx="120650" cy="520700"/>
            </p14:xfrm>
          </p:contentPart>
        </mc:Choice>
        <mc:Fallback xmlns="">
          <p:pic>
            <p:nvPicPr>
              <p:cNvPr id="36" name="墨迹 35"/>
            </p:nvPicPr>
            <p:blipFill>
              <a:blip r:embed="rId66"/>
            </p:blipFill>
            <p:spPr>
              <a:xfrm>
                <a:off x="2654300" y="5549900"/>
                <a:ext cx="120650" cy="520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7" p14:bwMode="auto">
            <p14:nvContentPartPr>
              <p14:cNvPr id="37" name="墨迹 36"/>
              <p14:cNvContentPartPr/>
              <p14:nvPr/>
            </p14:nvContentPartPr>
            <p14:xfrm>
              <a:off x="3086100" y="5651500"/>
              <a:ext cx="38100" cy="323850"/>
            </p14:xfrm>
          </p:contentPart>
        </mc:Choice>
        <mc:Fallback xmlns="">
          <p:pic>
            <p:nvPicPr>
              <p:cNvPr id="37" name="墨迹 36"/>
            </p:nvPicPr>
            <p:blipFill>
              <a:blip r:embed="rId68"/>
            </p:blipFill>
            <p:spPr>
              <a:xfrm>
                <a:off x="3086100" y="5651500"/>
                <a:ext cx="38100" cy="323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9" p14:bwMode="auto">
            <p14:nvContentPartPr>
              <p14:cNvPr id="38" name="墨迹 37"/>
              <p14:cNvContentPartPr/>
              <p14:nvPr/>
            </p14:nvContentPartPr>
            <p14:xfrm>
              <a:off x="3327400" y="5568950"/>
              <a:ext cx="127000" cy="260350"/>
            </p14:xfrm>
          </p:contentPart>
        </mc:Choice>
        <mc:Fallback xmlns="">
          <p:pic>
            <p:nvPicPr>
              <p:cNvPr id="38" name="墨迹 37"/>
            </p:nvPicPr>
            <p:blipFill>
              <a:blip r:embed="rId70"/>
            </p:blipFill>
            <p:spPr>
              <a:xfrm>
                <a:off x="3327400" y="5568950"/>
                <a:ext cx="127000" cy="260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1" p14:bwMode="auto">
            <p14:nvContentPartPr>
              <p14:cNvPr id="39" name="墨迹 38"/>
              <p14:cNvContentPartPr/>
              <p14:nvPr/>
            </p14:nvContentPartPr>
            <p14:xfrm>
              <a:off x="3390900" y="5600700"/>
              <a:ext cx="44450" cy="419100"/>
            </p14:xfrm>
          </p:contentPart>
        </mc:Choice>
        <mc:Fallback xmlns="">
          <p:pic>
            <p:nvPicPr>
              <p:cNvPr id="39" name="墨迹 38"/>
            </p:nvPicPr>
            <p:blipFill>
              <a:blip r:embed="rId72"/>
            </p:blipFill>
            <p:spPr>
              <a:xfrm>
                <a:off x="3390900" y="5600700"/>
                <a:ext cx="44450" cy="419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3" p14:bwMode="auto">
            <p14:nvContentPartPr>
              <p14:cNvPr id="40" name="墨迹 39"/>
              <p14:cNvContentPartPr/>
              <p14:nvPr/>
            </p14:nvContentPartPr>
            <p14:xfrm>
              <a:off x="3594100" y="5632450"/>
              <a:ext cx="381000" cy="279400"/>
            </p14:xfrm>
          </p:contentPart>
        </mc:Choice>
        <mc:Fallback xmlns="">
          <p:pic>
            <p:nvPicPr>
              <p:cNvPr id="40" name="墨迹 39"/>
            </p:nvPicPr>
            <p:blipFill>
              <a:blip r:embed="rId74"/>
            </p:blipFill>
            <p:spPr>
              <a:xfrm>
                <a:off x="3594100" y="5632450"/>
                <a:ext cx="381000" cy="279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5" p14:bwMode="auto">
            <p14:nvContentPartPr>
              <p14:cNvPr id="41" name="墨迹 40"/>
              <p14:cNvContentPartPr/>
              <p14:nvPr/>
            </p14:nvContentPartPr>
            <p14:xfrm>
              <a:off x="3810000" y="5657850"/>
              <a:ext cx="95250" cy="520700"/>
            </p14:xfrm>
          </p:contentPart>
        </mc:Choice>
        <mc:Fallback xmlns="">
          <p:pic>
            <p:nvPicPr>
              <p:cNvPr id="41" name="墨迹 40"/>
            </p:nvPicPr>
            <p:blipFill>
              <a:blip r:embed="rId76"/>
            </p:blipFill>
            <p:spPr>
              <a:xfrm>
                <a:off x="3810000" y="5657850"/>
                <a:ext cx="95250" cy="520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7" p14:bwMode="auto">
            <p14:nvContentPartPr>
              <p14:cNvPr id="42" name="墨迹 41"/>
              <p14:cNvContentPartPr/>
              <p14:nvPr/>
            </p14:nvContentPartPr>
            <p14:xfrm>
              <a:off x="4603750" y="5715000"/>
              <a:ext cx="501650" cy="400050"/>
            </p14:xfrm>
          </p:contentPart>
        </mc:Choice>
        <mc:Fallback xmlns="">
          <p:pic>
            <p:nvPicPr>
              <p:cNvPr id="42" name="墨迹 41"/>
            </p:nvPicPr>
            <p:blipFill>
              <a:blip r:embed="rId78"/>
            </p:blipFill>
            <p:spPr>
              <a:xfrm>
                <a:off x="4603750" y="5715000"/>
                <a:ext cx="501650" cy="400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9" p14:bwMode="auto">
            <p14:nvContentPartPr>
              <p14:cNvPr id="43" name="墨迹 42"/>
              <p14:cNvContentPartPr/>
              <p14:nvPr/>
            </p14:nvContentPartPr>
            <p14:xfrm>
              <a:off x="5416550" y="5657850"/>
              <a:ext cx="171450" cy="565150"/>
            </p14:xfrm>
          </p:contentPart>
        </mc:Choice>
        <mc:Fallback xmlns="">
          <p:pic>
            <p:nvPicPr>
              <p:cNvPr id="43" name="墨迹 42"/>
            </p:nvPicPr>
            <p:blipFill>
              <a:blip r:embed="rId80"/>
            </p:blipFill>
            <p:spPr>
              <a:xfrm>
                <a:off x="5416550" y="5657850"/>
                <a:ext cx="171450" cy="5651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1" p14:bwMode="auto">
            <p14:nvContentPartPr>
              <p14:cNvPr id="44" name="墨迹 43"/>
              <p14:cNvContentPartPr/>
              <p14:nvPr/>
            </p14:nvContentPartPr>
            <p14:xfrm>
              <a:off x="5784850" y="5753100"/>
              <a:ext cx="571500" cy="450850"/>
            </p14:xfrm>
          </p:contentPart>
        </mc:Choice>
        <mc:Fallback xmlns="">
          <p:pic>
            <p:nvPicPr>
              <p:cNvPr id="44" name="墨迹 43"/>
            </p:nvPicPr>
            <p:blipFill>
              <a:blip r:embed="rId82"/>
            </p:blipFill>
            <p:spPr>
              <a:xfrm>
                <a:off x="5784850" y="5753100"/>
                <a:ext cx="571500" cy="450850"/>
              </a:xfrm>
              <a:prstGeom prst="rect"/>
            </p:spPr>
          </p:pic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1280795" y="1374775"/>
            <a:ext cx="914082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给定一个数</a:t>
            </a:r>
            <a:r>
              <a:rPr lang="en-US" altLang="zh-CN" sz="32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n</a:t>
            </a:r>
            <a:r>
              <a:rPr lang="zh-CN" altLang="en-US" sz="32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，</a:t>
            </a:r>
            <a:r>
              <a:rPr lang="zh-CN" sz="32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求</a:t>
            </a:r>
            <a:r>
              <a:rPr lang="en-US" altLang="zh-CN" sz="32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1-n</a:t>
            </a:r>
            <a:r>
              <a:rPr lang="zh-CN" altLang="en-US" sz="32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的整数中含有多少个数字</a:t>
            </a:r>
            <a:r>
              <a:rPr lang="en-US" altLang="zh-CN" sz="32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1</a:t>
            </a:r>
            <a:r>
              <a:rPr lang="zh-CN" altLang="en-US" sz="32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。</a:t>
            </a:r>
            <a:endParaRPr lang="zh-CN" altLang="en-US" sz="3200" b="0" dirty="0">
              <a:solidFill>
                <a:schemeClr val="bg1"/>
              </a:solidFill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280795" y="2792095"/>
            <a:ext cx="10541635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输入样例：</a:t>
            </a:r>
            <a:endParaRPr lang="zh-CN" altLang="en-US" sz="2800" b="0" dirty="0">
              <a:solidFill>
                <a:schemeClr val="bg1"/>
              </a:solidFill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  <a:p>
            <a:r>
              <a:rPr lang="en-US" altLang="zh-CN" sz="28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11</a:t>
            </a:r>
            <a:endParaRPr lang="en-US" altLang="zh-CN" sz="2800" b="0" dirty="0">
              <a:solidFill>
                <a:schemeClr val="bg1"/>
              </a:solidFill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  <a:p>
            <a:endParaRPr lang="en-US" altLang="zh-CN" sz="2800" b="0" dirty="0">
              <a:solidFill>
                <a:schemeClr val="bg1"/>
              </a:solidFill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  <a:p>
            <a:endParaRPr lang="en-US" altLang="zh-CN" sz="2800" b="0" dirty="0">
              <a:solidFill>
                <a:schemeClr val="bg1"/>
              </a:solidFill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  <a:p>
            <a:r>
              <a:rPr lang="zh-CN" altLang="en-US" sz="28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输出样例：</a:t>
            </a:r>
            <a:endParaRPr lang="zh-CN" altLang="en-US" sz="2800" b="0" dirty="0">
              <a:solidFill>
                <a:schemeClr val="bg1"/>
              </a:solidFill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  <a:p>
            <a:r>
              <a:rPr lang="en-US" altLang="zh-CN" sz="28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4</a:t>
            </a:r>
            <a:endParaRPr lang="en-US" altLang="zh-CN" sz="2800" b="0" dirty="0">
              <a:solidFill>
                <a:schemeClr val="bg1"/>
              </a:solidFill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2" name="墨迹 1"/>
              <p14:cNvContentPartPr/>
              <p14:nvPr/>
            </p14:nvContentPartPr>
            <p14:xfrm>
              <a:off x="3689350" y="4552950"/>
              <a:ext cx="19050" cy="457200"/>
            </p14:xfrm>
          </p:contentPart>
        </mc:Choice>
        <mc:Fallback xmlns="">
          <p:pic>
            <p:nvPicPr>
              <p:cNvPr id="2" name="墨迹 1"/>
            </p:nvPicPr>
            <p:blipFill>
              <a:blip r:embed="rId2"/>
            </p:blipFill>
            <p:spPr>
              <a:xfrm>
                <a:off x="3689350" y="4552950"/>
                <a:ext cx="19050" cy="457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3" name="墨迹 2"/>
              <p14:cNvContentPartPr/>
              <p14:nvPr/>
            </p14:nvContentPartPr>
            <p14:xfrm>
              <a:off x="5105400" y="4533900"/>
              <a:ext cx="63500" cy="552450"/>
            </p14:xfrm>
          </p:contentPart>
        </mc:Choice>
        <mc:Fallback xmlns="">
          <p:pic>
            <p:nvPicPr>
              <p:cNvPr id="3" name="墨迹 2"/>
            </p:nvPicPr>
            <p:blipFill>
              <a:blip r:embed="rId4"/>
            </p:blipFill>
            <p:spPr>
              <a:xfrm>
                <a:off x="5105400" y="4533900"/>
                <a:ext cx="63500" cy="552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4" name="墨迹 3"/>
              <p14:cNvContentPartPr/>
              <p14:nvPr/>
            </p14:nvContentPartPr>
            <p14:xfrm>
              <a:off x="5391150" y="4679950"/>
              <a:ext cx="190500" cy="209550"/>
            </p14:xfrm>
          </p:contentPart>
        </mc:Choice>
        <mc:Fallback xmlns="">
          <p:pic>
            <p:nvPicPr>
              <p:cNvPr id="4" name="墨迹 3"/>
            </p:nvPicPr>
            <p:blipFill>
              <a:blip r:embed="rId6"/>
            </p:blipFill>
            <p:spPr>
              <a:xfrm>
                <a:off x="5391150" y="4679950"/>
                <a:ext cx="190500" cy="2095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5" name="墨迹 4"/>
              <p14:cNvContentPartPr/>
              <p14:nvPr/>
            </p14:nvContentPartPr>
            <p14:xfrm>
              <a:off x="4889500" y="5200650"/>
              <a:ext cx="317500" cy="12700"/>
            </p14:xfrm>
          </p:contentPart>
        </mc:Choice>
        <mc:Fallback xmlns="">
          <p:pic>
            <p:nvPicPr>
              <p:cNvPr id="5" name="墨迹 4"/>
            </p:nvPicPr>
            <p:blipFill>
              <a:blip r:embed="rId8"/>
            </p:blipFill>
            <p:spPr>
              <a:xfrm>
                <a:off x="4889500" y="5200650"/>
                <a:ext cx="317500" cy="12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6" name="墨迹 5"/>
              <p14:cNvContentPartPr/>
              <p14:nvPr/>
            </p14:nvContentPartPr>
            <p14:xfrm>
              <a:off x="6654800" y="4572000"/>
              <a:ext cx="12700" cy="381000"/>
            </p14:xfrm>
          </p:contentPart>
        </mc:Choice>
        <mc:Fallback xmlns="">
          <p:pic>
            <p:nvPicPr>
              <p:cNvPr id="6" name="墨迹 5"/>
            </p:nvPicPr>
            <p:blipFill>
              <a:blip r:embed="rId10"/>
            </p:blipFill>
            <p:spPr>
              <a:xfrm>
                <a:off x="6654800" y="4572000"/>
                <a:ext cx="12700" cy="3810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7" name="墨迹 6"/>
              <p14:cNvContentPartPr/>
              <p14:nvPr/>
            </p14:nvContentPartPr>
            <p14:xfrm>
              <a:off x="6997700" y="4616450"/>
              <a:ext cx="44450" cy="450850"/>
            </p14:xfrm>
          </p:contentPart>
        </mc:Choice>
        <mc:Fallback xmlns="">
          <p:pic>
            <p:nvPicPr>
              <p:cNvPr id="7" name="墨迹 6"/>
            </p:nvPicPr>
            <p:blipFill>
              <a:blip r:embed="rId12"/>
            </p:blipFill>
            <p:spPr>
              <a:xfrm>
                <a:off x="6997700" y="4616450"/>
                <a:ext cx="44450" cy="450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10" name="墨迹 9"/>
              <p14:cNvContentPartPr/>
              <p14:nvPr/>
            </p14:nvContentPartPr>
            <p14:xfrm>
              <a:off x="6324600" y="5226050"/>
              <a:ext cx="1098550" cy="82550"/>
            </p14:xfrm>
          </p:contentPart>
        </mc:Choice>
        <mc:Fallback xmlns="">
          <p:pic>
            <p:nvPicPr>
              <p:cNvPr id="10" name="墨迹 9"/>
            </p:nvPicPr>
            <p:blipFill>
              <a:blip r:embed="rId14"/>
            </p:blipFill>
            <p:spPr>
              <a:xfrm>
                <a:off x="6324600" y="5226050"/>
                <a:ext cx="1098550" cy="825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" p14:bwMode="auto">
            <p14:nvContentPartPr>
              <p14:cNvPr id="11" name="墨迹 10"/>
              <p14:cNvContentPartPr/>
              <p14:nvPr/>
            </p14:nvContentPartPr>
            <p14:xfrm>
              <a:off x="3403600" y="5092700"/>
              <a:ext cx="571500" cy="69850"/>
            </p14:xfrm>
          </p:contentPart>
        </mc:Choice>
        <mc:Fallback xmlns="">
          <p:pic>
            <p:nvPicPr>
              <p:cNvPr id="11" name="墨迹 10"/>
            </p:nvPicPr>
            <p:blipFill>
              <a:blip r:embed="rId16"/>
            </p:blipFill>
            <p:spPr>
              <a:xfrm>
                <a:off x="3403600" y="5092700"/>
                <a:ext cx="571500" cy="69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" p14:bwMode="auto">
            <p14:nvContentPartPr>
              <p14:cNvPr id="12" name="墨迹 11"/>
              <p14:cNvContentPartPr/>
              <p14:nvPr/>
            </p14:nvContentPartPr>
            <p14:xfrm>
              <a:off x="5035550" y="5403850"/>
              <a:ext cx="19050" cy="360"/>
            </p14:xfrm>
          </p:contentPart>
        </mc:Choice>
        <mc:Fallback xmlns="">
          <p:pic>
            <p:nvPicPr>
              <p:cNvPr id="12" name="墨迹 11"/>
            </p:nvPicPr>
            <p:blipFill>
              <a:blip r:embed="rId18"/>
            </p:blipFill>
            <p:spPr>
              <a:xfrm>
                <a:off x="5035550" y="5403850"/>
                <a:ext cx="1905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" p14:bwMode="auto">
            <p14:nvContentPartPr>
              <p14:cNvPr id="13" name="墨迹 12"/>
              <p14:cNvContentPartPr/>
              <p14:nvPr/>
            </p14:nvContentPartPr>
            <p14:xfrm>
              <a:off x="4883150" y="1892300"/>
              <a:ext cx="190500" cy="57150"/>
            </p14:xfrm>
          </p:contentPart>
        </mc:Choice>
        <mc:Fallback xmlns="">
          <p:pic>
            <p:nvPicPr>
              <p:cNvPr id="13" name="墨迹 12"/>
            </p:nvPicPr>
            <p:blipFill>
              <a:blip r:embed="rId20"/>
            </p:blipFill>
            <p:spPr>
              <a:xfrm>
                <a:off x="4883150" y="1892300"/>
                <a:ext cx="190500" cy="571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" p14:bwMode="auto">
            <p14:nvContentPartPr>
              <p14:cNvPr id="14" name="墨迹 13"/>
              <p14:cNvContentPartPr/>
              <p14:nvPr/>
            </p14:nvContentPartPr>
            <p14:xfrm>
              <a:off x="4660900" y="2400300"/>
              <a:ext cx="127000" cy="615950"/>
            </p14:xfrm>
          </p:contentPart>
        </mc:Choice>
        <mc:Fallback xmlns="">
          <p:pic>
            <p:nvPicPr>
              <p:cNvPr id="14" name="墨迹 13"/>
            </p:nvPicPr>
            <p:blipFill>
              <a:blip r:embed="rId22"/>
            </p:blipFill>
            <p:spPr>
              <a:xfrm>
                <a:off x="4660900" y="2400300"/>
                <a:ext cx="127000" cy="6159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" p14:bwMode="auto">
            <p14:nvContentPartPr>
              <p14:cNvPr id="15" name="墨迹 14"/>
              <p14:cNvContentPartPr/>
              <p14:nvPr/>
            </p14:nvContentPartPr>
            <p14:xfrm>
              <a:off x="4933950" y="2552700"/>
              <a:ext cx="273050" cy="279400"/>
            </p14:xfrm>
          </p:contentPart>
        </mc:Choice>
        <mc:Fallback xmlns="">
          <p:pic>
            <p:nvPicPr>
              <p:cNvPr id="15" name="墨迹 14"/>
            </p:nvPicPr>
            <p:blipFill>
              <a:blip r:embed="rId24"/>
            </p:blipFill>
            <p:spPr>
              <a:xfrm>
                <a:off x="4933950" y="2552700"/>
                <a:ext cx="273050" cy="279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" p14:bwMode="auto">
            <p14:nvContentPartPr>
              <p14:cNvPr id="16" name="墨迹 15"/>
              <p14:cNvContentPartPr/>
              <p14:nvPr/>
            </p14:nvContentPartPr>
            <p14:xfrm>
              <a:off x="5638800" y="2120900"/>
              <a:ext cx="203200" cy="196850"/>
            </p14:xfrm>
          </p:contentPart>
        </mc:Choice>
        <mc:Fallback xmlns="">
          <p:pic>
            <p:nvPicPr>
              <p:cNvPr id="16" name="墨迹 15"/>
            </p:nvPicPr>
            <p:blipFill>
              <a:blip r:embed="rId26"/>
            </p:blipFill>
            <p:spPr>
              <a:xfrm>
                <a:off x="5638800" y="2120900"/>
                <a:ext cx="203200" cy="196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" p14:bwMode="auto">
            <p14:nvContentPartPr>
              <p14:cNvPr id="17" name="墨迹 16"/>
              <p14:cNvContentPartPr/>
              <p14:nvPr/>
            </p14:nvContentPartPr>
            <p14:xfrm>
              <a:off x="5829300" y="2139950"/>
              <a:ext cx="12700" cy="368300"/>
            </p14:xfrm>
          </p:contentPart>
        </mc:Choice>
        <mc:Fallback xmlns="">
          <p:pic>
            <p:nvPicPr>
              <p:cNvPr id="17" name="墨迹 16"/>
            </p:nvPicPr>
            <p:blipFill>
              <a:blip r:embed="rId28"/>
            </p:blipFill>
            <p:spPr>
              <a:xfrm>
                <a:off x="5829300" y="2139950"/>
                <a:ext cx="12700" cy="368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" p14:bwMode="auto">
            <p14:nvContentPartPr>
              <p14:cNvPr id="18" name="墨迹 17"/>
              <p14:cNvContentPartPr/>
              <p14:nvPr/>
            </p14:nvContentPartPr>
            <p14:xfrm>
              <a:off x="5676900" y="2540000"/>
              <a:ext cx="311150" cy="360"/>
            </p14:xfrm>
          </p:contentPart>
        </mc:Choice>
        <mc:Fallback xmlns="">
          <p:pic>
            <p:nvPicPr>
              <p:cNvPr id="18" name="墨迹 17"/>
            </p:nvPicPr>
            <p:blipFill>
              <a:blip r:embed="rId30"/>
            </p:blipFill>
            <p:spPr>
              <a:xfrm>
                <a:off x="5676900" y="2540000"/>
                <a:ext cx="31115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" p14:bwMode="auto">
            <p14:nvContentPartPr>
              <p14:cNvPr id="19" name="墨迹 18"/>
              <p14:cNvContentPartPr/>
              <p14:nvPr/>
            </p14:nvContentPartPr>
            <p14:xfrm>
              <a:off x="6731000" y="2349500"/>
              <a:ext cx="127000" cy="222250"/>
            </p14:xfrm>
          </p:contentPart>
        </mc:Choice>
        <mc:Fallback xmlns="">
          <p:pic>
            <p:nvPicPr>
              <p:cNvPr id="19" name="墨迹 18"/>
            </p:nvPicPr>
            <p:blipFill>
              <a:blip r:embed="rId32"/>
            </p:blipFill>
            <p:spPr>
              <a:xfrm>
                <a:off x="6731000" y="2349500"/>
                <a:ext cx="127000" cy="2222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" p14:bwMode="auto">
            <p14:nvContentPartPr>
              <p14:cNvPr id="20" name="墨迹 19"/>
              <p14:cNvContentPartPr/>
              <p14:nvPr/>
            </p14:nvContentPartPr>
            <p14:xfrm>
              <a:off x="6762750" y="2355850"/>
              <a:ext cx="330200" cy="254000"/>
            </p14:xfrm>
          </p:contentPart>
        </mc:Choice>
        <mc:Fallback xmlns="">
          <p:pic>
            <p:nvPicPr>
              <p:cNvPr id="20" name="墨迹 19"/>
            </p:nvPicPr>
            <p:blipFill>
              <a:blip r:embed="rId34"/>
            </p:blipFill>
            <p:spPr>
              <a:xfrm>
                <a:off x="6762750" y="2355850"/>
                <a:ext cx="330200" cy="2540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" p14:bwMode="auto">
            <p14:nvContentPartPr>
              <p14:cNvPr id="21" name="墨迹 20"/>
              <p14:cNvContentPartPr/>
              <p14:nvPr/>
            </p14:nvContentPartPr>
            <p14:xfrm>
              <a:off x="6705600" y="2578100"/>
              <a:ext cx="400050" cy="44450"/>
            </p14:xfrm>
          </p:contentPart>
        </mc:Choice>
        <mc:Fallback xmlns="">
          <p:pic>
            <p:nvPicPr>
              <p:cNvPr id="21" name="墨迹 20"/>
            </p:nvPicPr>
            <p:blipFill>
              <a:blip r:embed="rId36"/>
            </p:blipFill>
            <p:spPr>
              <a:xfrm>
                <a:off x="6705600" y="2578100"/>
                <a:ext cx="400050" cy="44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" p14:bwMode="auto">
            <p14:nvContentPartPr>
              <p14:cNvPr id="22" name="墨迹 21"/>
              <p14:cNvContentPartPr/>
              <p14:nvPr/>
            </p14:nvContentPartPr>
            <p14:xfrm>
              <a:off x="6908800" y="2330450"/>
              <a:ext cx="120650" cy="476250"/>
            </p14:xfrm>
          </p:contentPart>
        </mc:Choice>
        <mc:Fallback xmlns="">
          <p:pic>
            <p:nvPicPr>
              <p:cNvPr id="22" name="墨迹 21"/>
            </p:nvPicPr>
            <p:blipFill>
              <a:blip r:embed="rId38"/>
            </p:blipFill>
            <p:spPr>
              <a:xfrm>
                <a:off x="6908800" y="2330450"/>
                <a:ext cx="120650" cy="4762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9" p14:bwMode="auto">
            <p14:nvContentPartPr>
              <p14:cNvPr id="23" name="墨迹 22"/>
              <p14:cNvContentPartPr/>
              <p14:nvPr/>
            </p14:nvContentPartPr>
            <p14:xfrm>
              <a:off x="6756400" y="2673350"/>
              <a:ext cx="165100" cy="158750"/>
            </p14:xfrm>
          </p:contentPart>
        </mc:Choice>
        <mc:Fallback xmlns="">
          <p:pic>
            <p:nvPicPr>
              <p:cNvPr id="23" name="墨迹 22"/>
            </p:nvPicPr>
            <p:blipFill>
              <a:blip r:embed="rId40"/>
            </p:blipFill>
            <p:spPr>
              <a:xfrm>
                <a:off x="6756400" y="2673350"/>
                <a:ext cx="165100" cy="158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1" p14:bwMode="auto">
            <p14:nvContentPartPr>
              <p14:cNvPr id="24" name="墨迹 23"/>
              <p14:cNvContentPartPr/>
              <p14:nvPr/>
            </p14:nvContentPartPr>
            <p14:xfrm>
              <a:off x="7143750" y="2686050"/>
              <a:ext cx="38100" cy="50800"/>
            </p14:xfrm>
          </p:contentPart>
        </mc:Choice>
        <mc:Fallback xmlns="">
          <p:pic>
            <p:nvPicPr>
              <p:cNvPr id="24" name="墨迹 23"/>
            </p:nvPicPr>
            <p:blipFill>
              <a:blip r:embed="rId42"/>
            </p:blipFill>
            <p:spPr>
              <a:xfrm>
                <a:off x="7143750" y="2686050"/>
                <a:ext cx="38100" cy="50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3" p14:bwMode="auto">
            <p14:nvContentPartPr>
              <p14:cNvPr id="25" name="墨迹 24"/>
              <p14:cNvContentPartPr/>
              <p14:nvPr/>
            </p14:nvContentPartPr>
            <p14:xfrm>
              <a:off x="6934200" y="2794000"/>
              <a:ext cx="304800" cy="342900"/>
            </p14:xfrm>
          </p:contentPart>
        </mc:Choice>
        <mc:Fallback xmlns="">
          <p:pic>
            <p:nvPicPr>
              <p:cNvPr id="25" name="墨迹 24"/>
            </p:nvPicPr>
            <p:blipFill>
              <a:blip r:embed="rId44"/>
            </p:blipFill>
            <p:spPr>
              <a:xfrm>
                <a:off x="6934200" y="2794000"/>
                <a:ext cx="304800" cy="342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5" p14:bwMode="auto">
            <p14:nvContentPartPr>
              <p14:cNvPr id="26" name="墨迹 25"/>
              <p14:cNvContentPartPr/>
              <p14:nvPr/>
            </p14:nvContentPartPr>
            <p14:xfrm>
              <a:off x="6661150" y="2832100"/>
              <a:ext cx="457200" cy="381000"/>
            </p14:xfrm>
          </p:contentPart>
        </mc:Choice>
        <mc:Fallback xmlns="">
          <p:pic>
            <p:nvPicPr>
              <p:cNvPr id="26" name="墨迹 25"/>
            </p:nvPicPr>
            <p:blipFill>
              <a:blip r:embed="rId46"/>
            </p:blipFill>
            <p:spPr>
              <a:xfrm>
                <a:off x="6661150" y="2832100"/>
                <a:ext cx="457200" cy="3810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7" p14:bwMode="auto">
            <p14:nvContentPartPr>
              <p14:cNvPr id="27" name="墨迹 26"/>
              <p14:cNvContentPartPr/>
              <p14:nvPr/>
            </p14:nvContentPartPr>
            <p14:xfrm>
              <a:off x="6604000" y="2768600"/>
              <a:ext cx="393700" cy="311150"/>
            </p14:xfrm>
          </p:contentPart>
        </mc:Choice>
        <mc:Fallback xmlns="">
          <p:pic>
            <p:nvPicPr>
              <p:cNvPr id="27" name="墨迹 26"/>
            </p:nvPicPr>
            <p:blipFill>
              <a:blip r:embed="rId48"/>
            </p:blipFill>
            <p:spPr>
              <a:xfrm>
                <a:off x="6604000" y="2768600"/>
                <a:ext cx="393700" cy="3111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9" p14:bwMode="auto">
            <p14:nvContentPartPr>
              <p14:cNvPr id="28" name="墨迹 27"/>
              <p14:cNvContentPartPr/>
              <p14:nvPr/>
            </p14:nvContentPartPr>
            <p14:xfrm>
              <a:off x="7239000" y="2362200"/>
              <a:ext cx="247650" cy="260350"/>
            </p14:xfrm>
          </p:contentPart>
        </mc:Choice>
        <mc:Fallback xmlns="">
          <p:pic>
            <p:nvPicPr>
              <p:cNvPr id="28" name="墨迹 27"/>
            </p:nvPicPr>
            <p:blipFill>
              <a:blip r:embed="rId50"/>
            </p:blipFill>
            <p:spPr>
              <a:xfrm>
                <a:off x="7239000" y="2362200"/>
                <a:ext cx="247650" cy="260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1" p14:bwMode="auto">
            <p14:nvContentPartPr>
              <p14:cNvPr id="29" name="墨迹 28"/>
              <p14:cNvContentPartPr/>
              <p14:nvPr/>
            </p14:nvContentPartPr>
            <p14:xfrm>
              <a:off x="7175500" y="2654300"/>
              <a:ext cx="190500" cy="342900"/>
            </p14:xfrm>
          </p:contentPart>
        </mc:Choice>
        <mc:Fallback xmlns="">
          <p:pic>
            <p:nvPicPr>
              <p:cNvPr id="29" name="墨迹 28"/>
            </p:nvPicPr>
            <p:blipFill>
              <a:blip r:embed="rId52"/>
            </p:blipFill>
            <p:spPr>
              <a:xfrm>
                <a:off x="7175500" y="2654300"/>
                <a:ext cx="190500" cy="342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3" p14:bwMode="auto">
            <p14:nvContentPartPr>
              <p14:cNvPr id="30" name="墨迹 29"/>
              <p14:cNvContentPartPr/>
              <p14:nvPr/>
            </p14:nvContentPartPr>
            <p14:xfrm>
              <a:off x="7308850" y="2762250"/>
              <a:ext cx="247650" cy="177800"/>
            </p14:xfrm>
          </p:contentPart>
        </mc:Choice>
        <mc:Fallback xmlns="">
          <p:pic>
            <p:nvPicPr>
              <p:cNvPr id="30" name="墨迹 29"/>
            </p:nvPicPr>
            <p:blipFill>
              <a:blip r:embed="rId54"/>
            </p:blipFill>
            <p:spPr>
              <a:xfrm>
                <a:off x="7308850" y="2762250"/>
                <a:ext cx="247650" cy="177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5" p14:bwMode="auto">
            <p14:nvContentPartPr>
              <p14:cNvPr id="31" name="墨迹 30"/>
              <p14:cNvContentPartPr/>
              <p14:nvPr/>
            </p14:nvContentPartPr>
            <p14:xfrm>
              <a:off x="7499350" y="2279650"/>
              <a:ext cx="349250" cy="590550"/>
            </p14:xfrm>
          </p:contentPart>
        </mc:Choice>
        <mc:Fallback xmlns="">
          <p:pic>
            <p:nvPicPr>
              <p:cNvPr id="31" name="墨迹 30"/>
            </p:nvPicPr>
            <p:blipFill>
              <a:blip r:embed="rId56"/>
            </p:blipFill>
            <p:spPr>
              <a:xfrm>
                <a:off x="7499350" y="2279650"/>
                <a:ext cx="349250" cy="5905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7" p14:bwMode="auto">
            <p14:nvContentPartPr>
              <p14:cNvPr id="32" name="墨迹 31"/>
              <p14:cNvContentPartPr/>
              <p14:nvPr/>
            </p14:nvContentPartPr>
            <p14:xfrm>
              <a:off x="7727950" y="2647950"/>
              <a:ext cx="120650" cy="438150"/>
            </p14:xfrm>
          </p:contentPart>
        </mc:Choice>
        <mc:Fallback xmlns="">
          <p:pic>
            <p:nvPicPr>
              <p:cNvPr id="32" name="墨迹 31"/>
            </p:nvPicPr>
            <p:blipFill>
              <a:blip r:embed="rId58"/>
            </p:blipFill>
            <p:spPr>
              <a:xfrm>
                <a:off x="7727950" y="2647950"/>
                <a:ext cx="120650" cy="4381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9" p14:bwMode="auto">
            <p14:nvContentPartPr>
              <p14:cNvPr id="33" name="墨迹 32"/>
              <p14:cNvContentPartPr/>
              <p14:nvPr/>
            </p14:nvContentPartPr>
            <p14:xfrm>
              <a:off x="7937500" y="2254250"/>
              <a:ext cx="25400" cy="361950"/>
            </p14:xfrm>
          </p:contentPart>
        </mc:Choice>
        <mc:Fallback xmlns="">
          <p:pic>
            <p:nvPicPr>
              <p:cNvPr id="33" name="墨迹 32"/>
            </p:nvPicPr>
            <p:blipFill>
              <a:blip r:embed="rId60"/>
            </p:blipFill>
            <p:spPr>
              <a:xfrm>
                <a:off x="7937500" y="2254250"/>
                <a:ext cx="25400" cy="3619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1" p14:bwMode="auto">
            <p14:nvContentPartPr>
              <p14:cNvPr id="34" name="墨迹 33"/>
              <p14:cNvContentPartPr/>
              <p14:nvPr/>
            </p14:nvContentPartPr>
            <p14:xfrm>
              <a:off x="7683500" y="2559050"/>
              <a:ext cx="527050" cy="69850"/>
            </p14:xfrm>
          </p:contentPart>
        </mc:Choice>
        <mc:Fallback xmlns="">
          <p:pic>
            <p:nvPicPr>
              <p:cNvPr id="34" name="墨迹 33"/>
            </p:nvPicPr>
            <p:blipFill>
              <a:blip r:embed="rId62"/>
            </p:blipFill>
            <p:spPr>
              <a:xfrm>
                <a:off x="7683500" y="2559050"/>
                <a:ext cx="527050" cy="69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3" p14:bwMode="auto">
            <p14:nvContentPartPr>
              <p14:cNvPr id="35" name="墨迹 34"/>
              <p14:cNvContentPartPr/>
              <p14:nvPr/>
            </p14:nvContentPartPr>
            <p14:xfrm>
              <a:off x="7905750" y="2794000"/>
              <a:ext cx="279400" cy="88900"/>
            </p14:xfrm>
          </p:contentPart>
        </mc:Choice>
        <mc:Fallback xmlns="">
          <p:pic>
            <p:nvPicPr>
              <p:cNvPr id="35" name="墨迹 34"/>
            </p:nvPicPr>
            <p:blipFill>
              <a:blip r:embed="rId64"/>
            </p:blipFill>
            <p:spPr>
              <a:xfrm>
                <a:off x="7905750" y="2794000"/>
                <a:ext cx="279400" cy="88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5" p14:bwMode="auto">
            <p14:nvContentPartPr>
              <p14:cNvPr id="36" name="墨迹 35"/>
              <p14:cNvContentPartPr/>
              <p14:nvPr/>
            </p14:nvContentPartPr>
            <p14:xfrm>
              <a:off x="7658100" y="2774950"/>
              <a:ext cx="666750" cy="330200"/>
            </p14:xfrm>
          </p:contentPart>
        </mc:Choice>
        <mc:Fallback xmlns="">
          <p:pic>
            <p:nvPicPr>
              <p:cNvPr id="36" name="墨迹 35"/>
            </p:nvPicPr>
            <p:blipFill>
              <a:blip r:embed="rId66"/>
            </p:blipFill>
            <p:spPr>
              <a:xfrm>
                <a:off x="7658100" y="2774950"/>
                <a:ext cx="666750" cy="330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7" p14:bwMode="auto">
            <p14:nvContentPartPr>
              <p14:cNvPr id="37" name="墨迹 36"/>
              <p14:cNvContentPartPr/>
              <p14:nvPr/>
            </p14:nvContentPartPr>
            <p14:xfrm>
              <a:off x="7797800" y="3048000"/>
              <a:ext cx="520700" cy="12700"/>
            </p14:xfrm>
          </p:contentPart>
        </mc:Choice>
        <mc:Fallback xmlns="">
          <p:pic>
            <p:nvPicPr>
              <p:cNvPr id="37" name="墨迹 36"/>
            </p:nvPicPr>
            <p:blipFill>
              <a:blip r:embed="rId68"/>
            </p:blipFill>
            <p:spPr>
              <a:xfrm>
                <a:off x="7797800" y="3048000"/>
                <a:ext cx="520700" cy="12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9" p14:bwMode="auto">
            <p14:nvContentPartPr>
              <p14:cNvPr id="38" name="墨迹 37"/>
              <p14:cNvContentPartPr/>
              <p14:nvPr/>
            </p14:nvContentPartPr>
            <p14:xfrm>
              <a:off x="8731250" y="2381250"/>
              <a:ext cx="57150" cy="393700"/>
            </p14:xfrm>
          </p:contentPart>
        </mc:Choice>
        <mc:Fallback xmlns="">
          <p:pic>
            <p:nvPicPr>
              <p:cNvPr id="38" name="墨迹 37"/>
            </p:nvPicPr>
            <p:blipFill>
              <a:blip r:embed="rId70"/>
            </p:blipFill>
            <p:spPr>
              <a:xfrm>
                <a:off x="8731250" y="2381250"/>
                <a:ext cx="57150" cy="393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1" p14:bwMode="auto">
            <p14:nvContentPartPr>
              <p14:cNvPr id="39" name="墨迹 38"/>
              <p14:cNvContentPartPr/>
              <p14:nvPr/>
            </p14:nvContentPartPr>
            <p14:xfrm>
              <a:off x="8769350" y="2273300"/>
              <a:ext cx="234950" cy="685800"/>
            </p14:xfrm>
          </p:contentPart>
        </mc:Choice>
        <mc:Fallback xmlns="">
          <p:pic>
            <p:nvPicPr>
              <p:cNvPr id="39" name="墨迹 38"/>
            </p:nvPicPr>
            <p:blipFill>
              <a:blip r:embed="rId72"/>
            </p:blipFill>
            <p:spPr>
              <a:xfrm>
                <a:off x="8769350" y="2273300"/>
                <a:ext cx="234950" cy="685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3" p14:bwMode="auto">
            <p14:nvContentPartPr>
              <p14:cNvPr id="40" name="墨迹 39"/>
              <p14:cNvContentPartPr/>
              <p14:nvPr/>
            </p14:nvContentPartPr>
            <p14:xfrm>
              <a:off x="9264650" y="2336800"/>
              <a:ext cx="25400" cy="457200"/>
            </p14:xfrm>
          </p:contentPart>
        </mc:Choice>
        <mc:Fallback xmlns="">
          <p:pic>
            <p:nvPicPr>
              <p:cNvPr id="40" name="墨迹 39"/>
            </p:nvPicPr>
            <p:blipFill>
              <a:blip r:embed="rId74"/>
            </p:blipFill>
            <p:spPr>
              <a:xfrm>
                <a:off x="9264650" y="2336800"/>
                <a:ext cx="25400" cy="457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5" p14:bwMode="auto">
            <p14:nvContentPartPr>
              <p14:cNvPr id="41" name="墨迹 40"/>
              <p14:cNvContentPartPr/>
              <p14:nvPr/>
            </p14:nvContentPartPr>
            <p14:xfrm>
              <a:off x="9296400" y="2241550"/>
              <a:ext cx="254000" cy="984250"/>
            </p14:xfrm>
          </p:contentPart>
        </mc:Choice>
        <mc:Fallback xmlns="">
          <p:pic>
            <p:nvPicPr>
              <p:cNvPr id="41" name="墨迹 40"/>
            </p:nvPicPr>
            <p:blipFill>
              <a:blip r:embed="rId76"/>
            </p:blipFill>
            <p:spPr>
              <a:xfrm>
                <a:off x="9296400" y="2241550"/>
                <a:ext cx="254000" cy="9842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7" p14:bwMode="auto">
            <p14:nvContentPartPr>
              <p14:cNvPr id="42" name="墨迹 41"/>
              <p14:cNvContentPartPr/>
              <p14:nvPr/>
            </p14:nvContentPartPr>
            <p14:xfrm>
              <a:off x="6045200" y="1803400"/>
              <a:ext cx="3975100" cy="1828800"/>
            </p14:xfrm>
          </p:contentPart>
        </mc:Choice>
        <mc:Fallback xmlns="">
          <p:pic>
            <p:nvPicPr>
              <p:cNvPr id="42" name="墨迹 41"/>
            </p:nvPicPr>
            <p:blipFill>
              <a:blip r:embed="rId78"/>
            </p:blipFill>
            <p:spPr>
              <a:xfrm>
                <a:off x="6045200" y="1803400"/>
                <a:ext cx="3975100" cy="1828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9" p14:bwMode="auto">
            <p14:nvContentPartPr>
              <p14:cNvPr id="43" name="墨迹 42"/>
              <p14:cNvContentPartPr/>
              <p14:nvPr/>
            </p14:nvContentPartPr>
            <p14:xfrm>
              <a:off x="7550150" y="1885950"/>
              <a:ext cx="12700" cy="360"/>
            </p14:xfrm>
          </p:contentPart>
        </mc:Choice>
        <mc:Fallback xmlns="">
          <p:pic>
            <p:nvPicPr>
              <p:cNvPr id="43" name="墨迹 42"/>
            </p:nvPicPr>
            <p:blipFill>
              <a:blip r:embed="rId80"/>
            </p:blipFill>
            <p:spPr>
              <a:xfrm>
                <a:off x="7550150" y="1885950"/>
                <a:ext cx="12700" cy="360"/>
              </a:xfrm>
              <a:prstGeom prst="rect"/>
            </p:spPr>
          </p:pic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33295" y="123825"/>
            <a:ext cx="7724775" cy="661035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2" name="墨迹 1"/>
              <p14:cNvContentPartPr/>
              <p14:nvPr/>
            </p14:nvContentPartPr>
            <p14:xfrm>
              <a:off x="11036300" y="4159250"/>
              <a:ext cx="12700" cy="360"/>
            </p14:xfrm>
          </p:contentPart>
        </mc:Choice>
        <mc:Fallback xmlns="">
          <p:pic>
            <p:nvPicPr>
              <p:cNvPr id="2" name="墨迹 1"/>
            </p:nvPicPr>
            <p:blipFill>
              <a:blip r:embed="rId3"/>
            </p:blipFill>
            <p:spPr>
              <a:xfrm>
                <a:off x="11036300" y="4159250"/>
                <a:ext cx="1270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" p14:bwMode="auto">
            <p14:nvContentPartPr>
              <p14:cNvPr id="4" name="墨迹 3"/>
              <p14:cNvContentPartPr/>
              <p14:nvPr/>
            </p14:nvContentPartPr>
            <p14:xfrm>
              <a:off x="8464550" y="1390650"/>
              <a:ext cx="12700" cy="360"/>
            </p14:xfrm>
          </p:contentPart>
        </mc:Choice>
        <mc:Fallback xmlns="">
          <p:pic>
            <p:nvPicPr>
              <p:cNvPr id="4" name="墨迹 3"/>
            </p:nvPicPr>
            <p:blipFill>
              <a:blip r:embed="rId3"/>
            </p:blipFill>
            <p:spPr>
              <a:xfrm>
                <a:off x="8464550" y="1390650"/>
                <a:ext cx="12700" cy="360"/>
              </a:xfrm>
              <a:prstGeom prst="rect"/>
            </p:spPr>
          </p:pic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038985" y="1499870"/>
            <a:ext cx="24174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穷尽可能</a:t>
            </a:r>
            <a:endParaRPr lang="zh-CN" altLang="en-US" sz="3600" b="0" dirty="0">
              <a:solidFill>
                <a:schemeClr val="bg1"/>
              </a:solidFill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038985" y="3106420"/>
            <a:ext cx="24174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朴素直接</a:t>
            </a:r>
            <a:endParaRPr lang="zh-CN" altLang="en-US" sz="3600" b="0" dirty="0">
              <a:solidFill>
                <a:schemeClr val="bg1"/>
              </a:solidFill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038985" y="4966970"/>
            <a:ext cx="24174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范围狭窄</a:t>
            </a:r>
            <a:endParaRPr lang="zh-CN" altLang="en-US" sz="3600" b="0" dirty="0">
              <a:solidFill>
                <a:schemeClr val="bg1"/>
              </a:solidFill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369810" y="1499870"/>
            <a:ext cx="24174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答案验证</a:t>
            </a:r>
            <a:endParaRPr lang="zh-CN" altLang="en-US" sz="3600" b="0" dirty="0">
              <a:solidFill>
                <a:schemeClr val="bg1"/>
              </a:solidFill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369810" y="3106420"/>
            <a:ext cx="24174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理解题意</a:t>
            </a:r>
            <a:endParaRPr lang="zh-CN" altLang="en-US" sz="3600" b="0" dirty="0">
              <a:solidFill>
                <a:schemeClr val="bg1"/>
              </a:solidFill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369810" y="4966970"/>
            <a:ext cx="24174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启发算法</a:t>
            </a:r>
            <a:endParaRPr lang="zh-CN" altLang="en-US" sz="3600" b="0" dirty="0">
              <a:solidFill>
                <a:schemeClr val="bg1"/>
              </a:solidFill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3"/>
          </p:nvPr>
        </p:nvSpPr>
        <p:spPr>
          <a:xfrm>
            <a:off x="4269105" y="3133725"/>
            <a:ext cx="2875915" cy="714375"/>
          </a:xfrm>
        </p:spPr>
        <p:txBody>
          <a:bodyPr/>
          <a:p>
            <a:r>
              <a:rPr lang="zh-CN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课后作业</a:t>
            </a:r>
            <a:endParaRPr lang="zh-CN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4"/>
          </p:nvPr>
        </p:nvSpPr>
        <p:spPr>
          <a:xfrm>
            <a:off x="2804795" y="3151505"/>
            <a:ext cx="1009650" cy="656590"/>
          </a:xfrm>
        </p:spPr>
        <p:txBody>
          <a:bodyPr/>
          <a:p>
            <a:r>
              <a:rPr lang="en-US" altLang="zh-CN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09</a:t>
            </a:r>
            <a:endParaRPr lang="en-US" altLang="zh-CN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00.xml><?xml version="1.0" encoding="utf-8"?>
<p:tagLst xmlns:p="http://schemas.openxmlformats.org/presentationml/2006/main">
  <p:tag name="KSO_WM_BEAUTIFY_FLAG" val=""/>
</p:tagLst>
</file>

<file path=ppt/tags/tag101.xml><?xml version="1.0" encoding="utf-8"?>
<p:tagLst xmlns:p="http://schemas.openxmlformats.org/presentationml/2006/main">
  <p:tag name="KSO_WM_BEAUTIFY_FLAG" val=""/>
</p:tagLst>
</file>

<file path=ppt/tags/tag102.xml><?xml version="1.0" encoding="utf-8"?>
<p:tagLst xmlns:p="http://schemas.openxmlformats.org/presentationml/2006/main">
  <p:tag name="KSO_WM_BEAUTIFY_FLAG" val=""/>
</p:tagLst>
</file>

<file path=ppt/tags/tag103.xml><?xml version="1.0" encoding="utf-8"?>
<p:tagLst xmlns:p="http://schemas.openxmlformats.org/presentationml/2006/main">
  <p:tag name="KSO_WM_BEAUTIFY_FLAG" val=""/>
</p:tagLst>
</file>

<file path=ppt/tags/tag104.xml><?xml version="1.0" encoding="utf-8"?>
<p:tagLst xmlns:p="http://schemas.openxmlformats.org/presentationml/2006/main">
  <p:tag name="KSO_WM_BEAUTIFY_FLAG" val=""/>
</p:tagLst>
</file>

<file path=ppt/tags/tag105.xml><?xml version="1.0" encoding="utf-8"?>
<p:tagLst xmlns:p="http://schemas.openxmlformats.org/presentationml/2006/main">
  <p:tag name="KSO_WM_BEAUTIFY_FLAG" val=""/>
</p:tagLst>
</file>

<file path=ppt/tags/tag106.xml><?xml version="1.0" encoding="utf-8"?>
<p:tagLst xmlns:p="http://schemas.openxmlformats.org/presentationml/2006/main">
  <p:tag name="KSO_WM_BEAUTIFY_FLAG" val=""/>
</p:tagLst>
</file>

<file path=ppt/tags/tag107.xml><?xml version="1.0" encoding="utf-8"?>
<p:tagLst xmlns:p="http://schemas.openxmlformats.org/presentationml/2006/main">
  <p:tag name="KSO_WM_BEAUTIFY_FLAG" val=""/>
</p:tagLst>
</file>

<file path=ppt/tags/tag108.xml><?xml version="1.0" encoding="utf-8"?>
<p:tagLst xmlns:p="http://schemas.openxmlformats.org/presentationml/2006/main">
  <p:tag name="KSO_WM_BEAUTIFY_FLAG" val=""/>
</p:tagLst>
</file>

<file path=ppt/tags/tag109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10.xml><?xml version="1.0" encoding="utf-8"?>
<p:tagLst xmlns:p="http://schemas.openxmlformats.org/presentationml/2006/main">
  <p:tag name="KSO_WM_BEAUTIFY_FLAG" val=""/>
</p:tagLst>
</file>

<file path=ppt/tags/tag111.xml><?xml version="1.0" encoding="utf-8"?>
<p:tagLst xmlns:p="http://schemas.openxmlformats.org/presentationml/2006/main">
  <p:tag name="KSO_WM_BEAUTIFY_FLAG" val=""/>
</p:tagLst>
</file>

<file path=ppt/tags/tag112.xml><?xml version="1.0" encoding="utf-8"?>
<p:tagLst xmlns:p="http://schemas.openxmlformats.org/presentationml/2006/main">
  <p:tag name="KSO_WM_BEAUTIFY_FLAG" val=""/>
</p:tagLst>
</file>

<file path=ppt/tags/tag113.xml><?xml version="1.0" encoding="utf-8"?>
<p:tagLst xmlns:p="http://schemas.openxmlformats.org/presentationml/2006/main">
  <p:tag name="KSO_WM_BEAUTIFY_FLAG" val=""/>
</p:tagLst>
</file>

<file path=ppt/tags/tag114.xml><?xml version="1.0" encoding="utf-8"?>
<p:tagLst xmlns:p="http://schemas.openxmlformats.org/presentationml/2006/main">
  <p:tag name="KSO_WM_BEAUTIFY_FLAG" val=""/>
</p:tagLst>
</file>

<file path=ppt/tags/tag115.xml><?xml version="1.0" encoding="utf-8"?>
<p:tagLst xmlns:p="http://schemas.openxmlformats.org/presentationml/2006/main">
  <p:tag name="KSO_WM_BEAUTIFY_FLAG" val=""/>
</p:tagLst>
</file>

<file path=ppt/tags/tag116.xml><?xml version="1.0" encoding="utf-8"?>
<p:tagLst xmlns:p="http://schemas.openxmlformats.org/presentationml/2006/main">
  <p:tag name="KSO_WM_BEAUTIFY_FLAG" val=""/>
</p:tagLst>
</file>

<file path=ppt/tags/tag117.xml><?xml version="1.0" encoding="utf-8"?>
<p:tagLst xmlns:p="http://schemas.openxmlformats.org/presentationml/2006/main">
  <p:tag name="KSO_WM_BEAUTIFY_FLAG" val=""/>
</p:tagLst>
</file>

<file path=ppt/tags/tag118.xml><?xml version="1.0" encoding="utf-8"?>
<p:tagLst xmlns:p="http://schemas.openxmlformats.org/presentationml/2006/main">
  <p:tag name="KSO_WM_BEAUTIFY_FLAG" val=""/>
</p:tagLst>
</file>

<file path=ppt/tags/tag119.xml><?xml version="1.0" encoding="utf-8"?>
<p:tagLst xmlns:p="http://schemas.openxmlformats.org/presentationml/2006/main">
  <p:tag name="ISPRING_PRESENTATION_TITLE" val="PowerPoint 演示文稿"/>
  <p:tag name="commondata" val="eyJoZGlkIjoiYzU5ODBmNmQwNzE3YTMwZWU2NDQ5OGYzNjgxZWYzODAifQ==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KSO_WM_BEAUTIFY_FLAG" val=""/>
</p:tagLst>
</file>

<file path=ppt/tags/tag53.xml><?xml version="1.0" encoding="utf-8"?>
<p:tagLst xmlns:p="http://schemas.openxmlformats.org/presentationml/2006/main">
  <p:tag name="KSO_WM_BEAUTIFY_FLAG" val=""/>
</p:tagLst>
</file>

<file path=ppt/tags/tag54.xml><?xml version="1.0" encoding="utf-8"?>
<p:tagLst xmlns:p="http://schemas.openxmlformats.org/presentationml/2006/main">
  <p:tag name="KSO_WM_BEAUTIFY_FLAG" val=""/>
</p:tagLst>
</file>

<file path=ppt/tags/tag55.xml><?xml version="1.0" encoding="utf-8"?>
<p:tagLst xmlns:p="http://schemas.openxmlformats.org/presentationml/2006/main">
  <p:tag name="KSO_WM_BEAUTIFY_FLAG" val=""/>
</p:tagLst>
</file>

<file path=ppt/tags/tag56.xml><?xml version="1.0" encoding="utf-8"?>
<p:tagLst xmlns:p="http://schemas.openxmlformats.org/presentationml/2006/main">
  <p:tag name="KSO_WM_BEAUTIFY_FLAG" val=""/>
</p:tagLst>
</file>

<file path=ppt/tags/tag57.xml><?xml version="1.0" encoding="utf-8"?>
<p:tagLst xmlns:p="http://schemas.openxmlformats.org/presentationml/2006/main">
  <p:tag name="KSO_WM_BEAUTIFY_FLAG" val=""/>
</p:tagLst>
</file>

<file path=ppt/tags/tag58.xml><?xml version="1.0" encoding="utf-8"?>
<p:tagLst xmlns:p="http://schemas.openxmlformats.org/presentationml/2006/main">
  <p:tag name="KSO_WM_BEAUTIFY_FLAG" val=""/>
</p:tagLst>
</file>

<file path=ppt/tags/tag59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60.xml><?xml version="1.0" encoding="utf-8"?>
<p:tagLst xmlns:p="http://schemas.openxmlformats.org/presentationml/2006/main">
  <p:tag name="KSO_WM_BEAUTIFY_FLAG" val=""/>
</p:tagLst>
</file>

<file path=ppt/tags/tag61.xml><?xml version="1.0" encoding="utf-8"?>
<p:tagLst xmlns:p="http://schemas.openxmlformats.org/presentationml/2006/main">
  <p:tag name="KSO_WM_BEAUTIFY_FLAG" val=""/>
</p:tagLst>
</file>

<file path=ppt/tags/tag62.xml><?xml version="1.0" encoding="utf-8"?>
<p:tagLst xmlns:p="http://schemas.openxmlformats.org/presentationml/2006/main">
  <p:tag name="KSO_WM_BEAUTIFY_FLAG" val="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BEAUTIFY_FLAG" val=""/>
</p:tagLst>
</file>

<file path=ppt/tags/tag79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80.xml><?xml version="1.0" encoding="utf-8"?>
<p:tagLst xmlns:p="http://schemas.openxmlformats.org/presentationml/2006/main">
  <p:tag name="KSO_WM_BEAUTIFY_FLAG" val=""/>
</p:tagLst>
</file>

<file path=ppt/tags/tag81.xml><?xml version="1.0" encoding="utf-8"?>
<p:tagLst xmlns:p="http://schemas.openxmlformats.org/presentationml/2006/main">
  <p:tag name="KSO_WM_BEAUTIFY_FLAG" val=""/>
</p:tagLst>
</file>

<file path=ppt/tags/tag82.xml><?xml version="1.0" encoding="utf-8"?>
<p:tagLst xmlns:p="http://schemas.openxmlformats.org/presentationml/2006/main">
  <p:tag name="KSO_WM_BEAUTIFY_FLAG" val=""/>
</p:tagLst>
</file>

<file path=ppt/tags/tag83.xml><?xml version="1.0" encoding="utf-8"?>
<p:tagLst xmlns:p="http://schemas.openxmlformats.org/presentationml/2006/main">
  <p:tag name="KSO_WM_BEAUTIFY_FLAG" val=""/>
</p:tagLst>
</file>

<file path=ppt/tags/tag84.xml><?xml version="1.0" encoding="utf-8"?>
<p:tagLst xmlns:p="http://schemas.openxmlformats.org/presentationml/2006/main">
  <p:tag name="KSO_WM_BEAUTIFY_FLAG" val=""/>
</p:tagLst>
</file>

<file path=ppt/tags/tag85.xml><?xml version="1.0" encoding="utf-8"?>
<p:tagLst xmlns:p="http://schemas.openxmlformats.org/presentationml/2006/main">
  <p:tag name="KSO_WM_BEAUTIFY_FLAG" val=""/>
</p:tagLst>
</file>

<file path=ppt/tags/tag86.xml><?xml version="1.0" encoding="utf-8"?>
<p:tagLst xmlns:p="http://schemas.openxmlformats.org/presentationml/2006/main">
  <p:tag name="KSO_WM_BEAUTIFY_FLAG" val=""/>
</p:tagLst>
</file>

<file path=ppt/tags/tag87.xml><?xml version="1.0" encoding="utf-8"?>
<p:tagLst xmlns:p="http://schemas.openxmlformats.org/presentationml/2006/main">
  <p:tag name="KSO_WM_BEAUTIFY_FLAG" val=""/>
</p:tagLst>
</file>

<file path=ppt/tags/tag88.xml><?xml version="1.0" encoding="utf-8"?>
<p:tagLst xmlns:p="http://schemas.openxmlformats.org/presentationml/2006/main">
  <p:tag name="KSO_WM_BEAUTIFY_FLAG" val=""/>
</p:tagLst>
</file>

<file path=ppt/tags/tag89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ags/tag90.xml><?xml version="1.0" encoding="utf-8"?>
<p:tagLst xmlns:p="http://schemas.openxmlformats.org/presentationml/2006/main">
  <p:tag name="KSO_WM_BEAUTIFY_FLAG" val=""/>
</p:tagLst>
</file>

<file path=ppt/tags/tag91.xml><?xml version="1.0" encoding="utf-8"?>
<p:tagLst xmlns:p="http://schemas.openxmlformats.org/presentationml/2006/main">
  <p:tag name="KSO_WM_BEAUTIFY_FLAG" val=""/>
</p:tagLst>
</file>

<file path=ppt/tags/tag92.xml><?xml version="1.0" encoding="utf-8"?>
<p:tagLst xmlns:p="http://schemas.openxmlformats.org/presentationml/2006/main">
  <p:tag name="KSO_WM_BEAUTIFY_FLAG" val=""/>
</p:tagLst>
</file>

<file path=ppt/tags/tag93.xml><?xml version="1.0" encoding="utf-8"?>
<p:tagLst xmlns:p="http://schemas.openxmlformats.org/presentationml/2006/main">
  <p:tag name="KSO_WM_BEAUTIFY_FLAG" val=""/>
</p:tagLst>
</file>

<file path=ppt/tags/tag94.xml><?xml version="1.0" encoding="utf-8"?>
<p:tagLst xmlns:p="http://schemas.openxmlformats.org/presentationml/2006/main">
  <p:tag name="KSO_WM_BEAUTIFY_FLAG" val=""/>
</p:tagLst>
</file>

<file path=ppt/tags/tag95.xml><?xml version="1.0" encoding="utf-8"?>
<p:tagLst xmlns:p="http://schemas.openxmlformats.org/presentationml/2006/main">
  <p:tag name="KSO_WM_BEAUTIFY_FLAG" val=""/>
</p:tagLst>
</file>

<file path=ppt/tags/tag96.xml><?xml version="1.0" encoding="utf-8"?>
<p:tagLst xmlns:p="http://schemas.openxmlformats.org/presentationml/2006/main">
  <p:tag name="KSO_WM_BEAUTIFY_FLAG" val=""/>
</p:tagLst>
</file>

<file path=ppt/tags/tag97.xml><?xml version="1.0" encoding="utf-8"?>
<p:tagLst xmlns:p="http://schemas.openxmlformats.org/presentationml/2006/main">
  <p:tag name="KSO_WM_BEAUTIFY_FLAG" val=""/>
</p:tagLst>
</file>

<file path=ppt/tags/tag98.xml><?xml version="1.0" encoding="utf-8"?>
<p:tagLst xmlns:p="http://schemas.openxmlformats.org/presentationml/2006/main">
  <p:tag name="KSO_WM_BEAUTIFY_FLAG" val=""/>
</p:tagLst>
</file>

<file path=ppt/tags/tag9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第一PPT，www.1ppt.com">
  <a:themeElements>
    <a:clrScheme name="自定义 2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FFFFFF"/>
      </a:hlink>
      <a:folHlink>
        <a:srgbClr val="FFFFFF"/>
      </a:folHlink>
    </a:clrScheme>
    <a:fontScheme name="fssbkql3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lang="zh-CN" altLang="en-US" b="0" dirty="0">
            <a:solidFill>
              <a:schemeClr val="bg1"/>
            </a:solidFill>
            <a:latin typeface="汉仪文黑-85W" panose="00020600040101010101" charset="-122"/>
            <a:ea typeface="汉仪文黑-85W" panose="00020600040101010101" charset="-122"/>
            <a:cs typeface="+mn-ea"/>
            <a:sym typeface="+mn-lt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4_第一PPT，www.1ppt.com">
  <a:themeElements>
    <a:clrScheme name="自定义 2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FFFFFF"/>
      </a:hlink>
      <a:folHlink>
        <a:srgbClr val="FFFFFF"/>
      </a:folHlink>
    </a:clrScheme>
    <a:fontScheme name="fssbkql3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lang="zh-CN" altLang="en-US" b="0" dirty="0">
            <a:solidFill>
              <a:schemeClr val="bg1"/>
            </a:solidFill>
            <a:latin typeface="汉仪文黑-85W" panose="00020600040101010101" charset="-122"/>
            <a:ea typeface="汉仪文黑-85W" panose="00020600040101010101" charset="-122"/>
            <a:cs typeface="+mn-ea"/>
            <a:sym typeface="+mn-lt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288</Words>
  <Application>WPS 演示</Application>
  <PresentationFormat>宽屏</PresentationFormat>
  <Paragraphs>65</Paragraphs>
  <Slides>11</Slides>
  <Notes>25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23" baseType="lpstr">
      <vt:lpstr>Arial</vt:lpstr>
      <vt:lpstr>宋体</vt:lpstr>
      <vt:lpstr>Wingdings</vt:lpstr>
      <vt:lpstr>汉仪文黑-85W</vt:lpstr>
      <vt:lpstr>方正正大黑简体</vt:lpstr>
      <vt:lpstr>黑体</vt:lpstr>
      <vt:lpstr>Calibri</vt:lpstr>
      <vt:lpstr>微软雅黑</vt:lpstr>
      <vt:lpstr>Arial Unicode MS</vt:lpstr>
      <vt:lpstr>等线</vt:lpstr>
      <vt:lpstr>第一PPT，www.1ppt.com</vt:lpstr>
      <vt:lpstr>4_第一PPT，www.1ppt.com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14.0000</AppVersion>
  <Manager>第一PPT</Manager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极简黑白</dc:title>
  <dc:creator>第一PPT</dc:creator>
  <cp:keywords>www.1ppt.com</cp:keywords>
  <dc:description>www.1ppt.com</dc:description>
  <cp:lastModifiedBy>机长大大</cp:lastModifiedBy>
  <cp:revision>111</cp:revision>
  <dcterms:created xsi:type="dcterms:W3CDTF">2017-06-29T01:06:00Z</dcterms:created>
  <dcterms:modified xsi:type="dcterms:W3CDTF">2024-03-30T04:10:03Z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8607345C44A147DAB0ED38943974F4E5_13</vt:lpwstr>
  </property>
  <property fmtid="{D5CDD505-2E9C-101B-9397-08002B2CF9AE}" pid="3" name="KSOProductBuildVer">
    <vt:lpwstr>2052-12.1.0.16388</vt:lpwstr>
  </property>
</Properties>
</file>