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4" r:id="rId3"/>
    <p:sldId id="282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0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次课后作业解析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10</Paragraphs>
  <Slides>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122</cp:revision>
  <dcterms:created xsi:type="dcterms:W3CDTF">2017-06-29T01:06:00Z</dcterms:created>
  <dcterms:modified xsi:type="dcterms:W3CDTF">2024-04-19T16:12:07Z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