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</p:sldMasterIdLst>
  <p:notesMasterIdLst>
    <p:notesMasterId r:id="rId6"/>
  </p:notesMasterIdLst>
  <p:sldIdLst>
    <p:sldId id="494" r:id="rId5"/>
    <p:sldId id="396" r:id="rId7"/>
    <p:sldId id="558" r:id="rId8"/>
    <p:sldId id="596" r:id="rId9"/>
    <p:sldId id="646" r:id="rId10"/>
    <p:sldId id="559" r:id="rId11"/>
    <p:sldId id="562" r:id="rId12"/>
    <p:sldId id="563" r:id="rId13"/>
    <p:sldId id="560" r:id="rId14"/>
    <p:sldId id="561" r:id="rId15"/>
    <p:sldId id="489" r:id="rId16"/>
    <p:sldId id="399" r:id="rId17"/>
    <p:sldId id="490" r:id="rId18"/>
    <p:sldId id="493" r:id="rId19"/>
    <p:sldId id="509" r:id="rId20"/>
    <p:sldId id="356" r:id="rId21"/>
    <p:sldId id="491" r:id="rId22"/>
    <p:sldId id="492" r:id="rId23"/>
    <p:sldId id="511" r:id="rId24"/>
    <p:sldId id="512" r:id="rId25"/>
    <p:sldId id="514" r:id="rId26"/>
    <p:sldId id="515" r:id="rId27"/>
    <p:sldId id="630" r:id="rId28"/>
    <p:sldId id="28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ac98036-c616-4540-8fe0-0f29dd8c6fbe}">
          <p14:sldIdLst>
            <p14:sldId id="494"/>
          </p14:sldIdLst>
        </p14:section>
        <p14:section name="复习" id="{1c11f0eb-3fee-4f7d-8689-61f8ce6f6e87}">
          <p14:sldIdLst>
            <p14:sldId id="396"/>
            <p14:sldId id="558"/>
            <p14:sldId id="596"/>
            <p14:sldId id="646"/>
            <p14:sldId id="559"/>
            <p14:sldId id="562"/>
            <p14:sldId id="563"/>
            <p14:sldId id="560"/>
            <p14:sldId id="561"/>
            <p14:sldId id="489"/>
          </p14:sldIdLst>
        </p14:section>
        <p14:section name="变量是什么&#13;" id="{2d89ca3a-553c-4444-be1d-2938bf0272b6}">
          <p14:sldIdLst>
            <p14:sldId id="399"/>
            <p14:sldId id="490"/>
            <p14:sldId id="493"/>
            <p14:sldId id="509"/>
          </p14:sldIdLst>
        </p14:section>
        <p14:section name="数据类型" id="{7715a3b3-118b-4a16-97d9-697c7ae7a495}">
          <p14:sldIdLst>
            <p14:sldId id="356"/>
            <p14:sldId id="491"/>
            <p14:sldId id="492"/>
          </p14:sldIdLst>
        </p14:section>
        <p14:section name="变量的定义" id="{4dc8a261-4325-4e11-b105-b9b5736e7cb2}">
          <p14:sldIdLst>
            <p14:sldId id="511"/>
            <p14:sldId id="512"/>
            <p14:sldId id="514"/>
            <p14:sldId id="515"/>
            <p14:sldId id="630"/>
          </p14:sldIdLst>
        </p14:section>
        <p14:section name="结束页" id="{12a234cb-275f-404a-88d8-fe3ad6e664a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90" userDrawn="1">
          <p15:clr>
            <a:srgbClr val="A4A3A4"/>
          </p15:clr>
        </p15:guide>
        <p15:guide id="2" pos="37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90"/>
        <p:guide pos="37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396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4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346.xml"/><Relationship Id="rId3" Type="http://schemas.openxmlformats.org/officeDocument/2006/relationships/image" Target="../media/image18.png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image" Target="../media/image22.png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38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image" Target="../media/image28.png"/><Relationship Id="rId4" Type="http://schemas.openxmlformats.org/officeDocument/2006/relationships/tags" Target="../tags/tag387.xml"/><Relationship Id="rId3" Type="http://schemas.openxmlformats.org/officeDocument/2006/relationships/image" Target="../media/image27.png"/><Relationship Id="rId2" Type="http://schemas.openxmlformats.org/officeDocument/2006/relationships/tags" Target="../tags/tag386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39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276.xml"/><Relationship Id="rId98" Type="http://schemas.openxmlformats.org/officeDocument/2006/relationships/tags" Target="../tags/tag275.xml"/><Relationship Id="rId97" Type="http://schemas.openxmlformats.org/officeDocument/2006/relationships/tags" Target="../tags/tag274.xml"/><Relationship Id="rId96" Type="http://schemas.openxmlformats.org/officeDocument/2006/relationships/tags" Target="../tags/tag273.xml"/><Relationship Id="rId95" Type="http://schemas.openxmlformats.org/officeDocument/2006/relationships/tags" Target="../tags/tag272.xml"/><Relationship Id="rId94" Type="http://schemas.openxmlformats.org/officeDocument/2006/relationships/tags" Target="../tags/tag271.xml"/><Relationship Id="rId93" Type="http://schemas.openxmlformats.org/officeDocument/2006/relationships/tags" Target="../tags/tag270.xml"/><Relationship Id="rId92" Type="http://schemas.openxmlformats.org/officeDocument/2006/relationships/tags" Target="../tags/tag269.xml"/><Relationship Id="rId91" Type="http://schemas.openxmlformats.org/officeDocument/2006/relationships/tags" Target="../tags/tag268.xml"/><Relationship Id="rId90" Type="http://schemas.openxmlformats.org/officeDocument/2006/relationships/tags" Target="../tags/tag267.xml"/><Relationship Id="rId9" Type="http://schemas.openxmlformats.org/officeDocument/2006/relationships/tags" Target="../tags/tag186.xml"/><Relationship Id="rId89" Type="http://schemas.openxmlformats.org/officeDocument/2006/relationships/tags" Target="../tags/tag266.xml"/><Relationship Id="rId88" Type="http://schemas.openxmlformats.org/officeDocument/2006/relationships/tags" Target="../tags/tag265.xml"/><Relationship Id="rId87" Type="http://schemas.openxmlformats.org/officeDocument/2006/relationships/tags" Target="../tags/tag264.xml"/><Relationship Id="rId86" Type="http://schemas.openxmlformats.org/officeDocument/2006/relationships/tags" Target="../tags/tag263.xml"/><Relationship Id="rId85" Type="http://schemas.openxmlformats.org/officeDocument/2006/relationships/tags" Target="../tags/tag262.xml"/><Relationship Id="rId84" Type="http://schemas.openxmlformats.org/officeDocument/2006/relationships/tags" Target="../tags/tag261.xml"/><Relationship Id="rId83" Type="http://schemas.openxmlformats.org/officeDocument/2006/relationships/tags" Target="../tags/tag260.xml"/><Relationship Id="rId82" Type="http://schemas.openxmlformats.org/officeDocument/2006/relationships/tags" Target="../tags/tag259.xml"/><Relationship Id="rId81" Type="http://schemas.openxmlformats.org/officeDocument/2006/relationships/tags" Target="../tags/tag258.xml"/><Relationship Id="rId80" Type="http://schemas.openxmlformats.org/officeDocument/2006/relationships/tags" Target="../tags/tag257.xml"/><Relationship Id="rId8" Type="http://schemas.openxmlformats.org/officeDocument/2006/relationships/tags" Target="../tags/tag185.xml"/><Relationship Id="rId79" Type="http://schemas.openxmlformats.org/officeDocument/2006/relationships/tags" Target="../tags/tag256.xml"/><Relationship Id="rId78" Type="http://schemas.openxmlformats.org/officeDocument/2006/relationships/tags" Target="../tags/tag255.xml"/><Relationship Id="rId77" Type="http://schemas.openxmlformats.org/officeDocument/2006/relationships/tags" Target="../tags/tag254.xml"/><Relationship Id="rId76" Type="http://schemas.openxmlformats.org/officeDocument/2006/relationships/tags" Target="../tags/tag253.xml"/><Relationship Id="rId75" Type="http://schemas.openxmlformats.org/officeDocument/2006/relationships/tags" Target="../tags/tag252.xml"/><Relationship Id="rId74" Type="http://schemas.openxmlformats.org/officeDocument/2006/relationships/tags" Target="../tags/tag251.xml"/><Relationship Id="rId73" Type="http://schemas.openxmlformats.org/officeDocument/2006/relationships/tags" Target="../tags/tag250.xml"/><Relationship Id="rId72" Type="http://schemas.openxmlformats.org/officeDocument/2006/relationships/tags" Target="../tags/tag249.xml"/><Relationship Id="rId71" Type="http://schemas.openxmlformats.org/officeDocument/2006/relationships/tags" Target="../tags/tag248.xml"/><Relationship Id="rId70" Type="http://schemas.openxmlformats.org/officeDocument/2006/relationships/tags" Target="../tags/tag247.xml"/><Relationship Id="rId7" Type="http://schemas.openxmlformats.org/officeDocument/2006/relationships/tags" Target="../tags/tag184.xml"/><Relationship Id="rId69" Type="http://schemas.openxmlformats.org/officeDocument/2006/relationships/tags" Target="../tags/tag246.xml"/><Relationship Id="rId68" Type="http://schemas.openxmlformats.org/officeDocument/2006/relationships/tags" Target="../tags/tag245.xml"/><Relationship Id="rId67" Type="http://schemas.openxmlformats.org/officeDocument/2006/relationships/tags" Target="../tags/tag244.xml"/><Relationship Id="rId66" Type="http://schemas.openxmlformats.org/officeDocument/2006/relationships/tags" Target="../tags/tag243.xml"/><Relationship Id="rId65" Type="http://schemas.openxmlformats.org/officeDocument/2006/relationships/tags" Target="../tags/tag242.xml"/><Relationship Id="rId64" Type="http://schemas.openxmlformats.org/officeDocument/2006/relationships/tags" Target="../tags/tag241.xml"/><Relationship Id="rId63" Type="http://schemas.openxmlformats.org/officeDocument/2006/relationships/tags" Target="../tags/tag240.xml"/><Relationship Id="rId62" Type="http://schemas.openxmlformats.org/officeDocument/2006/relationships/tags" Target="../tags/tag239.xml"/><Relationship Id="rId61" Type="http://schemas.openxmlformats.org/officeDocument/2006/relationships/tags" Target="../tags/tag238.xml"/><Relationship Id="rId60" Type="http://schemas.openxmlformats.org/officeDocument/2006/relationships/tags" Target="../tags/tag237.xml"/><Relationship Id="rId6" Type="http://schemas.openxmlformats.org/officeDocument/2006/relationships/tags" Target="../tags/tag183.xml"/><Relationship Id="rId59" Type="http://schemas.openxmlformats.org/officeDocument/2006/relationships/tags" Target="../tags/tag236.xml"/><Relationship Id="rId58" Type="http://schemas.openxmlformats.org/officeDocument/2006/relationships/tags" Target="../tags/tag235.xml"/><Relationship Id="rId57" Type="http://schemas.openxmlformats.org/officeDocument/2006/relationships/tags" Target="../tags/tag234.xml"/><Relationship Id="rId56" Type="http://schemas.openxmlformats.org/officeDocument/2006/relationships/tags" Target="../tags/tag233.xml"/><Relationship Id="rId55" Type="http://schemas.openxmlformats.org/officeDocument/2006/relationships/tags" Target="../tags/tag232.xml"/><Relationship Id="rId54" Type="http://schemas.openxmlformats.org/officeDocument/2006/relationships/tags" Target="../tags/tag231.xml"/><Relationship Id="rId53" Type="http://schemas.openxmlformats.org/officeDocument/2006/relationships/tags" Target="../tags/tag230.xml"/><Relationship Id="rId52" Type="http://schemas.openxmlformats.org/officeDocument/2006/relationships/tags" Target="../tags/tag229.xml"/><Relationship Id="rId51" Type="http://schemas.openxmlformats.org/officeDocument/2006/relationships/tags" Target="../tags/tag228.xml"/><Relationship Id="rId50" Type="http://schemas.openxmlformats.org/officeDocument/2006/relationships/tags" Target="../tags/tag227.xml"/><Relationship Id="rId5" Type="http://schemas.openxmlformats.org/officeDocument/2006/relationships/tags" Target="../tags/tag182.xml"/><Relationship Id="rId49" Type="http://schemas.openxmlformats.org/officeDocument/2006/relationships/tags" Target="../tags/tag226.xml"/><Relationship Id="rId48" Type="http://schemas.openxmlformats.org/officeDocument/2006/relationships/tags" Target="../tags/tag225.xml"/><Relationship Id="rId47" Type="http://schemas.openxmlformats.org/officeDocument/2006/relationships/tags" Target="../tags/tag224.xml"/><Relationship Id="rId46" Type="http://schemas.openxmlformats.org/officeDocument/2006/relationships/tags" Target="../tags/tag223.xml"/><Relationship Id="rId45" Type="http://schemas.openxmlformats.org/officeDocument/2006/relationships/tags" Target="../tags/tag222.xml"/><Relationship Id="rId44" Type="http://schemas.openxmlformats.org/officeDocument/2006/relationships/tags" Target="../tags/tag221.xml"/><Relationship Id="rId43" Type="http://schemas.openxmlformats.org/officeDocument/2006/relationships/tags" Target="../tags/tag220.xml"/><Relationship Id="rId42" Type="http://schemas.openxmlformats.org/officeDocument/2006/relationships/tags" Target="../tags/tag219.xml"/><Relationship Id="rId41" Type="http://schemas.openxmlformats.org/officeDocument/2006/relationships/tags" Target="../tags/tag218.xml"/><Relationship Id="rId40" Type="http://schemas.openxmlformats.org/officeDocument/2006/relationships/tags" Target="../tags/tag217.xml"/><Relationship Id="rId4" Type="http://schemas.openxmlformats.org/officeDocument/2006/relationships/tags" Target="../tags/tag181.xml"/><Relationship Id="rId39" Type="http://schemas.openxmlformats.org/officeDocument/2006/relationships/tags" Target="../tags/tag216.xml"/><Relationship Id="rId38" Type="http://schemas.openxmlformats.org/officeDocument/2006/relationships/tags" Target="../tags/tag215.xml"/><Relationship Id="rId37" Type="http://schemas.openxmlformats.org/officeDocument/2006/relationships/tags" Target="../tags/tag214.xml"/><Relationship Id="rId36" Type="http://schemas.openxmlformats.org/officeDocument/2006/relationships/tags" Target="../tags/tag213.xml"/><Relationship Id="rId35" Type="http://schemas.openxmlformats.org/officeDocument/2006/relationships/tags" Target="../tags/tag212.xml"/><Relationship Id="rId34" Type="http://schemas.openxmlformats.org/officeDocument/2006/relationships/tags" Target="../tags/tag211.xml"/><Relationship Id="rId33" Type="http://schemas.openxmlformats.org/officeDocument/2006/relationships/tags" Target="../tags/tag210.xml"/><Relationship Id="rId32" Type="http://schemas.openxmlformats.org/officeDocument/2006/relationships/tags" Target="../tags/tag209.xml"/><Relationship Id="rId31" Type="http://schemas.openxmlformats.org/officeDocument/2006/relationships/tags" Target="../tags/tag208.xml"/><Relationship Id="rId30" Type="http://schemas.openxmlformats.org/officeDocument/2006/relationships/tags" Target="../tags/tag207.xml"/><Relationship Id="rId3" Type="http://schemas.openxmlformats.org/officeDocument/2006/relationships/tags" Target="../tags/tag180.xml"/><Relationship Id="rId29" Type="http://schemas.openxmlformats.org/officeDocument/2006/relationships/tags" Target="../tags/tag206.xml"/><Relationship Id="rId28" Type="http://schemas.openxmlformats.org/officeDocument/2006/relationships/tags" Target="../tags/tag205.xml"/><Relationship Id="rId27" Type="http://schemas.openxmlformats.org/officeDocument/2006/relationships/tags" Target="../tags/tag204.xml"/><Relationship Id="rId26" Type="http://schemas.openxmlformats.org/officeDocument/2006/relationships/tags" Target="../tags/tag203.xml"/><Relationship Id="rId25" Type="http://schemas.openxmlformats.org/officeDocument/2006/relationships/tags" Target="../tags/tag202.xml"/><Relationship Id="rId24" Type="http://schemas.openxmlformats.org/officeDocument/2006/relationships/tags" Target="../tags/tag201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tags" Target="../tags/tag179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9" Type="http://schemas.openxmlformats.org/officeDocument/2006/relationships/notesSlide" Target="../notesSlides/notesSlide2.xml"/><Relationship Id="rId148" Type="http://schemas.openxmlformats.org/officeDocument/2006/relationships/slideLayout" Target="../slideLayouts/slideLayout1.xml"/><Relationship Id="rId147" Type="http://schemas.openxmlformats.org/officeDocument/2006/relationships/tags" Target="../tags/tag324.xml"/><Relationship Id="rId146" Type="http://schemas.openxmlformats.org/officeDocument/2006/relationships/tags" Target="../tags/tag323.xml"/><Relationship Id="rId145" Type="http://schemas.openxmlformats.org/officeDocument/2006/relationships/tags" Target="../tags/tag322.xml"/><Relationship Id="rId144" Type="http://schemas.openxmlformats.org/officeDocument/2006/relationships/tags" Target="../tags/tag321.xml"/><Relationship Id="rId143" Type="http://schemas.openxmlformats.org/officeDocument/2006/relationships/tags" Target="../tags/tag320.xml"/><Relationship Id="rId142" Type="http://schemas.openxmlformats.org/officeDocument/2006/relationships/tags" Target="../tags/tag319.xml"/><Relationship Id="rId141" Type="http://schemas.openxmlformats.org/officeDocument/2006/relationships/tags" Target="../tags/tag318.xml"/><Relationship Id="rId140" Type="http://schemas.openxmlformats.org/officeDocument/2006/relationships/tags" Target="../tags/tag317.xml"/><Relationship Id="rId14" Type="http://schemas.openxmlformats.org/officeDocument/2006/relationships/tags" Target="../tags/tag191.xml"/><Relationship Id="rId139" Type="http://schemas.openxmlformats.org/officeDocument/2006/relationships/tags" Target="../tags/tag316.xml"/><Relationship Id="rId138" Type="http://schemas.openxmlformats.org/officeDocument/2006/relationships/tags" Target="../tags/tag315.xml"/><Relationship Id="rId137" Type="http://schemas.openxmlformats.org/officeDocument/2006/relationships/tags" Target="../tags/tag314.xml"/><Relationship Id="rId136" Type="http://schemas.openxmlformats.org/officeDocument/2006/relationships/tags" Target="../tags/tag313.xml"/><Relationship Id="rId135" Type="http://schemas.openxmlformats.org/officeDocument/2006/relationships/tags" Target="../tags/tag312.xml"/><Relationship Id="rId134" Type="http://schemas.openxmlformats.org/officeDocument/2006/relationships/tags" Target="../tags/tag311.xml"/><Relationship Id="rId133" Type="http://schemas.openxmlformats.org/officeDocument/2006/relationships/tags" Target="../tags/tag310.xml"/><Relationship Id="rId132" Type="http://schemas.openxmlformats.org/officeDocument/2006/relationships/tags" Target="../tags/tag309.xml"/><Relationship Id="rId131" Type="http://schemas.openxmlformats.org/officeDocument/2006/relationships/tags" Target="../tags/tag308.xml"/><Relationship Id="rId130" Type="http://schemas.openxmlformats.org/officeDocument/2006/relationships/tags" Target="../tags/tag307.xml"/><Relationship Id="rId13" Type="http://schemas.openxmlformats.org/officeDocument/2006/relationships/tags" Target="../tags/tag190.xml"/><Relationship Id="rId129" Type="http://schemas.openxmlformats.org/officeDocument/2006/relationships/tags" Target="../tags/tag306.xml"/><Relationship Id="rId128" Type="http://schemas.openxmlformats.org/officeDocument/2006/relationships/tags" Target="../tags/tag305.xml"/><Relationship Id="rId127" Type="http://schemas.openxmlformats.org/officeDocument/2006/relationships/tags" Target="../tags/tag304.xml"/><Relationship Id="rId126" Type="http://schemas.openxmlformats.org/officeDocument/2006/relationships/tags" Target="../tags/tag303.xml"/><Relationship Id="rId125" Type="http://schemas.openxmlformats.org/officeDocument/2006/relationships/tags" Target="../tags/tag302.xml"/><Relationship Id="rId124" Type="http://schemas.openxmlformats.org/officeDocument/2006/relationships/tags" Target="../tags/tag301.xml"/><Relationship Id="rId123" Type="http://schemas.openxmlformats.org/officeDocument/2006/relationships/tags" Target="../tags/tag300.xml"/><Relationship Id="rId122" Type="http://schemas.openxmlformats.org/officeDocument/2006/relationships/tags" Target="../tags/tag299.xml"/><Relationship Id="rId121" Type="http://schemas.openxmlformats.org/officeDocument/2006/relationships/tags" Target="../tags/tag298.xml"/><Relationship Id="rId120" Type="http://schemas.openxmlformats.org/officeDocument/2006/relationships/tags" Target="../tags/tag297.xml"/><Relationship Id="rId12" Type="http://schemas.openxmlformats.org/officeDocument/2006/relationships/tags" Target="../tags/tag189.xml"/><Relationship Id="rId119" Type="http://schemas.openxmlformats.org/officeDocument/2006/relationships/tags" Target="../tags/tag296.xml"/><Relationship Id="rId118" Type="http://schemas.openxmlformats.org/officeDocument/2006/relationships/tags" Target="../tags/tag295.xml"/><Relationship Id="rId117" Type="http://schemas.openxmlformats.org/officeDocument/2006/relationships/tags" Target="../tags/tag294.xml"/><Relationship Id="rId116" Type="http://schemas.openxmlformats.org/officeDocument/2006/relationships/tags" Target="../tags/tag293.xml"/><Relationship Id="rId115" Type="http://schemas.openxmlformats.org/officeDocument/2006/relationships/tags" Target="../tags/tag292.xml"/><Relationship Id="rId114" Type="http://schemas.openxmlformats.org/officeDocument/2006/relationships/tags" Target="../tags/tag291.xml"/><Relationship Id="rId113" Type="http://schemas.openxmlformats.org/officeDocument/2006/relationships/tags" Target="../tags/tag290.xml"/><Relationship Id="rId112" Type="http://schemas.openxmlformats.org/officeDocument/2006/relationships/tags" Target="../tags/tag289.xml"/><Relationship Id="rId111" Type="http://schemas.openxmlformats.org/officeDocument/2006/relationships/tags" Target="../tags/tag288.xml"/><Relationship Id="rId110" Type="http://schemas.openxmlformats.org/officeDocument/2006/relationships/tags" Target="../tags/tag287.xml"/><Relationship Id="rId11" Type="http://schemas.openxmlformats.org/officeDocument/2006/relationships/tags" Target="../tags/tag188.xml"/><Relationship Id="rId109" Type="http://schemas.openxmlformats.org/officeDocument/2006/relationships/tags" Target="../tags/tag286.xml"/><Relationship Id="rId108" Type="http://schemas.openxmlformats.org/officeDocument/2006/relationships/tags" Target="../tags/tag285.xml"/><Relationship Id="rId107" Type="http://schemas.openxmlformats.org/officeDocument/2006/relationships/tags" Target="../tags/tag284.xml"/><Relationship Id="rId106" Type="http://schemas.openxmlformats.org/officeDocument/2006/relationships/tags" Target="../tags/tag283.xml"/><Relationship Id="rId105" Type="http://schemas.openxmlformats.org/officeDocument/2006/relationships/tags" Target="../tags/tag282.xml"/><Relationship Id="rId104" Type="http://schemas.openxmlformats.org/officeDocument/2006/relationships/tags" Target="../tags/tag281.xml"/><Relationship Id="rId103" Type="http://schemas.openxmlformats.org/officeDocument/2006/relationships/tags" Target="../tags/tag280.xml"/><Relationship Id="rId102" Type="http://schemas.openxmlformats.org/officeDocument/2006/relationships/tags" Target="../tags/tag279.xml"/><Relationship Id="rId101" Type="http://schemas.openxmlformats.org/officeDocument/2006/relationships/tags" Target="../tags/tag278.xml"/><Relationship Id="rId100" Type="http://schemas.openxmlformats.org/officeDocument/2006/relationships/tags" Target="../tags/tag277.xml"/><Relationship Id="rId10" Type="http://schemas.openxmlformats.org/officeDocument/2006/relationships/tags" Target="../tags/tag187.xml"/><Relationship Id="rId1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tags" Target="../tags/tag327.xml"/><Relationship Id="rId2" Type="http://schemas.openxmlformats.org/officeDocument/2006/relationships/image" Target="../media/image6.png"/><Relationship Id="rId1" Type="http://schemas.openxmlformats.org/officeDocument/2006/relationships/tags" Target="../tags/tag32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339.xml"/><Relationship Id="rId12" Type="http://schemas.openxmlformats.org/officeDocument/2006/relationships/tags" Target="../tags/tag338.xml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4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4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34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初识信息学、顺序结构</a:t>
            </a:r>
            <a:endParaRPr 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13510" r="45977"/>
          <a:stretch>
            <a:fillRect/>
          </a:stretch>
        </p:blipFill>
        <p:spPr>
          <a:xfrm>
            <a:off x="6672817" y="3876675"/>
            <a:ext cx="5015474" cy="27742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207010"/>
            <a:ext cx="4302125" cy="3106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78" y="3544672"/>
            <a:ext cx="4301765" cy="31064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18648" r="47584"/>
          <a:stretch>
            <a:fillRect/>
          </a:stretch>
        </p:blipFill>
        <p:spPr>
          <a:xfrm>
            <a:off x="6672817" y="206876"/>
            <a:ext cx="5015474" cy="25845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2559" y="2908406"/>
            <a:ext cx="3442447" cy="851462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4400" dirty="0" err="1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endl</a:t>
            </a:r>
            <a:r>
              <a:rPr lang="en-US" altLang="zh-CN" sz="440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 </a:t>
            </a:r>
            <a:r>
              <a:rPr lang="zh-CN" altLang="en-US" sz="440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→换行</a:t>
            </a:r>
            <a:endParaRPr lang="zh-CN" altLang="en-US" sz="4400" dirty="0">
              <a:solidFill>
                <a:srgbClr val="FF0000"/>
              </a:solidFill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3720000">
            <a:off x="3580130" y="3455035"/>
            <a:ext cx="3956050" cy="2355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7820000">
            <a:off x="3660775" y="3438525"/>
            <a:ext cx="3877310" cy="2203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3435350" y="1771015"/>
            <a:ext cx="66865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3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  <p:bldP spid="13" grpId="0" bldLvl="0" animBg="1"/>
      <p:bldP spid="1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课程回顾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93670" y="1356995"/>
            <a:ext cx="1164590" cy="127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7449"/>
          <a:stretch>
            <a:fillRect/>
          </a:stretch>
        </p:blipFill>
        <p:spPr>
          <a:xfrm>
            <a:off x="8455025" y="1356995"/>
            <a:ext cx="1076325" cy="127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3486785"/>
            <a:ext cx="4972050" cy="3314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" y="3486785"/>
            <a:ext cx="5200650" cy="2952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1597660" y="1705610"/>
            <a:ext cx="882015" cy="2717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3138805" y="5398135"/>
            <a:ext cx="232410" cy="57213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420235" y="3135630"/>
            <a:ext cx="38322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变量是什么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2384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model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36795" y="3429000"/>
            <a:ext cx="2724150" cy="24098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什么是变量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6" name="图片 5" descr="model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6400" y="3429000"/>
            <a:ext cx="2724150" cy="24098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364105" y="1705610"/>
            <a:ext cx="17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6174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11775" y="1705610"/>
            <a:ext cx="17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12345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694305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854700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3" name="图片 12" descr="model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7190" y="3429000"/>
            <a:ext cx="2724150" cy="24098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9122410" y="1705610"/>
            <a:ext cx="581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9015095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666875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= 6174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4832350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 = 12345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7997825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 = 0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5.20833e-05 0.4025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0625 0.00101852 L -0.00921875 0.429352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5833 0.00101852 L -0.00979167 0.382685 " pathEditMode="relative" rAng="0" ptsTypes="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61458 -0.338889 " pathEditMode="relative" rAng="0" ptsTypes="">
                                      <p:cBhvr>
                                        <p:cTn id="1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9375 -0.341667 " pathEditMode="relative" rAng="0" ptsTypes="">
                                      <p:cBhvr>
                                        <p:cTn id="1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13542 -0.340278 " pathEditMode="relative" rAng="0" ptsTypes="">
                                      <p:cBhvr>
                                        <p:cTn id="1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/>
      <p:bldP spid="9" grpId="1"/>
      <p:bldP spid="9" grpId="2"/>
      <p:bldP spid="11" grpId="0"/>
      <p:bldP spid="12" grpId="0"/>
      <p:bldP spid="14" grpId="0"/>
      <p:bldP spid="14" grpId="1"/>
      <p:bldP spid="14" grpId="2"/>
      <p:bldP spid="15" grpId="0"/>
      <p:bldP spid="16" grpId="0" bldLvl="0" build="allAtOnce"/>
      <p:bldP spid="17" grpId="0" bldLvl="0" build="allAtOnce"/>
      <p:bldP spid="18" grpId="0" bldLvl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131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变量名的规范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6060" y="1163320"/>
            <a:ext cx="2771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给变量起名字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6060" y="2153920"/>
            <a:ext cx="8470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只允许包含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英文字母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数字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下划线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第一个字符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不能是数字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7995" y="3883025"/>
            <a:ext cx="9216390" cy="175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Xiaoming               2yuan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             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abc123           __AaBbCc    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Student_Name      M.D.Jason        $123               #3q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3G64                     C++                  U.S.A              Zhang wei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763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158615" y="399097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9158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424545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357630" y="460311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15861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291580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42454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357630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158615" y="507111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291580" y="505396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8424545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4360" y="175768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3" name="图片 2" descr="国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2410" y="1169670"/>
            <a:ext cx="2548890" cy="1697990"/>
          </a:xfrm>
          <a:prstGeom prst="rect">
            <a:avLst/>
          </a:prstGeom>
        </p:spPr>
      </p:pic>
      <p:pic>
        <p:nvPicPr>
          <p:cNvPr id="4" name="图片 3" descr="瓷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3429000"/>
            <a:ext cx="255143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4360" y="412496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0765" y="5747385"/>
            <a:ext cx="714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大小写字母在变量名中表示不同的变量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数据类型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9185" y="1657985"/>
            <a:ext cx="2673985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小明今年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岁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1470" y="1657985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整数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99185" y="2756535"/>
            <a:ext cx="2673985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小红有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5.75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681470" y="2758440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099185" y="3876675"/>
            <a:ext cx="4175760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‘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’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是字母表中的字母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681470" y="3858895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99185" y="4996815"/>
            <a:ext cx="4175760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“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My name is Li Hua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”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charset="0"/>
              <a:ea typeface="汉仪文黑-85W" panose="00020600040101010101" charset="-122"/>
              <a:cs typeface="Ebrima" panose="02000000000000000000" charset="0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6681470" y="4998720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86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9480" y="1217930"/>
            <a:ext cx="2539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int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整型</a:t>
            </a:r>
            <a:endParaRPr lang="zh-CN" altLang="en-US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9480" y="20561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double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浮点型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endParaRPr lang="en-US" alt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9480" y="28943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char —— 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89480" y="37325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long long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长整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89480" y="45707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string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1908175" y="1374140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>
            <p:custDataLst>
              <p:tags r:id="rId4"/>
            </p:custDataLst>
          </p:nvPr>
        </p:nvSpPr>
        <p:spPr>
          <a:xfrm>
            <a:off x="1901825" y="2221865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189480" y="54089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bool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布尔类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 bldLvl="0" animBg="1"/>
      <p:bldP spid="11" grpId="0" bldLvl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变量的定义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键盘与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变量的定义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57985"/>
            <a:ext cx="5204460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=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初值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3019425"/>
            <a:ext cx="4600575" cy="3046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5840" y="1657985"/>
            <a:ext cx="371284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65" y="3019425"/>
            <a:ext cx="5000625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68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定义多个整形变量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28140"/>
            <a:ext cx="601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定义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个整形变量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a, b, c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值分别为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1, 3, 5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0905" y="2447290"/>
            <a:ext cx="469582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70930" y="2447290"/>
            <a:ext cx="5276850" cy="3009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797935" y="4077335"/>
            <a:ext cx="164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多行定义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8150860" y="3447415"/>
            <a:ext cx="164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单行定义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8780145" y="3907790"/>
            <a:ext cx="292100" cy="340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9866630" y="3907790"/>
            <a:ext cx="292100" cy="340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890905" y="6105525"/>
            <a:ext cx="433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张三是男生，李四是男生</a:t>
            </a:r>
            <a:endParaRPr lang="zh-CN" alt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170930" y="6105525"/>
            <a:ext cx="4060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张三</a:t>
            </a:r>
            <a:r>
              <a:rPr 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和李四都是</a:t>
            </a:r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男生</a:t>
            </a:r>
            <a:endParaRPr lang="zh-CN" alt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bldLvl="0" animBg="1"/>
      <p:bldP spid="13" grpId="0" bldLvl="0" animBg="1"/>
      <p:bldP spid="17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变量的输出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005330"/>
            <a:ext cx="4895850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小练习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1739265"/>
            <a:ext cx="9039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已知长方形的长是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，宽是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，输出长方形的周长。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845" y="4014470"/>
            <a:ext cx="83185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电费的价格是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0.45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元一度电，上个月小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L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用了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10086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度电，输出小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L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上个月的电费。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组合 268"/>
          <p:cNvGrpSpPr/>
          <p:nvPr/>
        </p:nvGrpSpPr>
        <p:grpSpPr>
          <a:xfrm>
            <a:off x="2225675" y="4345940"/>
            <a:ext cx="1129665" cy="480695"/>
            <a:chOff x="4752" y="3342"/>
            <a:chExt cx="763" cy="763"/>
          </a:xfrm>
          <a:solidFill>
            <a:srgbClr val="FFFF00"/>
          </a:solidFill>
        </p:grpSpPr>
        <p:sp>
          <p:nvSpPr>
            <p:cNvPr id="270" name="棱台 269"/>
            <p:cNvSpPr/>
            <p:nvPr>
              <p:custDataLst>
                <p:tags r:id="rId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1" name="文本框 270"/>
            <p:cNvSpPr txBox="1"/>
            <p:nvPr>
              <p:custDataLst>
                <p:tags r:id="rId2"/>
              </p:custDataLst>
            </p:nvPr>
          </p:nvSpPr>
          <p:spPr>
            <a:xfrm>
              <a:off x="4958" y="3646"/>
              <a:ext cx="427" cy="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no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Shift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25675" y="2868930"/>
            <a:ext cx="515620" cy="484505"/>
            <a:chOff x="4752" y="3342"/>
            <a:chExt cx="812" cy="763"/>
          </a:xfrm>
        </p:grpSpPr>
        <p:sp>
          <p:nvSpPr>
            <p:cNvPr id="5" name="棱台 4"/>
            <p:cNvSpPr/>
            <p:nvPr/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01" y="368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` ~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24150" y="2865755"/>
            <a:ext cx="582295" cy="484505"/>
            <a:chOff x="4752" y="3342"/>
            <a:chExt cx="917" cy="763"/>
          </a:xfrm>
        </p:grpSpPr>
        <p:sp>
          <p:nvSpPr>
            <p:cNvPr id="17" name="棱台 16"/>
            <p:cNvSpPr/>
            <p:nvPr>
              <p:custDataLst>
                <p:tags r:id="rId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>
              <p:custDataLst>
                <p:tags r:id="rId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1!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19450" y="2865755"/>
            <a:ext cx="544195" cy="484505"/>
            <a:chOff x="4752" y="3342"/>
            <a:chExt cx="857" cy="763"/>
          </a:xfrm>
        </p:grpSpPr>
        <p:sp>
          <p:nvSpPr>
            <p:cNvPr id="20" name="棱台 19"/>
            <p:cNvSpPr/>
            <p:nvPr>
              <p:custDataLst>
                <p:tags r:id="rId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2@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05225" y="2865755"/>
            <a:ext cx="544195" cy="484505"/>
            <a:chOff x="4752" y="3342"/>
            <a:chExt cx="857" cy="763"/>
          </a:xfrm>
        </p:grpSpPr>
        <p:sp>
          <p:nvSpPr>
            <p:cNvPr id="23" name="棱台 22"/>
            <p:cNvSpPr/>
            <p:nvPr>
              <p:custDataLst>
                <p:tags r:id="rId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3#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99255" y="2865755"/>
            <a:ext cx="544195" cy="484505"/>
            <a:chOff x="4752" y="3342"/>
            <a:chExt cx="857" cy="763"/>
          </a:xfrm>
        </p:grpSpPr>
        <p:sp>
          <p:nvSpPr>
            <p:cNvPr id="26" name="棱台 25"/>
            <p:cNvSpPr/>
            <p:nvPr>
              <p:custDataLst>
                <p:tags r:id="rId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10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4$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93285" y="2865755"/>
            <a:ext cx="525145" cy="484505"/>
            <a:chOff x="4752" y="3342"/>
            <a:chExt cx="827" cy="763"/>
          </a:xfrm>
        </p:grpSpPr>
        <p:sp>
          <p:nvSpPr>
            <p:cNvPr id="29" name="棱台 28"/>
            <p:cNvSpPr/>
            <p:nvPr>
              <p:custDataLst>
                <p:tags r:id="rId1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5%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89855" y="2865755"/>
            <a:ext cx="525145" cy="484505"/>
            <a:chOff x="4752" y="3342"/>
            <a:chExt cx="827" cy="763"/>
          </a:xfrm>
        </p:grpSpPr>
        <p:sp>
          <p:nvSpPr>
            <p:cNvPr id="32" name="棱台 31"/>
            <p:cNvSpPr/>
            <p:nvPr>
              <p:custDataLst>
                <p:tags r:id="rId1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6^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81345" y="2868930"/>
            <a:ext cx="525145" cy="484505"/>
            <a:chOff x="4752" y="3342"/>
            <a:chExt cx="827" cy="763"/>
          </a:xfrm>
        </p:grpSpPr>
        <p:sp>
          <p:nvSpPr>
            <p:cNvPr id="35" name="棱台 34"/>
            <p:cNvSpPr/>
            <p:nvPr>
              <p:custDataLst>
                <p:tags r:id="rId1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>
              <p:custDataLst>
                <p:tags r:id="rId16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7&amp;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2835" y="2868930"/>
            <a:ext cx="553720" cy="484505"/>
            <a:chOff x="4752" y="3342"/>
            <a:chExt cx="872" cy="763"/>
          </a:xfrm>
        </p:grpSpPr>
        <p:sp>
          <p:nvSpPr>
            <p:cNvPr id="38" name="棱台 37"/>
            <p:cNvSpPr/>
            <p:nvPr>
              <p:custDataLst>
                <p:tags r:id="rId1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>
              <p:custDataLst>
                <p:tags r:id="rId18"/>
              </p:custDataLst>
            </p:nvPr>
          </p:nvSpPr>
          <p:spPr>
            <a:xfrm>
              <a:off x="486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8*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659880" y="2872740"/>
            <a:ext cx="544195" cy="484505"/>
            <a:chOff x="4752" y="3342"/>
            <a:chExt cx="857" cy="763"/>
          </a:xfrm>
        </p:grpSpPr>
        <p:sp>
          <p:nvSpPr>
            <p:cNvPr id="41" name="棱台 40"/>
            <p:cNvSpPr/>
            <p:nvPr>
              <p:custDataLst>
                <p:tags r:id="rId1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20"/>
              </p:custDataLst>
            </p:nvPr>
          </p:nvSpPr>
          <p:spPr>
            <a:xfrm>
              <a:off x="4846" y="349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9(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146290" y="2875280"/>
            <a:ext cx="572770" cy="484505"/>
            <a:chOff x="4752" y="3342"/>
            <a:chExt cx="902" cy="763"/>
          </a:xfrm>
        </p:grpSpPr>
        <p:sp>
          <p:nvSpPr>
            <p:cNvPr id="44" name="棱台 43"/>
            <p:cNvSpPr/>
            <p:nvPr>
              <p:custDataLst>
                <p:tags r:id="rId2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>
              <p:custDataLst>
                <p:tags r:id="rId22"/>
              </p:custDataLst>
            </p:nvPr>
          </p:nvSpPr>
          <p:spPr>
            <a:xfrm>
              <a:off x="489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0)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39050" y="2868930"/>
            <a:ext cx="534670" cy="484505"/>
            <a:chOff x="4752" y="3342"/>
            <a:chExt cx="842" cy="763"/>
          </a:xfrm>
        </p:grpSpPr>
        <p:sp>
          <p:nvSpPr>
            <p:cNvPr id="47" name="棱台 46"/>
            <p:cNvSpPr/>
            <p:nvPr>
              <p:custDataLst>
                <p:tags r:id="rId2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>
              <p:custDataLst>
                <p:tags r:id="rId24"/>
              </p:custDataLst>
            </p:nvPr>
          </p:nvSpPr>
          <p:spPr>
            <a:xfrm>
              <a:off x="483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-_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136890" y="2865755"/>
            <a:ext cx="534670" cy="484505"/>
            <a:chOff x="4752" y="3342"/>
            <a:chExt cx="842" cy="763"/>
          </a:xfrm>
        </p:grpSpPr>
        <p:sp>
          <p:nvSpPr>
            <p:cNvPr id="50" name="棱台 49"/>
            <p:cNvSpPr/>
            <p:nvPr>
              <p:custDataLst>
                <p:tags r:id="rId2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>
              <p:custDataLst>
                <p:tags r:id="rId26"/>
              </p:custDataLst>
            </p:nvPr>
          </p:nvSpPr>
          <p:spPr>
            <a:xfrm>
              <a:off x="483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=+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630285" y="2865755"/>
            <a:ext cx="1078865" cy="484505"/>
            <a:chOff x="4752" y="3342"/>
            <a:chExt cx="1699" cy="763"/>
          </a:xfrm>
        </p:grpSpPr>
        <p:sp>
          <p:nvSpPr>
            <p:cNvPr id="53" name="棱台 52"/>
            <p:cNvSpPr/>
            <p:nvPr>
              <p:custDataLst>
                <p:tags r:id="rId27"/>
              </p:custDataLst>
            </p:nvPr>
          </p:nvSpPr>
          <p:spPr>
            <a:xfrm>
              <a:off x="4752" y="3342"/>
              <a:ext cx="169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>
              <p:custDataLst>
                <p:tags r:id="rId28"/>
              </p:custDataLst>
            </p:nvPr>
          </p:nvSpPr>
          <p:spPr>
            <a:xfrm>
              <a:off x="4831" y="3521"/>
              <a:ext cx="1620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Backspace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026410" y="3350260"/>
            <a:ext cx="582295" cy="484505"/>
            <a:chOff x="4752" y="3342"/>
            <a:chExt cx="917" cy="763"/>
          </a:xfrm>
        </p:grpSpPr>
        <p:sp>
          <p:nvSpPr>
            <p:cNvPr id="56" name="棱台 55"/>
            <p:cNvSpPr/>
            <p:nvPr>
              <p:custDataLst>
                <p:tags r:id="rId2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>
              <p:custDataLst>
                <p:tags r:id="rId30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Q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521710" y="3350260"/>
            <a:ext cx="553720" cy="484505"/>
            <a:chOff x="4752" y="3342"/>
            <a:chExt cx="872" cy="763"/>
          </a:xfrm>
        </p:grpSpPr>
        <p:sp>
          <p:nvSpPr>
            <p:cNvPr id="59" name="棱台 58"/>
            <p:cNvSpPr/>
            <p:nvPr>
              <p:custDataLst>
                <p:tags r:id="rId3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>
              <p:custDataLst>
                <p:tags r:id="rId32"/>
              </p:custDataLst>
            </p:nvPr>
          </p:nvSpPr>
          <p:spPr>
            <a:xfrm>
              <a:off x="486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W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07485" y="3350260"/>
            <a:ext cx="572770" cy="484505"/>
            <a:chOff x="4752" y="3342"/>
            <a:chExt cx="902" cy="763"/>
          </a:xfrm>
        </p:grpSpPr>
        <p:sp>
          <p:nvSpPr>
            <p:cNvPr id="62" name="棱台 61"/>
            <p:cNvSpPr/>
            <p:nvPr>
              <p:custDataLst>
                <p:tags r:id="rId3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>
              <p:custDataLst>
                <p:tags r:id="rId34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E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01515" y="3350260"/>
            <a:ext cx="591820" cy="484505"/>
            <a:chOff x="4752" y="3342"/>
            <a:chExt cx="932" cy="763"/>
          </a:xfrm>
        </p:grpSpPr>
        <p:sp>
          <p:nvSpPr>
            <p:cNvPr id="65" name="棱台 64"/>
            <p:cNvSpPr/>
            <p:nvPr>
              <p:custDataLst>
                <p:tags r:id="rId3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>
              <p:custDataLst>
                <p:tags r:id="rId36"/>
              </p:custDataLst>
            </p:nvPr>
          </p:nvSpPr>
          <p:spPr>
            <a:xfrm>
              <a:off x="492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R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995545" y="3350260"/>
            <a:ext cx="591820" cy="484505"/>
            <a:chOff x="4752" y="3342"/>
            <a:chExt cx="932" cy="763"/>
          </a:xfrm>
        </p:grpSpPr>
        <p:sp>
          <p:nvSpPr>
            <p:cNvPr id="68" name="棱台 67"/>
            <p:cNvSpPr/>
            <p:nvPr>
              <p:custDataLst>
                <p:tags r:id="rId3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>
              <p:custDataLst>
                <p:tags r:id="rId38"/>
              </p:custDataLst>
            </p:nvPr>
          </p:nvSpPr>
          <p:spPr>
            <a:xfrm>
              <a:off x="492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492115" y="3350260"/>
            <a:ext cx="582295" cy="484505"/>
            <a:chOff x="4752" y="3342"/>
            <a:chExt cx="917" cy="763"/>
          </a:xfrm>
        </p:grpSpPr>
        <p:sp>
          <p:nvSpPr>
            <p:cNvPr id="71" name="棱台 70"/>
            <p:cNvSpPr/>
            <p:nvPr>
              <p:custDataLst>
                <p:tags r:id="rId3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>
              <p:custDataLst>
                <p:tags r:id="rId40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Y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983605" y="3353435"/>
            <a:ext cx="582295" cy="484505"/>
            <a:chOff x="4752" y="3342"/>
            <a:chExt cx="917" cy="763"/>
          </a:xfrm>
        </p:grpSpPr>
        <p:sp>
          <p:nvSpPr>
            <p:cNvPr id="74" name="棱台 73"/>
            <p:cNvSpPr/>
            <p:nvPr>
              <p:custDataLst>
                <p:tags r:id="rId4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>
              <p:custDataLst>
                <p:tags r:id="rId42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U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475095" y="3353435"/>
            <a:ext cx="610870" cy="484505"/>
            <a:chOff x="4752" y="3342"/>
            <a:chExt cx="962" cy="763"/>
          </a:xfrm>
        </p:grpSpPr>
        <p:sp>
          <p:nvSpPr>
            <p:cNvPr id="77" name="棱台 76"/>
            <p:cNvSpPr/>
            <p:nvPr>
              <p:custDataLst>
                <p:tags r:id="rId4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>
              <p:custDataLst>
                <p:tags r:id="rId44"/>
              </p:custDataLst>
            </p:nvPr>
          </p:nvSpPr>
          <p:spPr>
            <a:xfrm>
              <a:off x="495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I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962140" y="3357245"/>
            <a:ext cx="572770" cy="484505"/>
            <a:chOff x="4752" y="3342"/>
            <a:chExt cx="902" cy="763"/>
          </a:xfrm>
        </p:grpSpPr>
        <p:sp>
          <p:nvSpPr>
            <p:cNvPr id="80" name="棱台 79"/>
            <p:cNvSpPr/>
            <p:nvPr>
              <p:custDataLst>
                <p:tags r:id="rId4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>
              <p:custDataLst>
                <p:tags r:id="rId46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O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458075" y="3350260"/>
            <a:ext cx="591820" cy="484505"/>
            <a:chOff x="4752" y="3342"/>
            <a:chExt cx="932" cy="763"/>
          </a:xfrm>
        </p:grpSpPr>
        <p:sp>
          <p:nvSpPr>
            <p:cNvPr id="83" name="棱台 82"/>
            <p:cNvSpPr/>
            <p:nvPr>
              <p:custDataLst>
                <p:tags r:id="rId4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>
              <p:custDataLst>
                <p:tags r:id="rId48"/>
              </p:custDataLst>
            </p:nvPr>
          </p:nvSpPr>
          <p:spPr>
            <a:xfrm>
              <a:off x="4921" y="353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P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41310" y="3353435"/>
            <a:ext cx="544195" cy="484505"/>
            <a:chOff x="4752" y="3342"/>
            <a:chExt cx="857" cy="763"/>
          </a:xfrm>
        </p:grpSpPr>
        <p:sp>
          <p:nvSpPr>
            <p:cNvPr id="86" name="棱台 85"/>
            <p:cNvSpPr/>
            <p:nvPr>
              <p:custDataLst>
                <p:tags r:id="rId4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>
              <p:custDataLst>
                <p:tags r:id="rId50"/>
              </p:custDataLst>
            </p:nvPr>
          </p:nvSpPr>
          <p:spPr>
            <a:xfrm>
              <a:off x="484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[ {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439150" y="3350260"/>
            <a:ext cx="544195" cy="484505"/>
            <a:chOff x="4752" y="3342"/>
            <a:chExt cx="857" cy="763"/>
          </a:xfrm>
        </p:grpSpPr>
        <p:sp>
          <p:nvSpPr>
            <p:cNvPr id="89" name="棱台 88"/>
            <p:cNvSpPr/>
            <p:nvPr>
              <p:custDataLst>
                <p:tags r:id="rId5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52"/>
              </p:custDataLst>
            </p:nvPr>
          </p:nvSpPr>
          <p:spPr>
            <a:xfrm>
              <a:off x="484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] }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923655" y="3359785"/>
            <a:ext cx="948055" cy="484505"/>
            <a:chOff x="4752" y="3342"/>
            <a:chExt cx="937" cy="763"/>
          </a:xfrm>
        </p:grpSpPr>
        <p:sp>
          <p:nvSpPr>
            <p:cNvPr id="92" name="棱台 91"/>
            <p:cNvSpPr/>
            <p:nvPr>
              <p:custDataLst>
                <p:tags r:id="rId5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>
              <p:custDataLst>
                <p:tags r:id="rId54"/>
              </p:custDataLst>
            </p:nvPr>
          </p:nvSpPr>
          <p:spPr>
            <a:xfrm>
              <a:off x="492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\   |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0120" y="3359785"/>
            <a:ext cx="960345" cy="484505"/>
            <a:chOff x="4752" y="3342"/>
            <a:chExt cx="933" cy="763"/>
          </a:xfrm>
        </p:grpSpPr>
        <p:sp>
          <p:nvSpPr>
            <p:cNvPr id="95" name="棱台 94"/>
            <p:cNvSpPr/>
            <p:nvPr>
              <p:custDataLst>
                <p:tags r:id="rId5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>
              <p:custDataLst>
                <p:tags r:id="rId56"/>
              </p:custDataLst>
            </p:nvPr>
          </p:nvSpPr>
          <p:spPr>
            <a:xfrm>
              <a:off x="4922" y="363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Tab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153410" y="3848100"/>
            <a:ext cx="582295" cy="484505"/>
            <a:chOff x="4752" y="3342"/>
            <a:chExt cx="917" cy="763"/>
          </a:xfrm>
        </p:grpSpPr>
        <p:sp>
          <p:nvSpPr>
            <p:cNvPr id="98" name="棱台 97"/>
            <p:cNvSpPr/>
            <p:nvPr>
              <p:custDataLst>
                <p:tags r:id="rId5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>
              <p:custDataLst>
                <p:tags r:id="rId58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A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648710" y="3848100"/>
            <a:ext cx="563245" cy="484505"/>
            <a:chOff x="4752" y="3342"/>
            <a:chExt cx="887" cy="763"/>
          </a:xfrm>
        </p:grpSpPr>
        <p:sp>
          <p:nvSpPr>
            <p:cNvPr id="101" name="棱台 100"/>
            <p:cNvSpPr/>
            <p:nvPr>
              <p:custDataLst>
                <p:tags r:id="rId5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>
              <p:custDataLst>
                <p:tags r:id="rId60"/>
              </p:custDataLst>
            </p:nvPr>
          </p:nvSpPr>
          <p:spPr>
            <a:xfrm>
              <a:off x="487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134485" y="3848100"/>
            <a:ext cx="572770" cy="484505"/>
            <a:chOff x="4752" y="3342"/>
            <a:chExt cx="902" cy="763"/>
          </a:xfrm>
        </p:grpSpPr>
        <p:sp>
          <p:nvSpPr>
            <p:cNvPr id="104" name="棱台 103"/>
            <p:cNvSpPr/>
            <p:nvPr>
              <p:custDataLst>
                <p:tags r:id="rId6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>
              <p:custDataLst>
                <p:tags r:id="rId62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D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628515" y="3848100"/>
            <a:ext cx="601345" cy="484505"/>
            <a:chOff x="4752" y="3342"/>
            <a:chExt cx="947" cy="763"/>
          </a:xfrm>
        </p:grpSpPr>
        <p:sp>
          <p:nvSpPr>
            <p:cNvPr id="107" name="棱台 106"/>
            <p:cNvSpPr/>
            <p:nvPr>
              <p:custDataLst>
                <p:tags r:id="rId6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>
              <p:custDataLst>
                <p:tags r:id="rId64"/>
              </p:custDataLst>
            </p:nvPr>
          </p:nvSpPr>
          <p:spPr>
            <a:xfrm>
              <a:off x="493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122545" y="3848100"/>
            <a:ext cx="582295" cy="484505"/>
            <a:chOff x="4752" y="3342"/>
            <a:chExt cx="917" cy="763"/>
          </a:xfrm>
        </p:grpSpPr>
        <p:sp>
          <p:nvSpPr>
            <p:cNvPr id="110" name="棱台 109"/>
            <p:cNvSpPr/>
            <p:nvPr>
              <p:custDataLst>
                <p:tags r:id="rId6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>
              <p:custDataLst>
                <p:tags r:id="rId66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G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619115" y="3848100"/>
            <a:ext cx="582295" cy="484505"/>
            <a:chOff x="4752" y="3342"/>
            <a:chExt cx="917" cy="763"/>
          </a:xfrm>
        </p:grpSpPr>
        <p:sp>
          <p:nvSpPr>
            <p:cNvPr id="113" name="棱台 112"/>
            <p:cNvSpPr/>
            <p:nvPr>
              <p:custDataLst>
                <p:tags r:id="rId6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>
              <p:custDataLst>
                <p:tags r:id="rId68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H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110605" y="3851275"/>
            <a:ext cx="610870" cy="484505"/>
            <a:chOff x="4752" y="3342"/>
            <a:chExt cx="962" cy="763"/>
          </a:xfrm>
        </p:grpSpPr>
        <p:sp>
          <p:nvSpPr>
            <p:cNvPr id="116" name="棱台 115"/>
            <p:cNvSpPr/>
            <p:nvPr>
              <p:custDataLst>
                <p:tags r:id="rId6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>
              <p:custDataLst>
                <p:tags r:id="rId70"/>
              </p:custDataLst>
            </p:nvPr>
          </p:nvSpPr>
          <p:spPr>
            <a:xfrm>
              <a:off x="495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J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602095" y="3851275"/>
            <a:ext cx="591820" cy="484505"/>
            <a:chOff x="4752" y="3342"/>
            <a:chExt cx="932" cy="763"/>
          </a:xfrm>
        </p:grpSpPr>
        <p:sp>
          <p:nvSpPr>
            <p:cNvPr id="119" name="棱台 118"/>
            <p:cNvSpPr/>
            <p:nvPr>
              <p:custDataLst>
                <p:tags r:id="rId7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文本框 119"/>
            <p:cNvSpPr txBox="1"/>
            <p:nvPr>
              <p:custDataLst>
                <p:tags r:id="rId72"/>
              </p:custDataLst>
            </p:nvPr>
          </p:nvSpPr>
          <p:spPr>
            <a:xfrm>
              <a:off x="492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K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7089140" y="3855085"/>
            <a:ext cx="582295" cy="484505"/>
            <a:chOff x="4752" y="3342"/>
            <a:chExt cx="917" cy="763"/>
          </a:xfrm>
        </p:grpSpPr>
        <p:sp>
          <p:nvSpPr>
            <p:cNvPr id="122" name="棱台 121"/>
            <p:cNvSpPr/>
            <p:nvPr>
              <p:custDataLst>
                <p:tags r:id="rId7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>
              <p:custDataLst>
                <p:tags r:id="rId7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L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585075" y="3848100"/>
            <a:ext cx="572770" cy="484505"/>
            <a:chOff x="4752" y="3342"/>
            <a:chExt cx="902" cy="763"/>
          </a:xfrm>
        </p:grpSpPr>
        <p:sp>
          <p:nvSpPr>
            <p:cNvPr id="125" name="棱台 124"/>
            <p:cNvSpPr/>
            <p:nvPr>
              <p:custDataLst>
                <p:tags r:id="rId7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>
              <p:custDataLst>
                <p:tags r:id="rId76"/>
              </p:custDataLst>
            </p:nvPr>
          </p:nvSpPr>
          <p:spPr>
            <a:xfrm>
              <a:off x="489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; :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8310" y="3851275"/>
            <a:ext cx="534670" cy="484505"/>
            <a:chOff x="4752" y="3342"/>
            <a:chExt cx="842" cy="763"/>
          </a:xfrm>
        </p:grpSpPr>
        <p:sp>
          <p:nvSpPr>
            <p:cNvPr id="128" name="棱台 127"/>
            <p:cNvSpPr/>
            <p:nvPr>
              <p:custDataLst>
                <p:tags r:id="rId7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文本框 128"/>
            <p:cNvSpPr txBox="1"/>
            <p:nvPr>
              <p:custDataLst>
                <p:tags r:id="rId78"/>
              </p:custDataLst>
            </p:nvPr>
          </p:nvSpPr>
          <p:spPr>
            <a:xfrm>
              <a:off x="4831" y="3562"/>
              <a:ext cx="763" cy="4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 spc="120">
                <a:solidFill>
                  <a:schemeClr val="tx1"/>
                </a:solidFill>
                <a:uFillTx/>
                <a:latin typeface="Consolas" panose="020B0609020204030204" charset="0"/>
                <a:ea typeface="汉仪文黑-85W" panose="00020600040101010101" charset="-122"/>
                <a:cs typeface="Consolas" panose="020B0609020204030204" charset="0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 spc="120">
                  <a:solidFill>
                    <a:schemeClr val="tx1"/>
                  </a:solidFill>
                  <a:uFillTx/>
                  <a:latin typeface="Consolas" panose="020B0609020204030204" charset="0"/>
                  <a:ea typeface="汉仪文黑-85W" panose="00020600040101010101" charset="-122"/>
                  <a:cs typeface="Consolas" panose="020B0609020204030204" charset="0"/>
                </a:rPr>
                <a:t>’”</a:t>
              </a:r>
              <a:endParaRPr lang="en-US" altLang="zh-CN" sz="1200" spc="120">
                <a:solidFill>
                  <a:schemeClr val="tx1"/>
                </a:solidFill>
                <a:uFillTx/>
                <a:latin typeface="Consolas" panose="020B0609020204030204" charset="0"/>
                <a:ea typeface="汉仪文黑-85W" panose="00020600040101010101" charset="-122"/>
                <a:cs typeface="Consolas" panose="020B060902020403020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8555355" y="3848100"/>
            <a:ext cx="1423035" cy="484505"/>
            <a:chOff x="4752" y="3342"/>
            <a:chExt cx="941" cy="763"/>
          </a:xfrm>
        </p:grpSpPr>
        <p:sp>
          <p:nvSpPr>
            <p:cNvPr id="131" name="棱台 130"/>
            <p:cNvSpPr/>
            <p:nvPr>
              <p:custDataLst>
                <p:tags r:id="rId7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>
              <p:custDataLst>
                <p:tags r:id="rId80"/>
              </p:custDataLst>
            </p:nvPr>
          </p:nvSpPr>
          <p:spPr>
            <a:xfrm>
              <a:off x="4930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Enter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235200" y="3845560"/>
            <a:ext cx="1099820" cy="484505"/>
            <a:chOff x="4195" y="1337"/>
            <a:chExt cx="679" cy="763"/>
          </a:xfrm>
        </p:grpSpPr>
        <p:sp>
          <p:nvSpPr>
            <p:cNvPr id="134" name="棱台 133"/>
            <p:cNvSpPr/>
            <p:nvPr>
              <p:custDataLst>
                <p:tags r:id="rId81"/>
              </p:custDataLst>
            </p:nvPr>
          </p:nvSpPr>
          <p:spPr>
            <a:xfrm>
              <a:off x="4195" y="1337"/>
              <a:ext cx="562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文本框 134"/>
            <p:cNvSpPr txBox="1"/>
            <p:nvPr>
              <p:custDataLst>
                <p:tags r:id="rId82"/>
              </p:custDataLst>
            </p:nvPr>
          </p:nvSpPr>
          <p:spPr>
            <a:xfrm>
              <a:off x="4199" y="1521"/>
              <a:ext cx="675" cy="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1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100">
                  <a:latin typeface="汉仪文黑-85W" panose="00020600040101010101" charset="-122"/>
                  <a:ea typeface="汉仪文黑-85W" panose="00020600040101010101" charset="-122"/>
                </a:rPr>
                <a:t>Caps Lock</a:t>
              </a:r>
              <a:endParaRPr lang="en-US" altLang="zh-CN" sz="11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358515" y="4345940"/>
            <a:ext cx="582295" cy="484505"/>
            <a:chOff x="4752" y="3342"/>
            <a:chExt cx="917" cy="763"/>
          </a:xfrm>
        </p:grpSpPr>
        <p:sp>
          <p:nvSpPr>
            <p:cNvPr id="137" name="棱台 136"/>
            <p:cNvSpPr/>
            <p:nvPr>
              <p:custDataLst>
                <p:tags r:id="rId8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>
              <p:custDataLst>
                <p:tags r:id="rId8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Z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853815" y="4345940"/>
            <a:ext cx="582295" cy="484505"/>
            <a:chOff x="4752" y="3342"/>
            <a:chExt cx="917" cy="763"/>
          </a:xfrm>
        </p:grpSpPr>
        <p:sp>
          <p:nvSpPr>
            <p:cNvPr id="140" name="棱台 139"/>
            <p:cNvSpPr/>
            <p:nvPr>
              <p:custDataLst>
                <p:tags r:id="rId8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>
              <p:custDataLst>
                <p:tags r:id="rId86"/>
              </p:custDataLst>
            </p:nvPr>
          </p:nvSpPr>
          <p:spPr>
            <a:xfrm>
              <a:off x="4906" y="363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X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339590" y="4345940"/>
            <a:ext cx="572770" cy="484505"/>
            <a:chOff x="4752" y="3342"/>
            <a:chExt cx="902" cy="763"/>
          </a:xfrm>
        </p:grpSpPr>
        <p:sp>
          <p:nvSpPr>
            <p:cNvPr id="143" name="棱台 142"/>
            <p:cNvSpPr/>
            <p:nvPr>
              <p:custDataLst>
                <p:tags r:id="rId8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>
              <p:custDataLst>
                <p:tags r:id="rId88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C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833620" y="4345940"/>
            <a:ext cx="582295" cy="484505"/>
            <a:chOff x="4752" y="3342"/>
            <a:chExt cx="917" cy="763"/>
          </a:xfrm>
        </p:grpSpPr>
        <p:sp>
          <p:nvSpPr>
            <p:cNvPr id="146" name="棱台 145"/>
            <p:cNvSpPr/>
            <p:nvPr>
              <p:custDataLst>
                <p:tags r:id="rId8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文本框 146"/>
            <p:cNvSpPr txBox="1"/>
            <p:nvPr>
              <p:custDataLst>
                <p:tags r:id="rId90"/>
              </p:custDataLst>
            </p:nvPr>
          </p:nvSpPr>
          <p:spPr>
            <a:xfrm>
              <a:off x="4906" y="353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V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327650" y="4345940"/>
            <a:ext cx="582295" cy="484505"/>
            <a:chOff x="4752" y="3342"/>
            <a:chExt cx="917" cy="763"/>
          </a:xfrm>
        </p:grpSpPr>
        <p:sp>
          <p:nvSpPr>
            <p:cNvPr id="149" name="棱台 148"/>
            <p:cNvSpPr/>
            <p:nvPr>
              <p:custDataLst>
                <p:tags r:id="rId9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文本框 149"/>
            <p:cNvSpPr txBox="1"/>
            <p:nvPr>
              <p:custDataLst>
                <p:tags r:id="rId92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B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824220" y="4345940"/>
            <a:ext cx="582295" cy="484505"/>
            <a:chOff x="4752" y="3342"/>
            <a:chExt cx="917" cy="763"/>
          </a:xfrm>
        </p:grpSpPr>
        <p:sp>
          <p:nvSpPr>
            <p:cNvPr id="152" name="棱台 151"/>
            <p:cNvSpPr/>
            <p:nvPr>
              <p:custDataLst>
                <p:tags r:id="rId9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文本框 152"/>
            <p:cNvSpPr txBox="1"/>
            <p:nvPr>
              <p:custDataLst>
                <p:tags r:id="rId94"/>
              </p:custDataLst>
            </p:nvPr>
          </p:nvSpPr>
          <p:spPr>
            <a:xfrm>
              <a:off x="490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315710" y="4349115"/>
            <a:ext cx="572770" cy="484505"/>
            <a:chOff x="4752" y="3342"/>
            <a:chExt cx="902" cy="763"/>
          </a:xfrm>
        </p:grpSpPr>
        <p:sp>
          <p:nvSpPr>
            <p:cNvPr id="155" name="棱台 154"/>
            <p:cNvSpPr/>
            <p:nvPr>
              <p:custDataLst>
                <p:tags r:id="rId9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文本框 155"/>
            <p:cNvSpPr txBox="1"/>
            <p:nvPr>
              <p:custDataLst>
                <p:tags r:id="rId96"/>
              </p:custDataLst>
            </p:nvPr>
          </p:nvSpPr>
          <p:spPr>
            <a:xfrm>
              <a:off x="489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M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807200" y="4349115"/>
            <a:ext cx="553720" cy="484505"/>
            <a:chOff x="4752" y="3342"/>
            <a:chExt cx="872" cy="763"/>
          </a:xfrm>
        </p:grpSpPr>
        <p:sp>
          <p:nvSpPr>
            <p:cNvPr id="158" name="棱台 157"/>
            <p:cNvSpPr/>
            <p:nvPr>
              <p:custDataLst>
                <p:tags r:id="rId9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文本框 158"/>
            <p:cNvSpPr txBox="1"/>
            <p:nvPr>
              <p:custDataLst>
                <p:tags r:id="rId98"/>
              </p:custDataLst>
            </p:nvPr>
          </p:nvSpPr>
          <p:spPr>
            <a:xfrm>
              <a:off x="486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, &lt;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294245" y="4352925"/>
            <a:ext cx="553720" cy="484505"/>
            <a:chOff x="4752" y="3342"/>
            <a:chExt cx="872" cy="763"/>
          </a:xfrm>
        </p:grpSpPr>
        <p:sp>
          <p:nvSpPr>
            <p:cNvPr id="161" name="棱台 160"/>
            <p:cNvSpPr/>
            <p:nvPr>
              <p:custDataLst>
                <p:tags r:id="rId9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文本框 161"/>
            <p:cNvSpPr txBox="1"/>
            <p:nvPr>
              <p:custDataLst>
                <p:tags r:id="rId100"/>
              </p:custDataLst>
            </p:nvPr>
          </p:nvSpPr>
          <p:spPr>
            <a:xfrm>
              <a:off x="4861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. &gt;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790180" y="4345940"/>
            <a:ext cx="544195" cy="484505"/>
            <a:chOff x="4752" y="3342"/>
            <a:chExt cx="857" cy="763"/>
          </a:xfrm>
        </p:grpSpPr>
        <p:sp>
          <p:nvSpPr>
            <p:cNvPr id="164" name="棱台 163"/>
            <p:cNvSpPr/>
            <p:nvPr>
              <p:custDataLst>
                <p:tags r:id="rId10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>
              <p:custDataLst>
                <p:tags r:id="rId102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/ ?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8274685" y="4349115"/>
            <a:ext cx="1814830" cy="484505"/>
            <a:chOff x="4752" y="3342"/>
            <a:chExt cx="976" cy="763"/>
          </a:xfrm>
        </p:grpSpPr>
        <p:sp>
          <p:nvSpPr>
            <p:cNvPr id="167" name="棱台 166"/>
            <p:cNvSpPr/>
            <p:nvPr>
              <p:custDataLst>
                <p:tags r:id="rId10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文本框 167"/>
            <p:cNvSpPr txBox="1"/>
            <p:nvPr>
              <p:custDataLst>
                <p:tags r:id="rId104"/>
              </p:custDataLst>
            </p:nvPr>
          </p:nvSpPr>
          <p:spPr>
            <a:xfrm>
              <a:off x="4965" y="364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Shift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225675" y="2191385"/>
            <a:ext cx="506095" cy="484505"/>
            <a:chOff x="4752" y="3342"/>
            <a:chExt cx="797" cy="763"/>
          </a:xfrm>
        </p:grpSpPr>
        <p:sp>
          <p:nvSpPr>
            <p:cNvPr id="173" name="棱台 172"/>
            <p:cNvSpPr/>
            <p:nvPr>
              <p:custDataLst>
                <p:tags r:id="rId10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文本框 173"/>
            <p:cNvSpPr txBox="1"/>
            <p:nvPr>
              <p:custDataLst>
                <p:tags r:id="rId106"/>
              </p:custDataLst>
            </p:nvPr>
          </p:nvSpPr>
          <p:spPr>
            <a:xfrm>
              <a:off x="4786" y="362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Esc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218180" y="2191385"/>
            <a:ext cx="544195" cy="484505"/>
            <a:chOff x="4752" y="3342"/>
            <a:chExt cx="857" cy="763"/>
          </a:xfrm>
        </p:grpSpPr>
        <p:sp>
          <p:nvSpPr>
            <p:cNvPr id="176" name="棱台 175"/>
            <p:cNvSpPr/>
            <p:nvPr>
              <p:custDataLst>
                <p:tags r:id="rId10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文本框 176"/>
            <p:cNvSpPr txBox="1"/>
            <p:nvPr>
              <p:custDataLst>
                <p:tags r:id="rId108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3703955" y="2191385"/>
            <a:ext cx="544195" cy="484505"/>
            <a:chOff x="4752" y="3342"/>
            <a:chExt cx="857" cy="763"/>
          </a:xfrm>
        </p:grpSpPr>
        <p:sp>
          <p:nvSpPr>
            <p:cNvPr id="179" name="棱台 178"/>
            <p:cNvSpPr/>
            <p:nvPr>
              <p:custDataLst>
                <p:tags r:id="rId10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文本框 179"/>
            <p:cNvSpPr txBox="1"/>
            <p:nvPr>
              <p:custDataLst>
                <p:tags r:id="rId110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F2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4197985" y="2191385"/>
            <a:ext cx="544195" cy="484505"/>
            <a:chOff x="4752" y="3342"/>
            <a:chExt cx="857" cy="763"/>
          </a:xfrm>
        </p:grpSpPr>
        <p:sp>
          <p:nvSpPr>
            <p:cNvPr id="182" name="棱台 181"/>
            <p:cNvSpPr/>
            <p:nvPr>
              <p:custDataLst>
                <p:tags r:id="rId11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文本框 182"/>
            <p:cNvSpPr txBox="1"/>
            <p:nvPr>
              <p:custDataLst>
                <p:tags r:id="rId112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F3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92015" y="2191385"/>
            <a:ext cx="525145" cy="484505"/>
            <a:chOff x="4752" y="3342"/>
            <a:chExt cx="827" cy="763"/>
          </a:xfrm>
        </p:grpSpPr>
        <p:sp>
          <p:nvSpPr>
            <p:cNvPr id="185" name="棱台 184"/>
            <p:cNvSpPr/>
            <p:nvPr>
              <p:custDataLst>
                <p:tags r:id="rId11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文本框 185"/>
            <p:cNvSpPr txBox="1"/>
            <p:nvPr>
              <p:custDataLst>
                <p:tags r:id="rId114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F4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5476240" y="2185035"/>
            <a:ext cx="544195" cy="484505"/>
            <a:chOff x="4752" y="3342"/>
            <a:chExt cx="857" cy="763"/>
          </a:xfrm>
        </p:grpSpPr>
        <p:sp>
          <p:nvSpPr>
            <p:cNvPr id="188" name="棱台 187"/>
            <p:cNvSpPr/>
            <p:nvPr>
              <p:custDataLst>
                <p:tags r:id="rId11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文本框 188"/>
            <p:cNvSpPr txBox="1"/>
            <p:nvPr>
              <p:custDataLst>
                <p:tags r:id="rId116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F5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962015" y="2185035"/>
            <a:ext cx="544195" cy="484505"/>
            <a:chOff x="4752" y="3342"/>
            <a:chExt cx="857" cy="763"/>
          </a:xfrm>
        </p:grpSpPr>
        <p:sp>
          <p:nvSpPr>
            <p:cNvPr id="191" name="棱台 190"/>
            <p:cNvSpPr/>
            <p:nvPr>
              <p:custDataLst>
                <p:tags r:id="rId11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文本框 191"/>
            <p:cNvSpPr txBox="1"/>
            <p:nvPr>
              <p:custDataLst>
                <p:tags r:id="rId118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F6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456045" y="2185035"/>
            <a:ext cx="544195" cy="484505"/>
            <a:chOff x="4752" y="3342"/>
            <a:chExt cx="857" cy="763"/>
          </a:xfrm>
        </p:grpSpPr>
        <p:sp>
          <p:nvSpPr>
            <p:cNvPr id="194" name="棱台 193"/>
            <p:cNvSpPr/>
            <p:nvPr>
              <p:custDataLst>
                <p:tags r:id="rId11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文本框 194"/>
            <p:cNvSpPr txBox="1"/>
            <p:nvPr>
              <p:custDataLst>
                <p:tags r:id="rId120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F7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950075" y="2185035"/>
            <a:ext cx="525145" cy="484505"/>
            <a:chOff x="4752" y="3342"/>
            <a:chExt cx="827" cy="763"/>
          </a:xfrm>
        </p:grpSpPr>
        <p:sp>
          <p:nvSpPr>
            <p:cNvPr id="197" name="棱台 196"/>
            <p:cNvSpPr/>
            <p:nvPr>
              <p:custDataLst>
                <p:tags r:id="rId12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文本框 197"/>
            <p:cNvSpPr txBox="1"/>
            <p:nvPr>
              <p:custDataLst>
                <p:tags r:id="rId122"/>
              </p:custDataLst>
            </p:nvPr>
          </p:nvSpPr>
          <p:spPr>
            <a:xfrm>
              <a:off x="481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F8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706360" y="2185035"/>
            <a:ext cx="544195" cy="484505"/>
            <a:chOff x="4752" y="3342"/>
            <a:chExt cx="857" cy="763"/>
          </a:xfrm>
        </p:grpSpPr>
        <p:sp>
          <p:nvSpPr>
            <p:cNvPr id="200" name="棱台 199"/>
            <p:cNvSpPr/>
            <p:nvPr>
              <p:custDataLst>
                <p:tags r:id="rId12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文本框 200"/>
            <p:cNvSpPr txBox="1"/>
            <p:nvPr>
              <p:custDataLst>
                <p:tags r:id="rId124"/>
              </p:custDataLst>
            </p:nvPr>
          </p:nvSpPr>
          <p:spPr>
            <a:xfrm>
              <a:off x="4846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F9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8192135" y="2185035"/>
            <a:ext cx="506095" cy="484505"/>
            <a:chOff x="4752" y="3342"/>
            <a:chExt cx="797" cy="763"/>
          </a:xfrm>
        </p:grpSpPr>
        <p:sp>
          <p:nvSpPr>
            <p:cNvPr id="203" name="棱台 202"/>
            <p:cNvSpPr/>
            <p:nvPr>
              <p:custDataLst>
                <p:tags r:id="rId12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文本框 203"/>
            <p:cNvSpPr txBox="1"/>
            <p:nvPr>
              <p:custDataLst>
                <p:tags r:id="rId126"/>
              </p:custDataLst>
            </p:nvPr>
          </p:nvSpPr>
          <p:spPr>
            <a:xfrm>
              <a:off x="478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F10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8686165" y="2185035"/>
            <a:ext cx="506095" cy="484505"/>
            <a:chOff x="4752" y="3342"/>
            <a:chExt cx="797" cy="763"/>
          </a:xfrm>
        </p:grpSpPr>
        <p:sp>
          <p:nvSpPr>
            <p:cNvPr id="206" name="棱台 205"/>
            <p:cNvSpPr/>
            <p:nvPr>
              <p:custDataLst>
                <p:tags r:id="rId12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文本框 206"/>
            <p:cNvSpPr txBox="1"/>
            <p:nvPr>
              <p:custDataLst>
                <p:tags r:id="rId128"/>
              </p:custDataLst>
            </p:nvPr>
          </p:nvSpPr>
          <p:spPr>
            <a:xfrm>
              <a:off x="4786" y="3506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F11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9180195" y="2185035"/>
            <a:ext cx="496570" cy="484505"/>
            <a:chOff x="4752" y="3342"/>
            <a:chExt cx="782" cy="763"/>
          </a:xfrm>
        </p:grpSpPr>
        <p:sp>
          <p:nvSpPr>
            <p:cNvPr id="209" name="棱台 208"/>
            <p:cNvSpPr/>
            <p:nvPr>
              <p:custDataLst>
                <p:tags r:id="rId12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>
              <p:custDataLst>
                <p:tags r:id="rId130"/>
              </p:custDataLst>
            </p:nvPr>
          </p:nvSpPr>
          <p:spPr>
            <a:xfrm>
              <a:off x="4771" y="3521"/>
              <a:ext cx="763" cy="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F12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230120" y="4843145"/>
            <a:ext cx="829236" cy="484505"/>
            <a:chOff x="4752" y="3342"/>
            <a:chExt cx="897" cy="763"/>
          </a:xfrm>
        </p:grpSpPr>
        <p:sp>
          <p:nvSpPr>
            <p:cNvPr id="212" name="棱台 211"/>
            <p:cNvSpPr/>
            <p:nvPr>
              <p:custDataLst>
                <p:tags r:id="rId13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文本框 212"/>
            <p:cNvSpPr txBox="1"/>
            <p:nvPr>
              <p:custDataLst>
                <p:tags r:id="rId132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Ctrl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2933065" y="4843145"/>
            <a:ext cx="829236" cy="484505"/>
            <a:chOff x="4752" y="3342"/>
            <a:chExt cx="897" cy="763"/>
          </a:xfrm>
        </p:grpSpPr>
        <p:sp>
          <p:nvSpPr>
            <p:cNvPr id="215" name="棱台 214"/>
            <p:cNvSpPr/>
            <p:nvPr>
              <p:custDataLst>
                <p:tags r:id="rId13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文本框 215"/>
            <p:cNvSpPr txBox="1"/>
            <p:nvPr>
              <p:custDataLst>
                <p:tags r:id="rId134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Win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3641090" y="4843145"/>
            <a:ext cx="856970" cy="484505"/>
            <a:chOff x="4752" y="3342"/>
            <a:chExt cx="927" cy="763"/>
          </a:xfrm>
        </p:grpSpPr>
        <p:sp>
          <p:nvSpPr>
            <p:cNvPr id="218" name="棱台 217"/>
            <p:cNvSpPr/>
            <p:nvPr>
              <p:custDataLst>
                <p:tags r:id="rId13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文本框 218"/>
            <p:cNvSpPr txBox="1"/>
            <p:nvPr>
              <p:custDataLst>
                <p:tags r:id="rId136"/>
              </p:custDataLst>
            </p:nvPr>
          </p:nvSpPr>
          <p:spPr>
            <a:xfrm>
              <a:off x="491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Alt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574915" y="4843145"/>
            <a:ext cx="829236" cy="484505"/>
            <a:chOff x="4752" y="3342"/>
            <a:chExt cx="897" cy="763"/>
          </a:xfrm>
        </p:grpSpPr>
        <p:sp>
          <p:nvSpPr>
            <p:cNvPr id="221" name="棱台 220"/>
            <p:cNvSpPr/>
            <p:nvPr>
              <p:custDataLst>
                <p:tags r:id="rId137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文本框 221"/>
            <p:cNvSpPr txBox="1"/>
            <p:nvPr>
              <p:custDataLst>
                <p:tags r:id="rId138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Win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277860" y="4843145"/>
            <a:ext cx="875459" cy="484505"/>
            <a:chOff x="4752" y="3342"/>
            <a:chExt cx="947" cy="763"/>
          </a:xfrm>
        </p:grpSpPr>
        <p:sp>
          <p:nvSpPr>
            <p:cNvPr id="224" name="棱台 223"/>
            <p:cNvSpPr/>
            <p:nvPr>
              <p:custDataLst>
                <p:tags r:id="rId139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文本框 224"/>
            <p:cNvSpPr txBox="1"/>
            <p:nvPr>
              <p:custDataLst>
                <p:tags r:id="rId140"/>
              </p:custDataLst>
            </p:nvPr>
          </p:nvSpPr>
          <p:spPr>
            <a:xfrm>
              <a:off x="4936" y="3636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Fn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985885" y="4843145"/>
            <a:ext cx="829236" cy="484505"/>
            <a:chOff x="4752" y="3342"/>
            <a:chExt cx="897" cy="763"/>
          </a:xfrm>
        </p:grpSpPr>
        <p:sp>
          <p:nvSpPr>
            <p:cNvPr id="227" name="棱台 226"/>
            <p:cNvSpPr/>
            <p:nvPr>
              <p:custDataLst>
                <p:tags r:id="rId141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>
              <p:custDataLst>
                <p:tags r:id="rId142"/>
              </p:custDataLst>
            </p:nvPr>
          </p:nvSpPr>
          <p:spPr>
            <a:xfrm>
              <a:off x="488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Ctrl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864350" y="4846320"/>
            <a:ext cx="856970" cy="484505"/>
            <a:chOff x="4752" y="3342"/>
            <a:chExt cx="927" cy="763"/>
          </a:xfrm>
        </p:grpSpPr>
        <p:sp>
          <p:nvSpPr>
            <p:cNvPr id="230" name="棱台 229"/>
            <p:cNvSpPr/>
            <p:nvPr>
              <p:custDataLst>
                <p:tags r:id="rId143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文本框 230"/>
            <p:cNvSpPr txBox="1"/>
            <p:nvPr>
              <p:custDataLst>
                <p:tags r:id="rId144"/>
              </p:custDataLst>
            </p:nvPr>
          </p:nvSpPr>
          <p:spPr>
            <a:xfrm>
              <a:off x="4916" y="3651"/>
              <a:ext cx="763" cy="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Alt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4347210" y="4843145"/>
            <a:ext cx="2510790" cy="484505"/>
            <a:chOff x="4752" y="3342"/>
            <a:chExt cx="763" cy="763"/>
          </a:xfrm>
        </p:grpSpPr>
        <p:sp>
          <p:nvSpPr>
            <p:cNvPr id="233" name="棱台 232"/>
            <p:cNvSpPr/>
            <p:nvPr>
              <p:custDataLst>
                <p:tags r:id="rId145"/>
              </p:custDataLst>
            </p:nvPr>
          </p:nvSpPr>
          <p:spPr>
            <a:xfrm>
              <a:off x="4752" y="3342"/>
              <a:ext cx="763" cy="763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文本框 233"/>
            <p:cNvSpPr txBox="1"/>
            <p:nvPr>
              <p:custDataLst>
                <p:tags r:id="rId146"/>
              </p:custDataLst>
            </p:nvPr>
          </p:nvSpPr>
          <p:spPr>
            <a:xfrm>
              <a:off x="5043" y="3651"/>
              <a:ext cx="351" cy="3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45000"/>
                </a:lnSpc>
              </a:pPr>
              <a:r>
                <a:rPr lang="en-US" altLang="zh-CN" sz="1200">
                  <a:latin typeface="汉仪文黑-85W" panose="00020600040101010101" charset="-122"/>
                  <a:ea typeface="汉仪文黑-85W" panose="00020600040101010101" charset="-122"/>
                </a:rPr>
                <a:t>Space</a:t>
              </a:r>
              <a:endParaRPr lang="en-US" altLang="zh-CN" sz="1200">
                <a:latin typeface="汉仪文黑-85W" panose="00020600040101010101" charset="-122"/>
                <a:ea typeface="汉仪文黑-85W" panose="00020600040101010101" charset="-122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47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键盘的布局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金山打字通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798320"/>
            <a:ext cx="5643245" cy="4030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5" y="1798320"/>
            <a:ext cx="5601970" cy="400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1223010"/>
            <a:ext cx="6210300" cy="37325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1615" y="1223010"/>
            <a:ext cx="361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控制台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(Console)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7080" y="1128395"/>
            <a:ext cx="8117840" cy="36188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88585" y="2479040"/>
            <a:ext cx="2838450" cy="94996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37080" y="5000625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cout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：将文本输出到控制台中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7080" y="5588000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endl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：输出完后换行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733290" y="3215640"/>
            <a:ext cx="262255" cy="426720"/>
          </a:xfrm>
          <a:prstGeom prst="upArrow">
            <a:avLst/>
          </a:prstGeom>
          <a:solidFill>
            <a:srgbClr val="FFFF00"/>
          </a:solidFill>
          <a:ln>
            <a:gradFill>
              <a:gsLst>
                <a:gs pos="50000">
                  <a:schemeClr val="tx1"/>
                </a:gs>
                <a:gs pos="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68745" y="5034915"/>
            <a:ext cx="4500245" cy="101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905" y="1167130"/>
            <a:ext cx="8117840" cy="3618865"/>
          </a:xfrm>
          <a:prstGeom prst="rect">
            <a:avLst/>
          </a:prstGeom>
        </p:spPr>
      </p:pic>
      <p:sp>
        <p:nvSpPr>
          <p:cNvPr id="17" name="左箭头 16"/>
          <p:cNvSpPr/>
          <p:nvPr>
            <p:custDataLst>
              <p:tags r:id="rId3"/>
            </p:custDataLst>
          </p:nvPr>
        </p:nvSpPr>
        <p:spPr>
          <a:xfrm>
            <a:off x="6479540" y="138303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7564120" y="122555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头文件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0" name="左箭头 19"/>
          <p:cNvSpPr/>
          <p:nvPr>
            <p:custDataLst>
              <p:tags r:id="rId5"/>
            </p:custDataLst>
          </p:nvPr>
        </p:nvSpPr>
        <p:spPr>
          <a:xfrm>
            <a:off x="5723890" y="178562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817995" y="164719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命名空间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2" name="左箭头 21"/>
          <p:cNvSpPr/>
          <p:nvPr>
            <p:custDataLst>
              <p:tags r:id="rId7"/>
            </p:custDataLst>
          </p:nvPr>
        </p:nvSpPr>
        <p:spPr>
          <a:xfrm>
            <a:off x="4191000" y="216916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266055" y="202184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main</a:t>
            </a:r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函数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4" name="左箭头 23"/>
          <p:cNvSpPr/>
          <p:nvPr>
            <p:custDataLst>
              <p:tags r:id="rId9"/>
            </p:custDataLst>
          </p:nvPr>
        </p:nvSpPr>
        <p:spPr>
          <a:xfrm>
            <a:off x="8600440" y="2987675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9656445" y="2834640"/>
            <a:ext cx="207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cout</a:t>
            </a:r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输出语句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6" name="左箭头 25"/>
          <p:cNvSpPr/>
          <p:nvPr>
            <p:custDataLst>
              <p:tags r:id="rId11"/>
            </p:custDataLst>
          </p:nvPr>
        </p:nvSpPr>
        <p:spPr>
          <a:xfrm>
            <a:off x="4338320" y="3792855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5394325" y="3635375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程序退出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50540" y="4853940"/>
            <a:ext cx="3934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头文件、命名空间：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工具包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50540" y="5414645"/>
            <a:ext cx="3934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main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函数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程序的入口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50540" y="5975350"/>
            <a:ext cx="379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return 0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程序的出口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2425" y="1590040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18500" y="2825115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0905" y="5384165"/>
            <a:ext cx="8441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rgbClr val="FF1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每一条语句后要有分号，不是语句的后面不能加分号</a:t>
            </a:r>
            <a:endParaRPr lang="zh-CN" altLang="en-US" sz="2800" b="0" dirty="0">
              <a:solidFill>
                <a:srgbClr val="FF14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4055110" y="3625850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6" grpId="0" bldLvl="0" animBg="1"/>
      <p:bldP spid="27" grpId="0"/>
      <p:bldP spid="28" grpId="0"/>
      <p:bldP spid="29" grpId="0"/>
      <p:bldP spid="31" grpId="0"/>
      <p:bldP spid="4" grpId="0" bldLvl="0" animBg="1"/>
      <p:bldP spid="3" grpId="0" bldLvl="0" animBg="1"/>
      <p:bldP spid="3" grpId="1" bldLvl="0" animBg="1"/>
      <p:bldP spid="4" grpId="1" bldLvl="0" animBg="1"/>
      <p:bldP spid="5" grpId="0"/>
      <p:bldP spid="5" grpId="1"/>
      <p:bldP spid="6" grpId="0" bldLvl="0" animBg="1"/>
      <p:bldP spid="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591675" y="698500"/>
            <a:ext cx="22383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编译器报错！！！</a:t>
            </a:r>
            <a:endParaRPr lang="zh-CN" altLang="en-US" sz="4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1055" y="445770"/>
            <a:ext cx="5470525" cy="5966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55" y="445770"/>
            <a:ext cx="5469890" cy="5941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055" y="445770"/>
            <a:ext cx="5469890" cy="5956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5" y="3827780"/>
            <a:ext cx="5997575" cy="2635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71875" y="455930"/>
            <a:ext cx="5029200" cy="2914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3827780"/>
            <a:ext cx="1590675" cy="32385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7631430" y="1955165"/>
            <a:ext cx="882015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3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DIAGRAM_VIRTUALLY_FRAME" val="{&quot;height&quot;:392.55,&quot;left&quot;:131.25,&quot;top&quot;:134.3,&quot;width&quot;:713.7}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DIAGRAM_VIRTUALLY_FRAME" val="{&quot;height&quot;:392.55,&quot;left&quot;:131.25,&quot;top&quot;:134.3,&quot;width&quot;:713.7}"/>
</p:tagLst>
</file>

<file path=ppt/tags/tag351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52.xml><?xml version="1.0" encoding="utf-8"?>
<p:tagLst xmlns:p="http://schemas.openxmlformats.org/presentationml/2006/main">
  <p:tag name="KSO_WM_DIAGRAM_VIRTUALLY_FRAME" val="{&quot;height&quot;:392.55,&quot;left&quot;:131.25,&quot;top&quot;:134.3,&quot;width&quot;:713.7}"/>
</p:tagLst>
</file>

<file path=ppt/tags/tag353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54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55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56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57.xml><?xml version="1.0" encoding="utf-8"?>
<p:tagLst xmlns:p="http://schemas.openxmlformats.org/presentationml/2006/main">
  <p:tag name="KSO_WM_DIAGRAM_VIRTUALLY_FRAME" val="{&quot;height&quot;:392.55,&quot;left&quot;:131.25,&quot;top&quot;:134.3,&quot;width&quot;:713.7}"/>
</p:tagLst>
</file>

<file path=ppt/tags/tag358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59.xml><?xml version="1.0" encoding="utf-8"?>
<p:tagLst xmlns:p="http://schemas.openxmlformats.org/presentationml/2006/main">
  <p:tag name="KSO_WM_BEAUTIFY_FLAG" val=""/>
  <p:tag name="KSO_WM_DIAGRAM_VIRTUALLY_FRAME" val="{&quot;height&quot;:392.55,&quot;left&quot;:131.25,&quot;top&quot;:134.3,&quot;width&quot;:713.7}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387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388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393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演示</Application>
  <PresentationFormat>宽屏</PresentationFormat>
  <Paragraphs>329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Consolas</vt:lpstr>
      <vt:lpstr>微软雅黑</vt:lpstr>
      <vt:lpstr>Arial Unicode MS</vt:lpstr>
      <vt:lpstr>等线</vt:lpstr>
      <vt:lpstr>Ebrima</vt:lpstr>
      <vt:lpstr>第一PPT，www.1ppt.com</vt:lpstr>
      <vt:lpstr>1_第一PPT，www.1ppt.com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110</cp:revision>
  <dcterms:created xsi:type="dcterms:W3CDTF">2017-06-29T01:06:00Z</dcterms:created>
  <dcterms:modified xsi:type="dcterms:W3CDTF">2024-03-28T08:26:26Z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2052-12.1.0.16388</vt:lpwstr>
  </property>
</Properties>
</file>