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  <p:sldMasterId id="2147483662" r:id="rId4"/>
    <p:sldMasterId id="2147483669" r:id="rId5"/>
    <p:sldMasterId id="2147483676" r:id="rId6"/>
  </p:sldMasterIdLst>
  <p:notesMasterIdLst>
    <p:notesMasterId r:id="rId8"/>
  </p:notesMasterIdLst>
  <p:sldIdLst>
    <p:sldId id="494" r:id="rId7"/>
    <p:sldId id="396" r:id="rId9"/>
    <p:sldId id="562" r:id="rId10"/>
    <p:sldId id="492" r:id="rId11"/>
    <p:sldId id="512" r:id="rId12"/>
    <p:sldId id="684" r:id="rId13"/>
    <p:sldId id="646" r:id="rId14"/>
    <p:sldId id="493" r:id="rId15"/>
    <p:sldId id="511" r:id="rId16"/>
    <p:sldId id="708" r:id="rId17"/>
    <p:sldId id="710" r:id="rId18"/>
    <p:sldId id="711" r:id="rId19"/>
    <p:sldId id="712" r:id="rId20"/>
    <p:sldId id="709" r:id="rId21"/>
    <p:sldId id="536" r:id="rId22"/>
    <p:sldId id="539" r:id="rId23"/>
    <p:sldId id="540" r:id="rId24"/>
    <p:sldId id="713" r:id="rId25"/>
    <p:sldId id="495" r:id="rId26"/>
    <p:sldId id="282" r:id="rId27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64" userDrawn="1">
          <p15:clr>
            <a:srgbClr val="A4A3A4"/>
          </p15:clr>
        </p15:guide>
        <p15:guide id="2" pos="37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523CC"/>
    <a:srgbClr val="11FF7B"/>
    <a:srgbClr val="07C8FF"/>
    <a:srgbClr val="29CFFF"/>
    <a:srgbClr val="59D6FF"/>
    <a:srgbClr val="9753CB"/>
    <a:srgbClr val="B9E18E"/>
    <a:srgbClr val="ECA882"/>
    <a:srgbClr val="4E9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310" y="1020"/>
      </p:cViewPr>
      <p:guideLst>
        <p:guide orient="horz" pos="3764"/>
        <p:guide pos="37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1" Type="http://schemas.openxmlformats.org/officeDocument/2006/relationships/tags" Target="tags/tag322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986B7-561B-4B81-AFE2-A0E4D3854D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E9879-C13A-48B2-B4FD-216FB6A5C0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118.xml"/><Relationship Id="rId6" Type="http://schemas.openxmlformats.org/officeDocument/2006/relationships/tags" Target="../tags/tag64.xml"/><Relationship Id="rId59" Type="http://schemas.openxmlformats.org/officeDocument/2006/relationships/tags" Target="../tags/tag117.xml"/><Relationship Id="rId58" Type="http://schemas.openxmlformats.org/officeDocument/2006/relationships/tags" Target="../tags/tag116.xml"/><Relationship Id="rId57" Type="http://schemas.openxmlformats.org/officeDocument/2006/relationships/tags" Target="../tags/tag115.xml"/><Relationship Id="rId56" Type="http://schemas.openxmlformats.org/officeDocument/2006/relationships/tags" Target="../tags/tag114.xml"/><Relationship Id="rId55" Type="http://schemas.openxmlformats.org/officeDocument/2006/relationships/tags" Target="../tags/tag113.xml"/><Relationship Id="rId54" Type="http://schemas.openxmlformats.org/officeDocument/2006/relationships/tags" Target="../tags/tag112.xml"/><Relationship Id="rId53" Type="http://schemas.openxmlformats.org/officeDocument/2006/relationships/tags" Target="../tags/tag111.xml"/><Relationship Id="rId52" Type="http://schemas.openxmlformats.org/officeDocument/2006/relationships/tags" Target="../tags/tag110.xml"/><Relationship Id="rId51" Type="http://schemas.openxmlformats.org/officeDocument/2006/relationships/tags" Target="../tags/tag109.xml"/><Relationship Id="rId50" Type="http://schemas.openxmlformats.org/officeDocument/2006/relationships/tags" Target="../tags/tag108.xml"/><Relationship Id="rId5" Type="http://schemas.openxmlformats.org/officeDocument/2006/relationships/tags" Target="../tags/tag63.xml"/><Relationship Id="rId49" Type="http://schemas.openxmlformats.org/officeDocument/2006/relationships/tags" Target="../tags/tag107.xml"/><Relationship Id="rId48" Type="http://schemas.openxmlformats.org/officeDocument/2006/relationships/tags" Target="../tags/tag106.xml"/><Relationship Id="rId47" Type="http://schemas.openxmlformats.org/officeDocument/2006/relationships/tags" Target="../tags/tag105.xml"/><Relationship Id="rId46" Type="http://schemas.openxmlformats.org/officeDocument/2006/relationships/tags" Target="../tags/tag104.xml"/><Relationship Id="rId45" Type="http://schemas.openxmlformats.org/officeDocument/2006/relationships/tags" Target="../tags/tag103.xml"/><Relationship Id="rId44" Type="http://schemas.openxmlformats.org/officeDocument/2006/relationships/tags" Target="../tags/tag102.xml"/><Relationship Id="rId43" Type="http://schemas.openxmlformats.org/officeDocument/2006/relationships/tags" Target="../tags/tag101.xml"/><Relationship Id="rId42" Type="http://schemas.openxmlformats.org/officeDocument/2006/relationships/tags" Target="../tags/tag100.xml"/><Relationship Id="rId41" Type="http://schemas.openxmlformats.org/officeDocument/2006/relationships/tags" Target="../tags/tag99.xml"/><Relationship Id="rId40" Type="http://schemas.openxmlformats.org/officeDocument/2006/relationships/tags" Target="../tags/tag98.xml"/><Relationship Id="rId4" Type="http://schemas.openxmlformats.org/officeDocument/2006/relationships/tags" Target="../tags/tag62.xml"/><Relationship Id="rId39" Type="http://schemas.openxmlformats.org/officeDocument/2006/relationships/tags" Target="../tags/tag97.xml"/><Relationship Id="rId38" Type="http://schemas.openxmlformats.org/officeDocument/2006/relationships/tags" Target="../tags/tag96.xml"/><Relationship Id="rId37" Type="http://schemas.openxmlformats.org/officeDocument/2006/relationships/tags" Target="../tags/tag95.xml"/><Relationship Id="rId36" Type="http://schemas.openxmlformats.org/officeDocument/2006/relationships/tags" Target="../tags/tag94.xml"/><Relationship Id="rId35" Type="http://schemas.openxmlformats.org/officeDocument/2006/relationships/tags" Target="../tags/tag93.xml"/><Relationship Id="rId34" Type="http://schemas.openxmlformats.org/officeDocument/2006/relationships/tags" Target="../tags/tag92.xml"/><Relationship Id="rId33" Type="http://schemas.openxmlformats.org/officeDocument/2006/relationships/tags" Target="../tags/tag91.xml"/><Relationship Id="rId32" Type="http://schemas.openxmlformats.org/officeDocument/2006/relationships/tags" Target="../tags/tag90.xml"/><Relationship Id="rId31" Type="http://schemas.openxmlformats.org/officeDocument/2006/relationships/tags" Target="../tags/tag89.xml"/><Relationship Id="rId30" Type="http://schemas.openxmlformats.org/officeDocument/2006/relationships/tags" Target="../tags/tag88.xml"/><Relationship Id="rId3" Type="http://schemas.openxmlformats.org/officeDocument/2006/relationships/tags" Target="../tags/tag61.xml"/><Relationship Id="rId29" Type="http://schemas.openxmlformats.org/officeDocument/2006/relationships/tags" Target="../tags/tag87.xml"/><Relationship Id="rId28" Type="http://schemas.openxmlformats.org/officeDocument/2006/relationships/tags" Target="../tags/tag86.xml"/><Relationship Id="rId27" Type="http://schemas.openxmlformats.org/officeDocument/2006/relationships/tags" Target="../tags/tag85.xml"/><Relationship Id="rId26" Type="http://schemas.openxmlformats.org/officeDocument/2006/relationships/tags" Target="../tags/tag84.xml"/><Relationship Id="rId25" Type="http://schemas.openxmlformats.org/officeDocument/2006/relationships/tags" Target="../tags/tag83.xml"/><Relationship Id="rId24" Type="http://schemas.openxmlformats.org/officeDocument/2006/relationships/tags" Target="../tags/tag82.xml"/><Relationship Id="rId23" Type="http://schemas.openxmlformats.org/officeDocument/2006/relationships/tags" Target="../tags/tag81.xml"/><Relationship Id="rId22" Type="http://schemas.openxmlformats.org/officeDocument/2006/relationships/tags" Target="../tags/tag80.xml"/><Relationship Id="rId21" Type="http://schemas.openxmlformats.org/officeDocument/2006/relationships/tags" Target="../tags/tag79.xml"/><Relationship Id="rId20" Type="http://schemas.openxmlformats.org/officeDocument/2006/relationships/tags" Target="../tags/tag78.xml"/><Relationship Id="rId2" Type="http://schemas.openxmlformats.org/officeDocument/2006/relationships/tags" Target="../tags/tag60.xml"/><Relationship Id="rId19" Type="http://schemas.openxmlformats.org/officeDocument/2006/relationships/tags" Target="../tags/tag77.xml"/><Relationship Id="rId18" Type="http://schemas.openxmlformats.org/officeDocument/2006/relationships/tags" Target="../tags/tag76.xml"/><Relationship Id="rId17" Type="http://schemas.openxmlformats.org/officeDocument/2006/relationships/tags" Target="../tags/tag75.xml"/><Relationship Id="rId16" Type="http://schemas.openxmlformats.org/officeDocument/2006/relationships/tags" Target="../tags/tag74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177.xml"/><Relationship Id="rId6" Type="http://schemas.openxmlformats.org/officeDocument/2006/relationships/tags" Target="../tags/tag123.xml"/><Relationship Id="rId59" Type="http://schemas.openxmlformats.org/officeDocument/2006/relationships/tags" Target="../tags/tag176.xml"/><Relationship Id="rId58" Type="http://schemas.openxmlformats.org/officeDocument/2006/relationships/tags" Target="../tags/tag175.xml"/><Relationship Id="rId57" Type="http://schemas.openxmlformats.org/officeDocument/2006/relationships/tags" Target="../tags/tag174.xml"/><Relationship Id="rId56" Type="http://schemas.openxmlformats.org/officeDocument/2006/relationships/tags" Target="../tags/tag173.xml"/><Relationship Id="rId55" Type="http://schemas.openxmlformats.org/officeDocument/2006/relationships/tags" Target="../tags/tag172.xml"/><Relationship Id="rId54" Type="http://schemas.openxmlformats.org/officeDocument/2006/relationships/tags" Target="../tags/tag171.xml"/><Relationship Id="rId53" Type="http://schemas.openxmlformats.org/officeDocument/2006/relationships/tags" Target="../tags/tag170.xml"/><Relationship Id="rId52" Type="http://schemas.openxmlformats.org/officeDocument/2006/relationships/tags" Target="../tags/tag169.xml"/><Relationship Id="rId51" Type="http://schemas.openxmlformats.org/officeDocument/2006/relationships/tags" Target="../tags/tag168.xml"/><Relationship Id="rId50" Type="http://schemas.openxmlformats.org/officeDocument/2006/relationships/tags" Target="../tags/tag167.xml"/><Relationship Id="rId5" Type="http://schemas.openxmlformats.org/officeDocument/2006/relationships/tags" Target="../tags/tag122.xml"/><Relationship Id="rId49" Type="http://schemas.openxmlformats.org/officeDocument/2006/relationships/tags" Target="../tags/tag166.xml"/><Relationship Id="rId48" Type="http://schemas.openxmlformats.org/officeDocument/2006/relationships/tags" Target="../tags/tag165.xml"/><Relationship Id="rId47" Type="http://schemas.openxmlformats.org/officeDocument/2006/relationships/tags" Target="../tags/tag164.xml"/><Relationship Id="rId46" Type="http://schemas.openxmlformats.org/officeDocument/2006/relationships/tags" Target="../tags/tag163.xml"/><Relationship Id="rId45" Type="http://schemas.openxmlformats.org/officeDocument/2006/relationships/tags" Target="../tags/tag162.xml"/><Relationship Id="rId44" Type="http://schemas.openxmlformats.org/officeDocument/2006/relationships/tags" Target="../tags/tag161.xml"/><Relationship Id="rId43" Type="http://schemas.openxmlformats.org/officeDocument/2006/relationships/tags" Target="../tags/tag160.xml"/><Relationship Id="rId42" Type="http://schemas.openxmlformats.org/officeDocument/2006/relationships/tags" Target="../tags/tag159.xml"/><Relationship Id="rId41" Type="http://schemas.openxmlformats.org/officeDocument/2006/relationships/tags" Target="../tags/tag158.xml"/><Relationship Id="rId40" Type="http://schemas.openxmlformats.org/officeDocument/2006/relationships/tags" Target="../tags/tag157.xml"/><Relationship Id="rId4" Type="http://schemas.openxmlformats.org/officeDocument/2006/relationships/tags" Target="../tags/tag121.xml"/><Relationship Id="rId39" Type="http://schemas.openxmlformats.org/officeDocument/2006/relationships/tags" Target="../tags/tag156.xml"/><Relationship Id="rId38" Type="http://schemas.openxmlformats.org/officeDocument/2006/relationships/tags" Target="../tags/tag155.xml"/><Relationship Id="rId37" Type="http://schemas.openxmlformats.org/officeDocument/2006/relationships/tags" Target="../tags/tag154.xml"/><Relationship Id="rId36" Type="http://schemas.openxmlformats.org/officeDocument/2006/relationships/tags" Target="../tags/tag153.xml"/><Relationship Id="rId35" Type="http://schemas.openxmlformats.org/officeDocument/2006/relationships/tags" Target="../tags/tag152.xml"/><Relationship Id="rId34" Type="http://schemas.openxmlformats.org/officeDocument/2006/relationships/tags" Target="../tags/tag151.xml"/><Relationship Id="rId33" Type="http://schemas.openxmlformats.org/officeDocument/2006/relationships/tags" Target="../tags/tag150.xml"/><Relationship Id="rId32" Type="http://schemas.openxmlformats.org/officeDocument/2006/relationships/tags" Target="../tags/tag149.xml"/><Relationship Id="rId31" Type="http://schemas.openxmlformats.org/officeDocument/2006/relationships/tags" Target="../tags/tag148.xml"/><Relationship Id="rId30" Type="http://schemas.openxmlformats.org/officeDocument/2006/relationships/tags" Target="../tags/tag147.xml"/><Relationship Id="rId3" Type="http://schemas.openxmlformats.org/officeDocument/2006/relationships/tags" Target="../tags/tag120.xml"/><Relationship Id="rId29" Type="http://schemas.openxmlformats.org/officeDocument/2006/relationships/tags" Target="../tags/tag146.xml"/><Relationship Id="rId28" Type="http://schemas.openxmlformats.org/officeDocument/2006/relationships/tags" Target="../tags/tag145.xml"/><Relationship Id="rId27" Type="http://schemas.openxmlformats.org/officeDocument/2006/relationships/tags" Target="../tags/tag144.xml"/><Relationship Id="rId26" Type="http://schemas.openxmlformats.org/officeDocument/2006/relationships/tags" Target="../tags/tag143.xml"/><Relationship Id="rId25" Type="http://schemas.openxmlformats.org/officeDocument/2006/relationships/tags" Target="../tags/tag142.xml"/><Relationship Id="rId24" Type="http://schemas.openxmlformats.org/officeDocument/2006/relationships/tags" Target="../tags/tag141.xml"/><Relationship Id="rId23" Type="http://schemas.openxmlformats.org/officeDocument/2006/relationships/tags" Target="../tags/tag140.xml"/><Relationship Id="rId22" Type="http://schemas.openxmlformats.org/officeDocument/2006/relationships/tags" Target="../tags/tag139.xml"/><Relationship Id="rId21" Type="http://schemas.openxmlformats.org/officeDocument/2006/relationships/tags" Target="../tags/tag138.xml"/><Relationship Id="rId20" Type="http://schemas.openxmlformats.org/officeDocument/2006/relationships/tags" Target="../tags/tag137.xml"/><Relationship Id="rId2" Type="http://schemas.openxmlformats.org/officeDocument/2006/relationships/tags" Target="../tags/tag119.xml"/><Relationship Id="rId19" Type="http://schemas.openxmlformats.org/officeDocument/2006/relationships/tags" Target="../tags/tag136.xml"/><Relationship Id="rId18" Type="http://schemas.openxmlformats.org/officeDocument/2006/relationships/tags" Target="../tags/tag135.xml"/><Relationship Id="rId17" Type="http://schemas.openxmlformats.org/officeDocument/2006/relationships/tags" Target="../tags/tag134.xml"/><Relationship Id="rId16" Type="http://schemas.openxmlformats.org/officeDocument/2006/relationships/tags" Target="../tags/tag133.xml"/><Relationship Id="rId15" Type="http://schemas.openxmlformats.org/officeDocument/2006/relationships/tags" Target="../tags/tag132.xml"/><Relationship Id="rId14" Type="http://schemas.openxmlformats.org/officeDocument/2006/relationships/tags" Target="../tags/tag131.xml"/><Relationship Id="rId13" Type="http://schemas.openxmlformats.org/officeDocument/2006/relationships/tags" Target="../tags/tag13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236.xml"/><Relationship Id="rId6" Type="http://schemas.openxmlformats.org/officeDocument/2006/relationships/tags" Target="../tags/tag182.xml"/><Relationship Id="rId59" Type="http://schemas.openxmlformats.org/officeDocument/2006/relationships/tags" Target="../tags/tag235.xml"/><Relationship Id="rId58" Type="http://schemas.openxmlformats.org/officeDocument/2006/relationships/tags" Target="../tags/tag234.xml"/><Relationship Id="rId57" Type="http://schemas.openxmlformats.org/officeDocument/2006/relationships/tags" Target="../tags/tag233.xml"/><Relationship Id="rId56" Type="http://schemas.openxmlformats.org/officeDocument/2006/relationships/tags" Target="../tags/tag232.xml"/><Relationship Id="rId55" Type="http://schemas.openxmlformats.org/officeDocument/2006/relationships/tags" Target="../tags/tag231.xml"/><Relationship Id="rId54" Type="http://schemas.openxmlformats.org/officeDocument/2006/relationships/tags" Target="../tags/tag230.xml"/><Relationship Id="rId53" Type="http://schemas.openxmlformats.org/officeDocument/2006/relationships/tags" Target="../tags/tag229.xml"/><Relationship Id="rId52" Type="http://schemas.openxmlformats.org/officeDocument/2006/relationships/tags" Target="../tags/tag228.xml"/><Relationship Id="rId51" Type="http://schemas.openxmlformats.org/officeDocument/2006/relationships/tags" Target="../tags/tag227.xml"/><Relationship Id="rId50" Type="http://schemas.openxmlformats.org/officeDocument/2006/relationships/tags" Target="../tags/tag226.xml"/><Relationship Id="rId5" Type="http://schemas.openxmlformats.org/officeDocument/2006/relationships/tags" Target="../tags/tag181.xml"/><Relationship Id="rId49" Type="http://schemas.openxmlformats.org/officeDocument/2006/relationships/tags" Target="../tags/tag225.xml"/><Relationship Id="rId48" Type="http://schemas.openxmlformats.org/officeDocument/2006/relationships/tags" Target="../tags/tag224.xml"/><Relationship Id="rId47" Type="http://schemas.openxmlformats.org/officeDocument/2006/relationships/tags" Target="../tags/tag223.xml"/><Relationship Id="rId46" Type="http://schemas.openxmlformats.org/officeDocument/2006/relationships/tags" Target="../tags/tag222.xml"/><Relationship Id="rId45" Type="http://schemas.openxmlformats.org/officeDocument/2006/relationships/tags" Target="../tags/tag221.xml"/><Relationship Id="rId44" Type="http://schemas.openxmlformats.org/officeDocument/2006/relationships/tags" Target="../tags/tag220.xml"/><Relationship Id="rId43" Type="http://schemas.openxmlformats.org/officeDocument/2006/relationships/tags" Target="../tags/tag219.xml"/><Relationship Id="rId42" Type="http://schemas.openxmlformats.org/officeDocument/2006/relationships/tags" Target="../tags/tag218.xml"/><Relationship Id="rId41" Type="http://schemas.openxmlformats.org/officeDocument/2006/relationships/tags" Target="../tags/tag217.xml"/><Relationship Id="rId40" Type="http://schemas.openxmlformats.org/officeDocument/2006/relationships/tags" Target="../tags/tag216.xml"/><Relationship Id="rId4" Type="http://schemas.openxmlformats.org/officeDocument/2006/relationships/tags" Target="../tags/tag180.xml"/><Relationship Id="rId39" Type="http://schemas.openxmlformats.org/officeDocument/2006/relationships/tags" Target="../tags/tag215.xml"/><Relationship Id="rId38" Type="http://schemas.openxmlformats.org/officeDocument/2006/relationships/tags" Target="../tags/tag214.xml"/><Relationship Id="rId37" Type="http://schemas.openxmlformats.org/officeDocument/2006/relationships/tags" Target="../tags/tag213.xml"/><Relationship Id="rId36" Type="http://schemas.openxmlformats.org/officeDocument/2006/relationships/tags" Target="../tags/tag212.xml"/><Relationship Id="rId35" Type="http://schemas.openxmlformats.org/officeDocument/2006/relationships/tags" Target="../tags/tag211.xml"/><Relationship Id="rId34" Type="http://schemas.openxmlformats.org/officeDocument/2006/relationships/tags" Target="../tags/tag210.xml"/><Relationship Id="rId33" Type="http://schemas.openxmlformats.org/officeDocument/2006/relationships/tags" Target="../tags/tag209.xml"/><Relationship Id="rId32" Type="http://schemas.openxmlformats.org/officeDocument/2006/relationships/tags" Target="../tags/tag208.xml"/><Relationship Id="rId31" Type="http://schemas.openxmlformats.org/officeDocument/2006/relationships/tags" Target="../tags/tag207.xml"/><Relationship Id="rId30" Type="http://schemas.openxmlformats.org/officeDocument/2006/relationships/tags" Target="../tags/tag206.xml"/><Relationship Id="rId3" Type="http://schemas.openxmlformats.org/officeDocument/2006/relationships/tags" Target="../tags/tag179.xml"/><Relationship Id="rId29" Type="http://schemas.openxmlformats.org/officeDocument/2006/relationships/tags" Target="../tags/tag205.xml"/><Relationship Id="rId28" Type="http://schemas.openxmlformats.org/officeDocument/2006/relationships/tags" Target="../tags/tag204.xml"/><Relationship Id="rId27" Type="http://schemas.openxmlformats.org/officeDocument/2006/relationships/tags" Target="../tags/tag203.xml"/><Relationship Id="rId26" Type="http://schemas.openxmlformats.org/officeDocument/2006/relationships/tags" Target="../tags/tag202.xml"/><Relationship Id="rId25" Type="http://schemas.openxmlformats.org/officeDocument/2006/relationships/tags" Target="../tags/tag201.xml"/><Relationship Id="rId24" Type="http://schemas.openxmlformats.org/officeDocument/2006/relationships/tags" Target="../tags/tag200.xml"/><Relationship Id="rId23" Type="http://schemas.openxmlformats.org/officeDocument/2006/relationships/tags" Target="../tags/tag199.xml"/><Relationship Id="rId22" Type="http://schemas.openxmlformats.org/officeDocument/2006/relationships/tags" Target="../tags/tag198.xml"/><Relationship Id="rId21" Type="http://schemas.openxmlformats.org/officeDocument/2006/relationships/tags" Target="../tags/tag197.xml"/><Relationship Id="rId20" Type="http://schemas.openxmlformats.org/officeDocument/2006/relationships/tags" Target="../tags/tag196.xml"/><Relationship Id="rId2" Type="http://schemas.openxmlformats.org/officeDocument/2006/relationships/tags" Target="../tags/tag178.xml"/><Relationship Id="rId19" Type="http://schemas.openxmlformats.org/officeDocument/2006/relationships/tags" Target="../tags/tag195.xml"/><Relationship Id="rId18" Type="http://schemas.openxmlformats.org/officeDocument/2006/relationships/tags" Target="../tags/tag194.xml"/><Relationship Id="rId17" Type="http://schemas.openxmlformats.org/officeDocument/2006/relationships/tags" Target="../tags/tag193.xml"/><Relationship Id="rId16" Type="http://schemas.openxmlformats.org/officeDocument/2006/relationships/tags" Target="../tags/tag192.xml"/><Relationship Id="rId15" Type="http://schemas.openxmlformats.org/officeDocument/2006/relationships/tags" Target="../tags/tag191.xml"/><Relationship Id="rId14" Type="http://schemas.openxmlformats.org/officeDocument/2006/relationships/tags" Target="../tags/tag190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44.xml"/><Relationship Id="rId8" Type="http://schemas.openxmlformats.org/officeDocument/2006/relationships/tags" Target="../tags/tag243.xml"/><Relationship Id="rId7" Type="http://schemas.openxmlformats.org/officeDocument/2006/relationships/tags" Target="../tags/tag242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295.xml"/><Relationship Id="rId6" Type="http://schemas.openxmlformats.org/officeDocument/2006/relationships/tags" Target="../tags/tag241.xml"/><Relationship Id="rId59" Type="http://schemas.openxmlformats.org/officeDocument/2006/relationships/tags" Target="../tags/tag294.xml"/><Relationship Id="rId58" Type="http://schemas.openxmlformats.org/officeDocument/2006/relationships/tags" Target="../tags/tag293.xml"/><Relationship Id="rId57" Type="http://schemas.openxmlformats.org/officeDocument/2006/relationships/tags" Target="../tags/tag292.xml"/><Relationship Id="rId56" Type="http://schemas.openxmlformats.org/officeDocument/2006/relationships/tags" Target="../tags/tag291.xml"/><Relationship Id="rId55" Type="http://schemas.openxmlformats.org/officeDocument/2006/relationships/tags" Target="../tags/tag290.xml"/><Relationship Id="rId54" Type="http://schemas.openxmlformats.org/officeDocument/2006/relationships/tags" Target="../tags/tag289.xml"/><Relationship Id="rId53" Type="http://schemas.openxmlformats.org/officeDocument/2006/relationships/tags" Target="../tags/tag288.xml"/><Relationship Id="rId52" Type="http://schemas.openxmlformats.org/officeDocument/2006/relationships/tags" Target="../tags/tag287.xml"/><Relationship Id="rId51" Type="http://schemas.openxmlformats.org/officeDocument/2006/relationships/tags" Target="../tags/tag286.xml"/><Relationship Id="rId50" Type="http://schemas.openxmlformats.org/officeDocument/2006/relationships/tags" Target="../tags/tag285.xml"/><Relationship Id="rId5" Type="http://schemas.openxmlformats.org/officeDocument/2006/relationships/tags" Target="../tags/tag240.xml"/><Relationship Id="rId49" Type="http://schemas.openxmlformats.org/officeDocument/2006/relationships/tags" Target="../tags/tag284.xml"/><Relationship Id="rId48" Type="http://schemas.openxmlformats.org/officeDocument/2006/relationships/tags" Target="../tags/tag283.xml"/><Relationship Id="rId47" Type="http://schemas.openxmlformats.org/officeDocument/2006/relationships/tags" Target="../tags/tag282.xml"/><Relationship Id="rId46" Type="http://schemas.openxmlformats.org/officeDocument/2006/relationships/tags" Target="../tags/tag281.xml"/><Relationship Id="rId45" Type="http://schemas.openxmlformats.org/officeDocument/2006/relationships/tags" Target="../tags/tag280.xml"/><Relationship Id="rId44" Type="http://schemas.openxmlformats.org/officeDocument/2006/relationships/tags" Target="../tags/tag279.xml"/><Relationship Id="rId43" Type="http://schemas.openxmlformats.org/officeDocument/2006/relationships/tags" Target="../tags/tag278.xml"/><Relationship Id="rId42" Type="http://schemas.openxmlformats.org/officeDocument/2006/relationships/tags" Target="../tags/tag277.xml"/><Relationship Id="rId41" Type="http://schemas.openxmlformats.org/officeDocument/2006/relationships/tags" Target="../tags/tag276.xml"/><Relationship Id="rId40" Type="http://schemas.openxmlformats.org/officeDocument/2006/relationships/tags" Target="../tags/tag275.xml"/><Relationship Id="rId4" Type="http://schemas.openxmlformats.org/officeDocument/2006/relationships/tags" Target="../tags/tag239.xml"/><Relationship Id="rId39" Type="http://schemas.openxmlformats.org/officeDocument/2006/relationships/tags" Target="../tags/tag274.xml"/><Relationship Id="rId38" Type="http://schemas.openxmlformats.org/officeDocument/2006/relationships/tags" Target="../tags/tag273.xml"/><Relationship Id="rId37" Type="http://schemas.openxmlformats.org/officeDocument/2006/relationships/tags" Target="../tags/tag272.xml"/><Relationship Id="rId36" Type="http://schemas.openxmlformats.org/officeDocument/2006/relationships/tags" Target="../tags/tag271.xml"/><Relationship Id="rId35" Type="http://schemas.openxmlformats.org/officeDocument/2006/relationships/tags" Target="../tags/tag270.xml"/><Relationship Id="rId34" Type="http://schemas.openxmlformats.org/officeDocument/2006/relationships/tags" Target="../tags/tag269.xml"/><Relationship Id="rId33" Type="http://schemas.openxmlformats.org/officeDocument/2006/relationships/tags" Target="../tags/tag268.xml"/><Relationship Id="rId32" Type="http://schemas.openxmlformats.org/officeDocument/2006/relationships/tags" Target="../tags/tag267.xml"/><Relationship Id="rId31" Type="http://schemas.openxmlformats.org/officeDocument/2006/relationships/tags" Target="../tags/tag266.xml"/><Relationship Id="rId30" Type="http://schemas.openxmlformats.org/officeDocument/2006/relationships/tags" Target="../tags/tag265.xml"/><Relationship Id="rId3" Type="http://schemas.openxmlformats.org/officeDocument/2006/relationships/tags" Target="../tags/tag238.xml"/><Relationship Id="rId29" Type="http://schemas.openxmlformats.org/officeDocument/2006/relationships/tags" Target="../tags/tag264.xml"/><Relationship Id="rId28" Type="http://schemas.openxmlformats.org/officeDocument/2006/relationships/tags" Target="../tags/tag263.xml"/><Relationship Id="rId27" Type="http://schemas.openxmlformats.org/officeDocument/2006/relationships/tags" Target="../tags/tag262.xml"/><Relationship Id="rId26" Type="http://schemas.openxmlformats.org/officeDocument/2006/relationships/tags" Target="../tags/tag261.xml"/><Relationship Id="rId25" Type="http://schemas.openxmlformats.org/officeDocument/2006/relationships/tags" Target="../tags/tag260.xml"/><Relationship Id="rId24" Type="http://schemas.openxmlformats.org/officeDocument/2006/relationships/tags" Target="../tags/tag259.xml"/><Relationship Id="rId23" Type="http://schemas.openxmlformats.org/officeDocument/2006/relationships/tags" Target="../tags/tag258.xml"/><Relationship Id="rId22" Type="http://schemas.openxmlformats.org/officeDocument/2006/relationships/tags" Target="../tags/tag257.xml"/><Relationship Id="rId21" Type="http://schemas.openxmlformats.org/officeDocument/2006/relationships/tags" Target="../tags/tag256.xml"/><Relationship Id="rId20" Type="http://schemas.openxmlformats.org/officeDocument/2006/relationships/tags" Target="../tags/tag255.xml"/><Relationship Id="rId2" Type="http://schemas.openxmlformats.org/officeDocument/2006/relationships/tags" Target="../tags/tag237.xml"/><Relationship Id="rId19" Type="http://schemas.openxmlformats.org/officeDocument/2006/relationships/tags" Target="../tags/tag254.xml"/><Relationship Id="rId18" Type="http://schemas.openxmlformats.org/officeDocument/2006/relationships/tags" Target="../tags/tag253.xml"/><Relationship Id="rId17" Type="http://schemas.openxmlformats.org/officeDocument/2006/relationships/tags" Target="../tags/tag252.xml"/><Relationship Id="rId16" Type="http://schemas.openxmlformats.org/officeDocument/2006/relationships/tags" Target="../tags/tag251.xml"/><Relationship Id="rId15" Type="http://schemas.openxmlformats.org/officeDocument/2006/relationships/tags" Target="../tags/tag250.xml"/><Relationship Id="rId14" Type="http://schemas.openxmlformats.org/officeDocument/2006/relationships/tags" Target="../tags/tag249.xml"/><Relationship Id="rId13" Type="http://schemas.openxmlformats.org/officeDocument/2006/relationships/tags" Target="../tags/tag248.xml"/><Relationship Id="rId12" Type="http://schemas.openxmlformats.org/officeDocument/2006/relationships/tags" Target="../tags/tag247.xml"/><Relationship Id="rId11" Type="http://schemas.openxmlformats.org/officeDocument/2006/relationships/tags" Target="../tags/tag246.xml"/><Relationship Id="rId10" Type="http://schemas.openxmlformats.org/officeDocument/2006/relationships/tags" Target="../tags/tag245.xml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idx="10" hasCustomPrompt="1"/>
          </p:nvPr>
        </p:nvSpPr>
        <p:spPr>
          <a:xfrm>
            <a:off x="724535" y="678815"/>
            <a:ext cx="3754755" cy="46291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请在此处编辑标题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不带标题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3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5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31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31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3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03.xml"/><Relationship Id="rId8" Type="http://schemas.openxmlformats.org/officeDocument/2006/relationships/tags" Target="../tags/tag302.xml"/><Relationship Id="rId7" Type="http://schemas.openxmlformats.org/officeDocument/2006/relationships/tags" Target="../tags/tag301.xml"/><Relationship Id="rId6" Type="http://schemas.openxmlformats.org/officeDocument/2006/relationships/tags" Target="../tags/tag300.xml"/><Relationship Id="rId5" Type="http://schemas.openxmlformats.org/officeDocument/2006/relationships/tags" Target="../tags/tag299.xml"/><Relationship Id="rId4" Type="http://schemas.openxmlformats.org/officeDocument/2006/relationships/tags" Target="../tags/tag298.xml"/><Relationship Id="rId3" Type="http://schemas.openxmlformats.org/officeDocument/2006/relationships/tags" Target="../tags/tag297.xml"/><Relationship Id="rId2" Type="http://schemas.openxmlformats.org/officeDocument/2006/relationships/image" Target="../media/image3.png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9.xml"/><Relationship Id="rId13" Type="http://schemas.openxmlformats.org/officeDocument/2006/relationships/tags" Target="../tags/tag307.xml"/><Relationship Id="rId12" Type="http://schemas.openxmlformats.org/officeDocument/2006/relationships/tags" Target="../tags/tag306.xml"/><Relationship Id="rId11" Type="http://schemas.openxmlformats.org/officeDocument/2006/relationships/tags" Target="../tags/tag305.xml"/><Relationship Id="rId10" Type="http://schemas.openxmlformats.org/officeDocument/2006/relationships/tags" Target="../tags/tag304.xml"/><Relationship Id="rId1" Type="http://schemas.openxmlformats.org/officeDocument/2006/relationships/tags" Target="../tags/tag296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12.xml"/><Relationship Id="rId4" Type="http://schemas.openxmlformats.org/officeDocument/2006/relationships/tags" Target="../tags/tag311.xml"/><Relationship Id="rId3" Type="http://schemas.openxmlformats.org/officeDocument/2006/relationships/tags" Target="../tags/tag310.xml"/><Relationship Id="rId2" Type="http://schemas.openxmlformats.org/officeDocument/2006/relationships/tags" Target="../tags/tag309.xml"/><Relationship Id="rId1" Type="http://schemas.openxmlformats.org/officeDocument/2006/relationships/tags" Target="../tags/tag30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31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682775" y="-289869"/>
            <a:ext cx="7153202" cy="6677352"/>
            <a:chOff x="1526" y="-2"/>
            <a:chExt cx="4630" cy="4322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5241" y="1751"/>
              <a:ext cx="480" cy="2483"/>
            </a:xfrm>
            <a:custGeom>
              <a:avLst/>
              <a:gdLst>
                <a:gd name="T0" fmla="*/ 271 w 284"/>
                <a:gd name="T1" fmla="*/ 717 h 1467"/>
                <a:gd name="T2" fmla="*/ 271 w 284"/>
                <a:gd name="T3" fmla="*/ 536 h 1467"/>
                <a:gd name="T4" fmla="*/ 140 w 284"/>
                <a:gd name="T5" fmla="*/ 406 h 1467"/>
                <a:gd name="T6" fmla="*/ 140 w 284"/>
                <a:gd name="T7" fmla="*/ 131 h 1467"/>
                <a:gd name="T8" fmla="*/ 7 w 284"/>
                <a:gd name="T9" fmla="*/ 0 h 1467"/>
                <a:gd name="T10" fmla="*/ 0 w 284"/>
                <a:gd name="T11" fmla="*/ 7 h 1467"/>
                <a:gd name="T12" fmla="*/ 129 w 284"/>
                <a:gd name="T13" fmla="*/ 136 h 1467"/>
                <a:gd name="T14" fmla="*/ 129 w 284"/>
                <a:gd name="T15" fmla="*/ 809 h 1467"/>
                <a:gd name="T16" fmla="*/ 44 w 284"/>
                <a:gd name="T17" fmla="*/ 858 h 1467"/>
                <a:gd name="T18" fmla="*/ 44 w 284"/>
                <a:gd name="T19" fmla="*/ 961 h 1467"/>
                <a:gd name="T20" fmla="*/ 129 w 284"/>
                <a:gd name="T21" fmla="*/ 1009 h 1467"/>
                <a:gd name="T22" fmla="*/ 129 w 284"/>
                <a:gd name="T23" fmla="*/ 1467 h 1467"/>
                <a:gd name="T24" fmla="*/ 140 w 284"/>
                <a:gd name="T25" fmla="*/ 1467 h 1467"/>
                <a:gd name="T26" fmla="*/ 140 w 284"/>
                <a:gd name="T27" fmla="*/ 1009 h 1467"/>
                <a:gd name="T28" fmla="*/ 167 w 284"/>
                <a:gd name="T29" fmla="*/ 994 h 1467"/>
                <a:gd name="T30" fmla="*/ 167 w 284"/>
                <a:gd name="T31" fmla="*/ 1255 h 1467"/>
                <a:gd name="T32" fmla="*/ 155 w 284"/>
                <a:gd name="T33" fmla="*/ 1270 h 1467"/>
                <a:gd name="T34" fmla="*/ 172 w 284"/>
                <a:gd name="T35" fmla="*/ 1287 h 1467"/>
                <a:gd name="T36" fmla="*/ 189 w 284"/>
                <a:gd name="T37" fmla="*/ 1270 h 1467"/>
                <a:gd name="T38" fmla="*/ 177 w 284"/>
                <a:gd name="T39" fmla="*/ 1255 h 1467"/>
                <a:gd name="T40" fmla="*/ 177 w 284"/>
                <a:gd name="T41" fmla="*/ 988 h 1467"/>
                <a:gd name="T42" fmla="*/ 225 w 284"/>
                <a:gd name="T43" fmla="*/ 961 h 1467"/>
                <a:gd name="T44" fmla="*/ 225 w 284"/>
                <a:gd name="T45" fmla="*/ 858 h 1467"/>
                <a:gd name="T46" fmla="*/ 140 w 284"/>
                <a:gd name="T47" fmla="*/ 809 h 1467"/>
                <a:gd name="T48" fmla="*/ 140 w 284"/>
                <a:gd name="T49" fmla="*/ 420 h 1467"/>
                <a:gd name="T50" fmla="*/ 261 w 284"/>
                <a:gd name="T51" fmla="*/ 540 h 1467"/>
                <a:gd name="T52" fmla="*/ 261 w 284"/>
                <a:gd name="T53" fmla="*/ 717 h 1467"/>
                <a:gd name="T54" fmla="*/ 250 w 284"/>
                <a:gd name="T55" fmla="*/ 733 h 1467"/>
                <a:gd name="T56" fmla="*/ 267 w 284"/>
                <a:gd name="T57" fmla="*/ 749 h 1467"/>
                <a:gd name="T58" fmla="*/ 284 w 284"/>
                <a:gd name="T59" fmla="*/ 733 h 1467"/>
                <a:gd name="T60" fmla="*/ 271 w 284"/>
                <a:gd name="T61" fmla="*/ 717 h 1467"/>
                <a:gd name="T62" fmla="*/ 215 w 284"/>
                <a:gd name="T63" fmla="*/ 955 h 1467"/>
                <a:gd name="T64" fmla="*/ 169 w 284"/>
                <a:gd name="T65" fmla="*/ 981 h 1467"/>
                <a:gd name="T66" fmla="*/ 167 w 284"/>
                <a:gd name="T67" fmla="*/ 981 h 1467"/>
                <a:gd name="T68" fmla="*/ 167 w 284"/>
                <a:gd name="T69" fmla="*/ 982 h 1467"/>
                <a:gd name="T70" fmla="*/ 135 w 284"/>
                <a:gd name="T71" fmla="*/ 1001 h 1467"/>
                <a:gd name="T72" fmla="*/ 54 w 284"/>
                <a:gd name="T73" fmla="*/ 955 h 1467"/>
                <a:gd name="T74" fmla="*/ 54 w 284"/>
                <a:gd name="T75" fmla="*/ 864 h 1467"/>
                <a:gd name="T76" fmla="*/ 135 w 284"/>
                <a:gd name="T77" fmla="*/ 818 h 1467"/>
                <a:gd name="T78" fmla="*/ 215 w 284"/>
                <a:gd name="T79" fmla="*/ 864 h 1467"/>
                <a:gd name="T80" fmla="*/ 215 w 284"/>
                <a:gd name="T81" fmla="*/ 955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" h="1467">
                  <a:moveTo>
                    <a:pt x="271" y="717"/>
                  </a:moveTo>
                  <a:cubicBezTo>
                    <a:pt x="271" y="536"/>
                    <a:pt x="271" y="536"/>
                    <a:pt x="271" y="536"/>
                  </a:cubicBezTo>
                  <a:cubicBezTo>
                    <a:pt x="140" y="406"/>
                    <a:pt x="140" y="406"/>
                    <a:pt x="140" y="406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29" y="809"/>
                    <a:pt x="129" y="809"/>
                    <a:pt x="129" y="809"/>
                  </a:cubicBezTo>
                  <a:cubicBezTo>
                    <a:pt x="44" y="858"/>
                    <a:pt x="44" y="858"/>
                    <a:pt x="44" y="858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129" y="1009"/>
                    <a:pt x="129" y="1009"/>
                    <a:pt x="129" y="1009"/>
                  </a:cubicBezTo>
                  <a:cubicBezTo>
                    <a:pt x="129" y="1467"/>
                    <a:pt x="129" y="1467"/>
                    <a:pt x="129" y="1467"/>
                  </a:cubicBezTo>
                  <a:cubicBezTo>
                    <a:pt x="140" y="1467"/>
                    <a:pt x="140" y="1467"/>
                    <a:pt x="140" y="1467"/>
                  </a:cubicBezTo>
                  <a:cubicBezTo>
                    <a:pt x="140" y="1009"/>
                    <a:pt x="140" y="1009"/>
                    <a:pt x="140" y="1009"/>
                  </a:cubicBezTo>
                  <a:cubicBezTo>
                    <a:pt x="167" y="994"/>
                    <a:pt x="167" y="994"/>
                    <a:pt x="167" y="994"/>
                  </a:cubicBezTo>
                  <a:cubicBezTo>
                    <a:pt x="167" y="1255"/>
                    <a:pt x="167" y="1255"/>
                    <a:pt x="167" y="1255"/>
                  </a:cubicBezTo>
                  <a:cubicBezTo>
                    <a:pt x="160" y="1257"/>
                    <a:pt x="155" y="1263"/>
                    <a:pt x="155" y="1270"/>
                  </a:cubicBezTo>
                  <a:cubicBezTo>
                    <a:pt x="155" y="1279"/>
                    <a:pt x="163" y="1287"/>
                    <a:pt x="172" y="1287"/>
                  </a:cubicBezTo>
                  <a:cubicBezTo>
                    <a:pt x="181" y="1287"/>
                    <a:pt x="189" y="1279"/>
                    <a:pt x="189" y="1270"/>
                  </a:cubicBezTo>
                  <a:cubicBezTo>
                    <a:pt x="189" y="1263"/>
                    <a:pt x="184" y="1257"/>
                    <a:pt x="177" y="1255"/>
                  </a:cubicBezTo>
                  <a:cubicBezTo>
                    <a:pt x="177" y="988"/>
                    <a:pt x="177" y="988"/>
                    <a:pt x="177" y="988"/>
                  </a:cubicBezTo>
                  <a:cubicBezTo>
                    <a:pt x="225" y="961"/>
                    <a:pt x="225" y="961"/>
                    <a:pt x="225" y="961"/>
                  </a:cubicBezTo>
                  <a:cubicBezTo>
                    <a:pt x="225" y="858"/>
                    <a:pt x="225" y="858"/>
                    <a:pt x="225" y="858"/>
                  </a:cubicBezTo>
                  <a:cubicBezTo>
                    <a:pt x="140" y="809"/>
                    <a:pt x="140" y="809"/>
                    <a:pt x="140" y="809"/>
                  </a:cubicBezTo>
                  <a:cubicBezTo>
                    <a:pt x="140" y="420"/>
                    <a:pt x="140" y="420"/>
                    <a:pt x="140" y="420"/>
                  </a:cubicBezTo>
                  <a:cubicBezTo>
                    <a:pt x="261" y="540"/>
                    <a:pt x="261" y="540"/>
                    <a:pt x="261" y="540"/>
                  </a:cubicBezTo>
                  <a:cubicBezTo>
                    <a:pt x="261" y="717"/>
                    <a:pt x="261" y="717"/>
                    <a:pt x="261" y="717"/>
                  </a:cubicBezTo>
                  <a:cubicBezTo>
                    <a:pt x="255" y="720"/>
                    <a:pt x="250" y="726"/>
                    <a:pt x="250" y="733"/>
                  </a:cubicBezTo>
                  <a:cubicBezTo>
                    <a:pt x="250" y="742"/>
                    <a:pt x="258" y="749"/>
                    <a:pt x="267" y="749"/>
                  </a:cubicBezTo>
                  <a:cubicBezTo>
                    <a:pt x="276" y="749"/>
                    <a:pt x="284" y="742"/>
                    <a:pt x="284" y="733"/>
                  </a:cubicBezTo>
                  <a:cubicBezTo>
                    <a:pt x="284" y="725"/>
                    <a:pt x="278" y="719"/>
                    <a:pt x="271" y="717"/>
                  </a:cubicBezTo>
                  <a:close/>
                  <a:moveTo>
                    <a:pt x="215" y="955"/>
                  </a:moveTo>
                  <a:cubicBezTo>
                    <a:pt x="169" y="981"/>
                    <a:pt x="169" y="981"/>
                    <a:pt x="169" y="981"/>
                  </a:cubicBezTo>
                  <a:cubicBezTo>
                    <a:pt x="167" y="981"/>
                    <a:pt x="167" y="981"/>
                    <a:pt x="167" y="981"/>
                  </a:cubicBezTo>
                  <a:cubicBezTo>
                    <a:pt x="167" y="982"/>
                    <a:pt x="167" y="982"/>
                    <a:pt x="167" y="982"/>
                  </a:cubicBezTo>
                  <a:cubicBezTo>
                    <a:pt x="135" y="1001"/>
                    <a:pt x="135" y="1001"/>
                    <a:pt x="135" y="1001"/>
                  </a:cubicBezTo>
                  <a:cubicBezTo>
                    <a:pt x="54" y="955"/>
                    <a:pt x="54" y="955"/>
                    <a:pt x="54" y="955"/>
                  </a:cubicBezTo>
                  <a:cubicBezTo>
                    <a:pt x="54" y="864"/>
                    <a:pt x="54" y="864"/>
                    <a:pt x="54" y="864"/>
                  </a:cubicBezTo>
                  <a:cubicBezTo>
                    <a:pt x="135" y="818"/>
                    <a:pt x="135" y="818"/>
                    <a:pt x="135" y="818"/>
                  </a:cubicBezTo>
                  <a:cubicBezTo>
                    <a:pt x="215" y="864"/>
                    <a:pt x="215" y="864"/>
                    <a:pt x="215" y="864"/>
                  </a:cubicBezTo>
                  <a:lnTo>
                    <a:pt x="215" y="9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4867" y="3117"/>
              <a:ext cx="98" cy="86"/>
            </a:xfrm>
            <a:custGeom>
              <a:avLst/>
              <a:gdLst>
                <a:gd name="T0" fmla="*/ 0 w 98"/>
                <a:gd name="T1" fmla="*/ 0 h 86"/>
                <a:gd name="T2" fmla="*/ 24 w 98"/>
                <a:gd name="T3" fmla="*/ 42 h 86"/>
                <a:gd name="T4" fmla="*/ 48 w 98"/>
                <a:gd name="T5" fmla="*/ 86 h 86"/>
                <a:gd name="T6" fmla="*/ 73 w 98"/>
                <a:gd name="T7" fmla="*/ 44 h 86"/>
                <a:gd name="T8" fmla="*/ 98 w 98"/>
                <a:gd name="T9" fmla="*/ 2 h 86"/>
                <a:gd name="T10" fmla="*/ 49 w 98"/>
                <a:gd name="T11" fmla="*/ 0 h 86"/>
                <a:gd name="T12" fmla="*/ 0 w 98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0" y="0"/>
                  </a:moveTo>
                  <a:lnTo>
                    <a:pt x="24" y="42"/>
                  </a:lnTo>
                  <a:lnTo>
                    <a:pt x="48" y="86"/>
                  </a:lnTo>
                  <a:lnTo>
                    <a:pt x="73" y="44"/>
                  </a:lnTo>
                  <a:lnTo>
                    <a:pt x="98" y="2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419" y="4234"/>
              <a:ext cx="99" cy="86"/>
            </a:xfrm>
            <a:custGeom>
              <a:avLst/>
              <a:gdLst>
                <a:gd name="T0" fmla="*/ 0 w 99"/>
                <a:gd name="T1" fmla="*/ 0 h 86"/>
                <a:gd name="T2" fmla="*/ 23 w 99"/>
                <a:gd name="T3" fmla="*/ 42 h 86"/>
                <a:gd name="T4" fmla="*/ 47 w 99"/>
                <a:gd name="T5" fmla="*/ 86 h 86"/>
                <a:gd name="T6" fmla="*/ 74 w 99"/>
                <a:gd name="T7" fmla="*/ 44 h 86"/>
                <a:gd name="T8" fmla="*/ 99 w 99"/>
                <a:gd name="T9" fmla="*/ 1 h 86"/>
                <a:gd name="T10" fmla="*/ 50 w 99"/>
                <a:gd name="T11" fmla="*/ 1 h 86"/>
                <a:gd name="T12" fmla="*/ 0 w 9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0" y="0"/>
                  </a:moveTo>
                  <a:lnTo>
                    <a:pt x="23" y="42"/>
                  </a:lnTo>
                  <a:lnTo>
                    <a:pt x="47" y="86"/>
                  </a:lnTo>
                  <a:lnTo>
                    <a:pt x="74" y="44"/>
                  </a:lnTo>
                  <a:lnTo>
                    <a:pt x="99" y="1"/>
                  </a:lnTo>
                  <a:lnTo>
                    <a:pt x="5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5365" y="3171"/>
              <a:ext cx="208" cy="239"/>
            </a:xfrm>
            <a:custGeom>
              <a:avLst/>
              <a:gdLst>
                <a:gd name="T0" fmla="*/ 0 w 208"/>
                <a:gd name="T1" fmla="*/ 59 h 239"/>
                <a:gd name="T2" fmla="*/ 0 w 208"/>
                <a:gd name="T3" fmla="*/ 179 h 239"/>
                <a:gd name="T4" fmla="*/ 104 w 208"/>
                <a:gd name="T5" fmla="*/ 239 h 239"/>
                <a:gd name="T6" fmla="*/ 208 w 208"/>
                <a:gd name="T7" fmla="*/ 179 h 239"/>
                <a:gd name="T8" fmla="*/ 208 w 208"/>
                <a:gd name="T9" fmla="*/ 59 h 239"/>
                <a:gd name="T10" fmla="*/ 104 w 208"/>
                <a:gd name="T11" fmla="*/ 0 h 239"/>
                <a:gd name="T12" fmla="*/ 0 w 208"/>
                <a:gd name="T13" fmla="*/ 59 h 239"/>
                <a:gd name="T14" fmla="*/ 201 w 208"/>
                <a:gd name="T15" fmla="*/ 174 h 239"/>
                <a:gd name="T16" fmla="*/ 104 w 208"/>
                <a:gd name="T17" fmla="*/ 230 h 239"/>
                <a:gd name="T18" fmla="*/ 6 w 208"/>
                <a:gd name="T19" fmla="*/ 174 h 239"/>
                <a:gd name="T20" fmla="*/ 6 w 208"/>
                <a:gd name="T21" fmla="*/ 64 h 239"/>
                <a:gd name="T22" fmla="*/ 104 w 208"/>
                <a:gd name="T23" fmla="*/ 9 h 239"/>
                <a:gd name="T24" fmla="*/ 201 w 208"/>
                <a:gd name="T25" fmla="*/ 64 h 239"/>
                <a:gd name="T26" fmla="*/ 201 w 208"/>
                <a:gd name="T27" fmla="*/ 17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239">
                  <a:moveTo>
                    <a:pt x="0" y="59"/>
                  </a:moveTo>
                  <a:lnTo>
                    <a:pt x="0" y="179"/>
                  </a:lnTo>
                  <a:lnTo>
                    <a:pt x="104" y="239"/>
                  </a:lnTo>
                  <a:lnTo>
                    <a:pt x="208" y="179"/>
                  </a:lnTo>
                  <a:lnTo>
                    <a:pt x="208" y="59"/>
                  </a:lnTo>
                  <a:lnTo>
                    <a:pt x="104" y="0"/>
                  </a:lnTo>
                  <a:lnTo>
                    <a:pt x="0" y="59"/>
                  </a:lnTo>
                  <a:close/>
                  <a:moveTo>
                    <a:pt x="201" y="174"/>
                  </a:moveTo>
                  <a:lnTo>
                    <a:pt x="104" y="230"/>
                  </a:lnTo>
                  <a:lnTo>
                    <a:pt x="6" y="174"/>
                  </a:lnTo>
                  <a:lnTo>
                    <a:pt x="6" y="64"/>
                  </a:lnTo>
                  <a:lnTo>
                    <a:pt x="104" y="9"/>
                  </a:lnTo>
                  <a:lnTo>
                    <a:pt x="201" y="64"/>
                  </a:lnTo>
                  <a:lnTo>
                    <a:pt x="20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526" y="448"/>
              <a:ext cx="1008" cy="286"/>
            </a:xfrm>
            <a:custGeom>
              <a:avLst/>
              <a:gdLst>
                <a:gd name="T0" fmla="*/ 1 w 596"/>
                <a:gd name="T1" fmla="*/ 90 h 169"/>
                <a:gd name="T2" fmla="*/ 25 w 596"/>
                <a:gd name="T3" fmla="*/ 109 h 169"/>
                <a:gd name="T4" fmla="*/ 50 w 596"/>
                <a:gd name="T5" fmla="*/ 90 h 169"/>
                <a:gd name="T6" fmla="*/ 337 w 596"/>
                <a:gd name="T7" fmla="*/ 90 h 169"/>
                <a:gd name="T8" fmla="*/ 306 w 596"/>
                <a:gd name="T9" fmla="*/ 120 h 169"/>
                <a:gd name="T10" fmla="*/ 156 w 596"/>
                <a:gd name="T11" fmla="*/ 120 h 169"/>
                <a:gd name="T12" fmla="*/ 141 w 596"/>
                <a:gd name="T13" fmla="*/ 109 h 169"/>
                <a:gd name="T14" fmla="*/ 124 w 596"/>
                <a:gd name="T15" fmla="*/ 125 h 169"/>
                <a:gd name="T16" fmla="*/ 141 w 596"/>
                <a:gd name="T17" fmla="*/ 141 h 169"/>
                <a:gd name="T18" fmla="*/ 156 w 596"/>
                <a:gd name="T19" fmla="*/ 130 h 169"/>
                <a:gd name="T20" fmla="*/ 310 w 596"/>
                <a:gd name="T21" fmla="*/ 130 h 169"/>
                <a:gd name="T22" fmla="*/ 351 w 596"/>
                <a:gd name="T23" fmla="*/ 90 h 169"/>
                <a:gd name="T24" fmla="*/ 456 w 596"/>
                <a:gd name="T25" fmla="*/ 90 h 169"/>
                <a:gd name="T26" fmla="*/ 596 w 596"/>
                <a:gd name="T27" fmla="*/ 169 h 169"/>
                <a:gd name="T28" fmla="*/ 596 w 596"/>
                <a:gd name="T29" fmla="*/ 0 h 169"/>
                <a:gd name="T30" fmla="*/ 456 w 596"/>
                <a:gd name="T31" fmla="*/ 80 h 169"/>
                <a:gd name="T32" fmla="*/ 50 w 596"/>
                <a:gd name="T33" fmla="*/ 80 h 169"/>
                <a:gd name="T34" fmla="*/ 25 w 596"/>
                <a:gd name="T35" fmla="*/ 60 h 169"/>
                <a:gd name="T36" fmla="*/ 1 w 596"/>
                <a:gd name="T37" fmla="*/ 80 h 169"/>
                <a:gd name="T38" fmla="*/ 0 w 596"/>
                <a:gd name="T39" fmla="*/ 80 h 169"/>
                <a:gd name="T40" fmla="*/ 0 w 596"/>
                <a:gd name="T41" fmla="*/ 90 h 169"/>
                <a:gd name="T42" fmla="*/ 1 w 596"/>
                <a:gd name="T43" fmla="*/ 90 h 169"/>
                <a:gd name="T44" fmla="*/ 586 w 596"/>
                <a:gd name="T45" fmla="*/ 18 h 169"/>
                <a:gd name="T46" fmla="*/ 586 w 596"/>
                <a:gd name="T47" fmla="*/ 152 h 169"/>
                <a:gd name="T48" fmla="*/ 468 w 596"/>
                <a:gd name="T49" fmla="*/ 85 h 169"/>
                <a:gd name="T50" fmla="*/ 586 w 596"/>
                <a:gd name="T51" fmla="*/ 1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169">
                  <a:moveTo>
                    <a:pt x="1" y="90"/>
                  </a:moveTo>
                  <a:cubicBezTo>
                    <a:pt x="3" y="101"/>
                    <a:pt x="13" y="109"/>
                    <a:pt x="25" y="109"/>
                  </a:cubicBezTo>
                  <a:cubicBezTo>
                    <a:pt x="37" y="109"/>
                    <a:pt x="47" y="101"/>
                    <a:pt x="50" y="90"/>
                  </a:cubicBezTo>
                  <a:cubicBezTo>
                    <a:pt x="337" y="90"/>
                    <a:pt x="337" y="90"/>
                    <a:pt x="337" y="90"/>
                  </a:cubicBezTo>
                  <a:cubicBezTo>
                    <a:pt x="306" y="120"/>
                    <a:pt x="306" y="120"/>
                    <a:pt x="306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13"/>
                    <a:pt x="148" y="109"/>
                    <a:pt x="141" y="109"/>
                  </a:cubicBezTo>
                  <a:cubicBezTo>
                    <a:pt x="132" y="109"/>
                    <a:pt x="124" y="116"/>
                    <a:pt x="124" y="125"/>
                  </a:cubicBezTo>
                  <a:cubicBezTo>
                    <a:pt x="124" y="134"/>
                    <a:pt x="132" y="141"/>
                    <a:pt x="141" y="141"/>
                  </a:cubicBezTo>
                  <a:cubicBezTo>
                    <a:pt x="148" y="141"/>
                    <a:pt x="154" y="137"/>
                    <a:pt x="156" y="130"/>
                  </a:cubicBezTo>
                  <a:cubicBezTo>
                    <a:pt x="310" y="130"/>
                    <a:pt x="310" y="130"/>
                    <a:pt x="310" y="130"/>
                  </a:cubicBezTo>
                  <a:cubicBezTo>
                    <a:pt x="351" y="90"/>
                    <a:pt x="351" y="90"/>
                    <a:pt x="351" y="90"/>
                  </a:cubicBezTo>
                  <a:cubicBezTo>
                    <a:pt x="456" y="90"/>
                    <a:pt x="456" y="90"/>
                    <a:pt x="456" y="90"/>
                  </a:cubicBezTo>
                  <a:cubicBezTo>
                    <a:pt x="596" y="169"/>
                    <a:pt x="596" y="169"/>
                    <a:pt x="596" y="169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456" y="80"/>
                    <a:pt x="456" y="80"/>
                    <a:pt x="456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7" y="68"/>
                    <a:pt x="37" y="60"/>
                    <a:pt x="25" y="60"/>
                  </a:cubicBezTo>
                  <a:cubicBezTo>
                    <a:pt x="13" y="60"/>
                    <a:pt x="3" y="68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" y="90"/>
                  </a:lnTo>
                  <a:close/>
                  <a:moveTo>
                    <a:pt x="586" y="18"/>
                  </a:moveTo>
                  <a:cubicBezTo>
                    <a:pt x="586" y="152"/>
                    <a:pt x="586" y="152"/>
                    <a:pt x="586" y="152"/>
                  </a:cubicBezTo>
                  <a:cubicBezTo>
                    <a:pt x="468" y="85"/>
                    <a:pt x="468" y="85"/>
                    <a:pt x="468" y="85"/>
                  </a:cubicBezTo>
                  <a:lnTo>
                    <a:pt x="58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2302" y="294"/>
              <a:ext cx="683" cy="192"/>
            </a:xfrm>
            <a:custGeom>
              <a:avLst/>
              <a:gdLst>
                <a:gd name="T0" fmla="*/ 670 w 683"/>
                <a:gd name="T1" fmla="*/ 192 h 192"/>
                <a:gd name="T2" fmla="*/ 683 w 683"/>
                <a:gd name="T3" fmla="*/ 180 h 192"/>
                <a:gd name="T4" fmla="*/ 536 w 683"/>
                <a:gd name="T5" fmla="*/ 0 h 192"/>
                <a:gd name="T6" fmla="*/ 0 w 683"/>
                <a:gd name="T7" fmla="*/ 0 h 192"/>
                <a:gd name="T8" fmla="*/ 0 w 683"/>
                <a:gd name="T9" fmla="*/ 19 h 192"/>
                <a:gd name="T10" fmla="*/ 528 w 683"/>
                <a:gd name="T11" fmla="*/ 19 h 192"/>
                <a:gd name="T12" fmla="*/ 670 w 683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" h="192">
                  <a:moveTo>
                    <a:pt x="670" y="192"/>
                  </a:moveTo>
                  <a:lnTo>
                    <a:pt x="683" y="180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28" y="19"/>
                  </a:lnTo>
                  <a:lnTo>
                    <a:pt x="67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5419" y="3234"/>
              <a:ext cx="99" cy="113"/>
            </a:xfrm>
            <a:custGeom>
              <a:avLst/>
              <a:gdLst>
                <a:gd name="T0" fmla="*/ 0 w 99"/>
                <a:gd name="T1" fmla="*/ 28 h 113"/>
                <a:gd name="T2" fmla="*/ 50 w 99"/>
                <a:gd name="T3" fmla="*/ 0 h 113"/>
                <a:gd name="T4" fmla="*/ 99 w 99"/>
                <a:gd name="T5" fmla="*/ 28 h 113"/>
                <a:gd name="T6" fmla="*/ 99 w 99"/>
                <a:gd name="T7" fmla="*/ 84 h 113"/>
                <a:gd name="T8" fmla="*/ 50 w 99"/>
                <a:gd name="T9" fmla="*/ 113 h 113"/>
                <a:gd name="T10" fmla="*/ 0 w 99"/>
                <a:gd name="T11" fmla="*/ 84 h 113"/>
                <a:gd name="T12" fmla="*/ 0 w 99"/>
                <a:gd name="T13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3">
                  <a:moveTo>
                    <a:pt x="0" y="28"/>
                  </a:moveTo>
                  <a:lnTo>
                    <a:pt x="50" y="0"/>
                  </a:lnTo>
                  <a:lnTo>
                    <a:pt x="99" y="28"/>
                  </a:lnTo>
                  <a:lnTo>
                    <a:pt x="99" y="84"/>
                  </a:lnTo>
                  <a:lnTo>
                    <a:pt x="50" y="113"/>
                  </a:lnTo>
                  <a:lnTo>
                    <a:pt x="0" y="8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3" name="Group 4"/>
          <p:cNvGrpSpPr>
            <a:grpSpLocks noChangeAspect="1"/>
          </p:cNvGrpSpPr>
          <p:nvPr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7619" y="-312977"/>
            <a:ext cx="596822" cy="690723"/>
            <a:chOff x="2293938" y="-7937"/>
            <a:chExt cx="596900" cy="690563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120" name="Freeform 32"/>
            <p:cNvSpPr/>
            <p:nvPr/>
          </p:nvSpPr>
          <p:spPr bwMode="auto">
            <a:xfrm>
              <a:off x="2343150" y="-7937"/>
              <a:ext cx="547688" cy="641350"/>
            </a:xfrm>
            <a:custGeom>
              <a:avLst/>
              <a:gdLst>
                <a:gd name="T0" fmla="*/ 331 w 345"/>
                <a:gd name="T1" fmla="*/ 0 h 404"/>
                <a:gd name="T2" fmla="*/ 331 w 345"/>
                <a:gd name="T3" fmla="*/ 66 h 404"/>
                <a:gd name="T4" fmla="*/ 0 w 345"/>
                <a:gd name="T5" fmla="*/ 395 h 404"/>
                <a:gd name="T6" fmla="*/ 9 w 345"/>
                <a:gd name="T7" fmla="*/ 404 h 404"/>
                <a:gd name="T8" fmla="*/ 343 w 345"/>
                <a:gd name="T9" fmla="*/ 75 h 404"/>
                <a:gd name="T10" fmla="*/ 345 w 345"/>
                <a:gd name="T11" fmla="*/ 73 h 404"/>
                <a:gd name="T12" fmla="*/ 345 w 345"/>
                <a:gd name="T13" fmla="*/ 69 h 404"/>
                <a:gd name="T14" fmla="*/ 345 w 345"/>
                <a:gd name="T15" fmla="*/ 0 h 404"/>
                <a:gd name="T16" fmla="*/ 331 w 345"/>
                <a:gd name="T1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04">
                  <a:moveTo>
                    <a:pt x="331" y="0"/>
                  </a:moveTo>
                  <a:lnTo>
                    <a:pt x="331" y="66"/>
                  </a:lnTo>
                  <a:lnTo>
                    <a:pt x="0" y="395"/>
                  </a:lnTo>
                  <a:lnTo>
                    <a:pt x="9" y="404"/>
                  </a:lnTo>
                  <a:lnTo>
                    <a:pt x="343" y="75"/>
                  </a:lnTo>
                  <a:lnTo>
                    <a:pt x="345" y="73"/>
                  </a:lnTo>
                  <a:lnTo>
                    <a:pt x="345" y="69"/>
                  </a:lnTo>
                  <a:lnTo>
                    <a:pt x="345" y="0"/>
                  </a:lnTo>
                  <a:lnTo>
                    <a:pt x="3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1" name="Oval 33"/>
            <p:cNvSpPr>
              <a:spLocks noChangeArrowheads="1"/>
            </p:cNvSpPr>
            <p:nvPr/>
          </p:nvSpPr>
          <p:spPr bwMode="auto">
            <a:xfrm>
              <a:off x="2293938" y="57308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" y="843158"/>
            <a:ext cx="3166651" cy="1451312"/>
            <a:chOff x="0" y="842963"/>
            <a:chExt cx="3167063" cy="1450976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123" name="Freeform 40"/>
            <p:cNvSpPr/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6" name="Oval 43"/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8" name="Oval 45"/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2" name="Oval 49"/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5" name="文本框 134"/>
          <p:cNvSpPr txBox="1"/>
          <p:nvPr/>
        </p:nvSpPr>
        <p:spPr>
          <a:xfrm>
            <a:off x="-635" y="4585970"/>
            <a:ext cx="12164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3600" dirty="0">
                <a:solidFill>
                  <a:schemeClr val="bg1"/>
                </a:solidFill>
                <a:effectLst>
                  <a:outerShdw blurRad="38100" dist="38100" dir="2700000" sx="101800" sy="1018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条件结构</a:t>
            </a:r>
            <a:endParaRPr lang="en-US" altLang="zh-CN" sz="3600" dirty="0">
              <a:solidFill>
                <a:schemeClr val="bg1"/>
              </a:solidFill>
              <a:effectLst>
                <a:outerShdw blurRad="38100" dist="38100" dir="2700000" sx="101800" sy="1018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35" y="6017895"/>
            <a:ext cx="11424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主讲：陈老师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1672868" y="2451342"/>
            <a:ext cx="8427688" cy="1730365"/>
            <a:chOff x="1672868" y="2451342"/>
            <a:chExt cx="8427688" cy="1730365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grpSp>
          <p:nvGrpSpPr>
            <p:cNvPr id="149" name="组合 148"/>
            <p:cNvGrpSpPr/>
            <p:nvPr/>
          </p:nvGrpSpPr>
          <p:grpSpPr>
            <a:xfrm>
              <a:off x="3250948" y="2451342"/>
              <a:ext cx="6849608" cy="368363"/>
              <a:chOff x="1779473" y="3078161"/>
              <a:chExt cx="6849608" cy="368363"/>
            </a:xfrm>
            <a:grpFill/>
          </p:grpSpPr>
          <p:sp>
            <p:nvSpPr>
              <p:cNvPr id="139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  <a:grpFill/>
            </p:grpSpPr>
            <p:cxnSp>
              <p:nvCxnSpPr>
                <p:cNvPr id="141" name="直接连接符 140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组合 149"/>
            <p:cNvGrpSpPr/>
            <p:nvPr/>
          </p:nvGrpSpPr>
          <p:grpSpPr>
            <a:xfrm rot="10800000">
              <a:off x="1672868" y="3813344"/>
              <a:ext cx="6849608" cy="368363"/>
              <a:chOff x="1779473" y="3078161"/>
              <a:chExt cx="6849608" cy="368363"/>
            </a:xfrm>
            <a:grpFill/>
          </p:grpSpPr>
          <p:sp>
            <p:nvSpPr>
              <p:cNvPr id="151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  <a:grpFill/>
            </p:grpSpPr>
            <p:cxnSp>
              <p:nvCxnSpPr>
                <p:cNvPr id="153" name="直接连接符 152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文本框 1"/>
          <p:cNvSpPr txBox="1"/>
          <p:nvPr/>
        </p:nvSpPr>
        <p:spPr>
          <a:xfrm>
            <a:off x="2496086" y="2752243"/>
            <a:ext cx="7199828" cy="101473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6000" spc="-300">
                <a:ln w="0"/>
                <a:solidFill>
                  <a:schemeClr val="accent5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spc="0" dirty="0">
                <a:solidFill>
                  <a:schemeClr val="bg1"/>
                </a:solidFill>
                <a:effectLst>
                  <a:outerShdw blurRad="50800" dist="50800" dir="2700000" sx="101800" sy="101800" algn="tl">
                    <a:srgbClr val="000000">
                      <a:alpha val="57000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信息学奥赛</a:t>
            </a:r>
            <a:r>
              <a:rPr lang="en-US" altLang="zh-CN" b="1" spc="0" dirty="0">
                <a:solidFill>
                  <a:schemeClr val="bg1"/>
                </a:solidFill>
                <a:effectLst>
                  <a:outerShdw blurRad="50800" dist="50800" dir="2700000" sx="101800" sy="101800" algn="tl">
                    <a:srgbClr val="000000">
                      <a:alpha val="57000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CSP-J</a:t>
            </a:r>
            <a:endParaRPr lang="en-US" altLang="zh-CN" b="1" spc="0" dirty="0">
              <a:solidFill>
                <a:schemeClr val="bg1"/>
              </a:solidFill>
              <a:effectLst>
                <a:outerShdw blurRad="50800" dist="50800" dir="2700000" sx="101800" sy="101800" algn="tl">
                  <a:srgbClr val="000000">
                    <a:alpha val="57000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2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/>
      <p:bldP spid="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条件结构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7800" y="1337310"/>
            <a:ext cx="9128760" cy="577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5" y="1191895"/>
            <a:ext cx="5426075" cy="1790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55" y="3156585"/>
            <a:ext cx="5457825" cy="3514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800" y="1017905"/>
            <a:ext cx="4251960" cy="2035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800" y="3156585"/>
            <a:ext cx="4330700" cy="3602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3299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嵌套和缩进</a:t>
            </a:r>
            <a:endParaRPr lang="zh-CN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0905" y="1375410"/>
            <a:ext cx="79444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按下键盘上的</a:t>
            </a:r>
            <a:r>
              <a:rPr lang="en-US" altLang="zh-CN" sz="4000" b="1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Tab</a:t>
            </a:r>
            <a:r>
              <a:rPr lang="zh-CN" altLang="en-US" sz="4000" b="1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键</a:t>
            </a:r>
            <a:r>
              <a:rPr lang="zh-CN" altLang="en-US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来进行缩进</a:t>
            </a:r>
            <a:endParaRPr lang="zh-CN" altLang="en-US" sz="40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0905" y="2240280"/>
            <a:ext cx="6492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缩进的优点：</a:t>
            </a:r>
            <a:endParaRPr lang="en-US" altLang="zh-CN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0905" y="3084195"/>
            <a:ext cx="6608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1) </a:t>
            </a:r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使得代码简洁易懂、更易维护修改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0905" y="3733165"/>
            <a:ext cx="6608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2) </a:t>
            </a:r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使得代码逻辑结构更加清晰严谨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0905" y="4382135"/>
            <a:ext cx="6802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3) </a:t>
            </a:r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避免代码产生语法错误，如括号匹配等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0905" y="5031105"/>
            <a:ext cx="8072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4) </a:t>
            </a:r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写出优雅美丽的格式化代码，令代码成为艺术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5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3299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嵌套和缩进</a:t>
            </a:r>
            <a:endParaRPr lang="zh-CN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16430" y="1405255"/>
            <a:ext cx="2694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有缩进的代码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65" y="2222500"/>
            <a:ext cx="5157470" cy="43351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580" y="2222500"/>
            <a:ext cx="4827905" cy="43160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612380" y="1405255"/>
            <a:ext cx="2694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没有缩进的代码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3299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嵌套和缩进</a:t>
            </a:r>
            <a:endParaRPr lang="zh-CN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0905" y="1395730"/>
            <a:ext cx="46031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什么是嵌套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15" y="2369185"/>
            <a:ext cx="3700145" cy="3206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3299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if - else - if </a:t>
            </a:r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结构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65" y="1489075"/>
            <a:ext cx="4017010" cy="28740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30900" y="1489075"/>
            <a:ext cx="514540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学生成绩大于等于</a:t>
            </a:r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95</a:t>
            </a:r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分：优秀；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大于等于</a:t>
            </a:r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85</a:t>
            </a:r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分：良好；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大于等于</a:t>
            </a:r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75</a:t>
            </a:r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分：中等；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大于等于</a:t>
            </a:r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60</a:t>
            </a:r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分：及格；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小于</a:t>
            </a:r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60</a:t>
            </a:r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分：不及格。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3255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条件结构</a:t>
            </a:r>
            <a:r>
              <a:rPr lang="en-US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-</a:t>
            </a:r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课堂练习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7800" y="1337310"/>
            <a:ext cx="9128760" cy="577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3770" y="1260475"/>
            <a:ext cx="10589260" cy="2265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输入小明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3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月份的用电量，如果用电量大于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100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，每度电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0.8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元，如果用电量小于等于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100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度电，每度电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元，求小明家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3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月份的电费。</a:t>
            </a:r>
            <a:endParaRPr lang="zh-CN" altLang="en-US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3770" y="4126230"/>
            <a:ext cx="10589260" cy="1567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输入一个整数，如果它是奇数则输出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Odd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，它是偶数则输出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Even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。</a:t>
            </a:r>
            <a:endParaRPr lang="zh-CN" altLang="en-US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69105" y="3133725"/>
            <a:ext cx="3865245" cy="714375"/>
          </a:xfrm>
        </p:spPr>
        <p:txBody>
          <a:bodyPr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因数，倍数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因数，倍数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0905" y="1298575"/>
            <a:ext cx="104952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一个数a的因数(Divisor)也叫约数，指的是a / b (b 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≠ 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0)的商正好是整数而没有余数，则称b是a的因数。</a:t>
            </a:r>
            <a:endParaRPr lang="zh-CN" altLang="en-US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0905" y="3106420"/>
            <a:ext cx="7113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12 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的因数有：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1 2 3 4 6 12</a:t>
            </a:r>
            <a:endParaRPr lang="en-US" altLang="zh-CN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0905" y="4150360"/>
            <a:ext cx="7113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18 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的因数有：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1 2 3 6 9 18</a:t>
            </a:r>
            <a:endParaRPr lang="en-US" altLang="zh-CN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0905" y="5052695"/>
            <a:ext cx="111163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144 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的因数有：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1 2 3 4 6 8 9 12 16 18 24 36 48 72 144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因数，倍数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0905" y="1298575"/>
            <a:ext cx="104952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一个数a的倍数(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Multiple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)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b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，指的是</a:t>
            </a:r>
            <a:r>
              <a:rPr 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 * k = b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，存在一个整数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k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，则称b是a的倍数。</a:t>
            </a:r>
            <a:endParaRPr lang="zh-CN" altLang="en-US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0905" y="3106420"/>
            <a:ext cx="7113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12 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的倍数有：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12 24 36 ......</a:t>
            </a:r>
            <a:endParaRPr lang="zh-CN" altLang="en-US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0905" y="4150360"/>
            <a:ext cx="7113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18 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的</a:t>
            </a:r>
            <a:r>
              <a:rPr lang="zh-CN" altLang="en-US" sz="360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倍数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有：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18 36 54 72 ......</a:t>
            </a:r>
            <a:endParaRPr lang="zh-CN" altLang="en-US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0905" y="5052695"/>
            <a:ext cx="111163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100 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的</a:t>
            </a:r>
            <a:r>
              <a:rPr lang="zh-CN" altLang="en-US" sz="320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倍数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有：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100 200 300 ......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69105" y="3133725"/>
            <a:ext cx="2875915" cy="714375"/>
          </a:xfrm>
        </p:spPr>
        <p:txBody>
          <a:bodyPr/>
          <a:p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课后作业</a:t>
            </a:r>
            <a:endParaRPr 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78630" y="3107055"/>
            <a:ext cx="4556125" cy="714375"/>
          </a:xfrm>
        </p:spPr>
        <p:txBody>
          <a:bodyPr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复习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/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682775" y="-289869"/>
            <a:ext cx="7153202" cy="6677352"/>
            <a:chOff x="1526" y="-2"/>
            <a:chExt cx="4630" cy="4322"/>
          </a:xfrm>
          <a:gradFill>
            <a:gsLst>
              <a:gs pos="0">
                <a:srgbClr val="20AEE5"/>
              </a:gs>
              <a:gs pos="33372">
                <a:srgbClr val="0070C0"/>
              </a:gs>
              <a:gs pos="81000">
                <a:schemeClr val="accent5">
                  <a:lumMod val="50000"/>
                </a:schemeClr>
              </a:gs>
            </a:gsLst>
            <a:lin ang="0" scaled="0"/>
          </a:gradFill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5241" y="1751"/>
              <a:ext cx="480" cy="2483"/>
            </a:xfrm>
            <a:custGeom>
              <a:avLst/>
              <a:gdLst>
                <a:gd name="T0" fmla="*/ 271 w 284"/>
                <a:gd name="T1" fmla="*/ 717 h 1467"/>
                <a:gd name="T2" fmla="*/ 271 w 284"/>
                <a:gd name="T3" fmla="*/ 536 h 1467"/>
                <a:gd name="T4" fmla="*/ 140 w 284"/>
                <a:gd name="T5" fmla="*/ 406 h 1467"/>
                <a:gd name="T6" fmla="*/ 140 w 284"/>
                <a:gd name="T7" fmla="*/ 131 h 1467"/>
                <a:gd name="T8" fmla="*/ 7 w 284"/>
                <a:gd name="T9" fmla="*/ 0 h 1467"/>
                <a:gd name="T10" fmla="*/ 0 w 284"/>
                <a:gd name="T11" fmla="*/ 7 h 1467"/>
                <a:gd name="T12" fmla="*/ 129 w 284"/>
                <a:gd name="T13" fmla="*/ 136 h 1467"/>
                <a:gd name="T14" fmla="*/ 129 w 284"/>
                <a:gd name="T15" fmla="*/ 809 h 1467"/>
                <a:gd name="T16" fmla="*/ 44 w 284"/>
                <a:gd name="T17" fmla="*/ 858 h 1467"/>
                <a:gd name="T18" fmla="*/ 44 w 284"/>
                <a:gd name="T19" fmla="*/ 961 h 1467"/>
                <a:gd name="T20" fmla="*/ 129 w 284"/>
                <a:gd name="T21" fmla="*/ 1009 h 1467"/>
                <a:gd name="T22" fmla="*/ 129 w 284"/>
                <a:gd name="T23" fmla="*/ 1467 h 1467"/>
                <a:gd name="T24" fmla="*/ 140 w 284"/>
                <a:gd name="T25" fmla="*/ 1467 h 1467"/>
                <a:gd name="T26" fmla="*/ 140 w 284"/>
                <a:gd name="T27" fmla="*/ 1009 h 1467"/>
                <a:gd name="T28" fmla="*/ 167 w 284"/>
                <a:gd name="T29" fmla="*/ 994 h 1467"/>
                <a:gd name="T30" fmla="*/ 167 w 284"/>
                <a:gd name="T31" fmla="*/ 1255 h 1467"/>
                <a:gd name="T32" fmla="*/ 155 w 284"/>
                <a:gd name="T33" fmla="*/ 1270 h 1467"/>
                <a:gd name="T34" fmla="*/ 172 w 284"/>
                <a:gd name="T35" fmla="*/ 1287 h 1467"/>
                <a:gd name="T36" fmla="*/ 189 w 284"/>
                <a:gd name="T37" fmla="*/ 1270 h 1467"/>
                <a:gd name="T38" fmla="*/ 177 w 284"/>
                <a:gd name="T39" fmla="*/ 1255 h 1467"/>
                <a:gd name="T40" fmla="*/ 177 w 284"/>
                <a:gd name="T41" fmla="*/ 988 h 1467"/>
                <a:gd name="T42" fmla="*/ 225 w 284"/>
                <a:gd name="T43" fmla="*/ 961 h 1467"/>
                <a:gd name="T44" fmla="*/ 225 w 284"/>
                <a:gd name="T45" fmla="*/ 858 h 1467"/>
                <a:gd name="T46" fmla="*/ 140 w 284"/>
                <a:gd name="T47" fmla="*/ 809 h 1467"/>
                <a:gd name="T48" fmla="*/ 140 w 284"/>
                <a:gd name="T49" fmla="*/ 420 h 1467"/>
                <a:gd name="T50" fmla="*/ 261 w 284"/>
                <a:gd name="T51" fmla="*/ 540 h 1467"/>
                <a:gd name="T52" fmla="*/ 261 w 284"/>
                <a:gd name="T53" fmla="*/ 717 h 1467"/>
                <a:gd name="T54" fmla="*/ 250 w 284"/>
                <a:gd name="T55" fmla="*/ 733 h 1467"/>
                <a:gd name="T56" fmla="*/ 267 w 284"/>
                <a:gd name="T57" fmla="*/ 749 h 1467"/>
                <a:gd name="T58" fmla="*/ 284 w 284"/>
                <a:gd name="T59" fmla="*/ 733 h 1467"/>
                <a:gd name="T60" fmla="*/ 271 w 284"/>
                <a:gd name="T61" fmla="*/ 717 h 1467"/>
                <a:gd name="T62" fmla="*/ 215 w 284"/>
                <a:gd name="T63" fmla="*/ 955 h 1467"/>
                <a:gd name="T64" fmla="*/ 169 w 284"/>
                <a:gd name="T65" fmla="*/ 981 h 1467"/>
                <a:gd name="T66" fmla="*/ 167 w 284"/>
                <a:gd name="T67" fmla="*/ 981 h 1467"/>
                <a:gd name="T68" fmla="*/ 167 w 284"/>
                <a:gd name="T69" fmla="*/ 982 h 1467"/>
                <a:gd name="T70" fmla="*/ 135 w 284"/>
                <a:gd name="T71" fmla="*/ 1001 h 1467"/>
                <a:gd name="T72" fmla="*/ 54 w 284"/>
                <a:gd name="T73" fmla="*/ 955 h 1467"/>
                <a:gd name="T74" fmla="*/ 54 w 284"/>
                <a:gd name="T75" fmla="*/ 864 h 1467"/>
                <a:gd name="T76" fmla="*/ 135 w 284"/>
                <a:gd name="T77" fmla="*/ 818 h 1467"/>
                <a:gd name="T78" fmla="*/ 215 w 284"/>
                <a:gd name="T79" fmla="*/ 864 h 1467"/>
                <a:gd name="T80" fmla="*/ 215 w 284"/>
                <a:gd name="T81" fmla="*/ 955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" h="1467">
                  <a:moveTo>
                    <a:pt x="271" y="717"/>
                  </a:moveTo>
                  <a:cubicBezTo>
                    <a:pt x="271" y="536"/>
                    <a:pt x="271" y="536"/>
                    <a:pt x="271" y="536"/>
                  </a:cubicBezTo>
                  <a:cubicBezTo>
                    <a:pt x="140" y="406"/>
                    <a:pt x="140" y="406"/>
                    <a:pt x="140" y="406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29" y="809"/>
                    <a:pt x="129" y="809"/>
                    <a:pt x="129" y="809"/>
                  </a:cubicBezTo>
                  <a:cubicBezTo>
                    <a:pt x="44" y="858"/>
                    <a:pt x="44" y="858"/>
                    <a:pt x="44" y="858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129" y="1009"/>
                    <a:pt x="129" y="1009"/>
                    <a:pt x="129" y="1009"/>
                  </a:cubicBezTo>
                  <a:cubicBezTo>
                    <a:pt x="129" y="1467"/>
                    <a:pt x="129" y="1467"/>
                    <a:pt x="129" y="1467"/>
                  </a:cubicBezTo>
                  <a:cubicBezTo>
                    <a:pt x="140" y="1467"/>
                    <a:pt x="140" y="1467"/>
                    <a:pt x="140" y="1467"/>
                  </a:cubicBezTo>
                  <a:cubicBezTo>
                    <a:pt x="140" y="1009"/>
                    <a:pt x="140" y="1009"/>
                    <a:pt x="140" y="1009"/>
                  </a:cubicBezTo>
                  <a:cubicBezTo>
                    <a:pt x="167" y="994"/>
                    <a:pt x="167" y="994"/>
                    <a:pt x="167" y="994"/>
                  </a:cubicBezTo>
                  <a:cubicBezTo>
                    <a:pt x="167" y="1255"/>
                    <a:pt x="167" y="1255"/>
                    <a:pt x="167" y="1255"/>
                  </a:cubicBezTo>
                  <a:cubicBezTo>
                    <a:pt x="160" y="1257"/>
                    <a:pt x="155" y="1263"/>
                    <a:pt x="155" y="1270"/>
                  </a:cubicBezTo>
                  <a:cubicBezTo>
                    <a:pt x="155" y="1279"/>
                    <a:pt x="163" y="1287"/>
                    <a:pt x="172" y="1287"/>
                  </a:cubicBezTo>
                  <a:cubicBezTo>
                    <a:pt x="181" y="1287"/>
                    <a:pt x="189" y="1279"/>
                    <a:pt x="189" y="1270"/>
                  </a:cubicBezTo>
                  <a:cubicBezTo>
                    <a:pt x="189" y="1263"/>
                    <a:pt x="184" y="1257"/>
                    <a:pt x="177" y="1255"/>
                  </a:cubicBezTo>
                  <a:cubicBezTo>
                    <a:pt x="177" y="988"/>
                    <a:pt x="177" y="988"/>
                    <a:pt x="177" y="988"/>
                  </a:cubicBezTo>
                  <a:cubicBezTo>
                    <a:pt x="225" y="961"/>
                    <a:pt x="225" y="961"/>
                    <a:pt x="225" y="961"/>
                  </a:cubicBezTo>
                  <a:cubicBezTo>
                    <a:pt x="225" y="858"/>
                    <a:pt x="225" y="858"/>
                    <a:pt x="225" y="858"/>
                  </a:cubicBezTo>
                  <a:cubicBezTo>
                    <a:pt x="140" y="809"/>
                    <a:pt x="140" y="809"/>
                    <a:pt x="140" y="809"/>
                  </a:cubicBezTo>
                  <a:cubicBezTo>
                    <a:pt x="140" y="420"/>
                    <a:pt x="140" y="420"/>
                    <a:pt x="140" y="420"/>
                  </a:cubicBezTo>
                  <a:cubicBezTo>
                    <a:pt x="261" y="540"/>
                    <a:pt x="261" y="540"/>
                    <a:pt x="261" y="540"/>
                  </a:cubicBezTo>
                  <a:cubicBezTo>
                    <a:pt x="261" y="717"/>
                    <a:pt x="261" y="717"/>
                    <a:pt x="261" y="717"/>
                  </a:cubicBezTo>
                  <a:cubicBezTo>
                    <a:pt x="255" y="720"/>
                    <a:pt x="250" y="726"/>
                    <a:pt x="250" y="733"/>
                  </a:cubicBezTo>
                  <a:cubicBezTo>
                    <a:pt x="250" y="742"/>
                    <a:pt x="258" y="749"/>
                    <a:pt x="267" y="749"/>
                  </a:cubicBezTo>
                  <a:cubicBezTo>
                    <a:pt x="276" y="749"/>
                    <a:pt x="284" y="742"/>
                    <a:pt x="284" y="733"/>
                  </a:cubicBezTo>
                  <a:cubicBezTo>
                    <a:pt x="284" y="725"/>
                    <a:pt x="278" y="719"/>
                    <a:pt x="271" y="717"/>
                  </a:cubicBezTo>
                  <a:close/>
                  <a:moveTo>
                    <a:pt x="215" y="955"/>
                  </a:moveTo>
                  <a:cubicBezTo>
                    <a:pt x="169" y="981"/>
                    <a:pt x="169" y="981"/>
                    <a:pt x="169" y="981"/>
                  </a:cubicBezTo>
                  <a:cubicBezTo>
                    <a:pt x="167" y="981"/>
                    <a:pt x="167" y="981"/>
                    <a:pt x="167" y="981"/>
                  </a:cubicBezTo>
                  <a:cubicBezTo>
                    <a:pt x="167" y="982"/>
                    <a:pt x="167" y="982"/>
                    <a:pt x="167" y="982"/>
                  </a:cubicBezTo>
                  <a:cubicBezTo>
                    <a:pt x="135" y="1001"/>
                    <a:pt x="135" y="1001"/>
                    <a:pt x="135" y="1001"/>
                  </a:cubicBezTo>
                  <a:cubicBezTo>
                    <a:pt x="54" y="955"/>
                    <a:pt x="54" y="955"/>
                    <a:pt x="54" y="955"/>
                  </a:cubicBezTo>
                  <a:cubicBezTo>
                    <a:pt x="54" y="864"/>
                    <a:pt x="54" y="864"/>
                    <a:pt x="54" y="864"/>
                  </a:cubicBezTo>
                  <a:cubicBezTo>
                    <a:pt x="135" y="818"/>
                    <a:pt x="135" y="818"/>
                    <a:pt x="135" y="818"/>
                  </a:cubicBezTo>
                  <a:cubicBezTo>
                    <a:pt x="215" y="864"/>
                    <a:pt x="215" y="864"/>
                    <a:pt x="215" y="864"/>
                  </a:cubicBezTo>
                  <a:lnTo>
                    <a:pt x="215" y="9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4867" y="3117"/>
              <a:ext cx="98" cy="86"/>
            </a:xfrm>
            <a:custGeom>
              <a:avLst/>
              <a:gdLst>
                <a:gd name="T0" fmla="*/ 0 w 98"/>
                <a:gd name="T1" fmla="*/ 0 h 86"/>
                <a:gd name="T2" fmla="*/ 24 w 98"/>
                <a:gd name="T3" fmla="*/ 42 h 86"/>
                <a:gd name="T4" fmla="*/ 48 w 98"/>
                <a:gd name="T5" fmla="*/ 86 h 86"/>
                <a:gd name="T6" fmla="*/ 73 w 98"/>
                <a:gd name="T7" fmla="*/ 44 h 86"/>
                <a:gd name="T8" fmla="*/ 98 w 98"/>
                <a:gd name="T9" fmla="*/ 2 h 86"/>
                <a:gd name="T10" fmla="*/ 49 w 98"/>
                <a:gd name="T11" fmla="*/ 0 h 86"/>
                <a:gd name="T12" fmla="*/ 0 w 98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0" y="0"/>
                  </a:moveTo>
                  <a:lnTo>
                    <a:pt x="24" y="42"/>
                  </a:lnTo>
                  <a:lnTo>
                    <a:pt x="48" y="86"/>
                  </a:lnTo>
                  <a:lnTo>
                    <a:pt x="73" y="44"/>
                  </a:lnTo>
                  <a:lnTo>
                    <a:pt x="98" y="2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419" y="4234"/>
              <a:ext cx="99" cy="86"/>
            </a:xfrm>
            <a:custGeom>
              <a:avLst/>
              <a:gdLst>
                <a:gd name="T0" fmla="*/ 0 w 99"/>
                <a:gd name="T1" fmla="*/ 0 h 86"/>
                <a:gd name="T2" fmla="*/ 23 w 99"/>
                <a:gd name="T3" fmla="*/ 42 h 86"/>
                <a:gd name="T4" fmla="*/ 47 w 99"/>
                <a:gd name="T5" fmla="*/ 86 h 86"/>
                <a:gd name="T6" fmla="*/ 74 w 99"/>
                <a:gd name="T7" fmla="*/ 44 h 86"/>
                <a:gd name="T8" fmla="*/ 99 w 99"/>
                <a:gd name="T9" fmla="*/ 1 h 86"/>
                <a:gd name="T10" fmla="*/ 50 w 99"/>
                <a:gd name="T11" fmla="*/ 1 h 86"/>
                <a:gd name="T12" fmla="*/ 0 w 9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0" y="0"/>
                  </a:moveTo>
                  <a:lnTo>
                    <a:pt x="23" y="42"/>
                  </a:lnTo>
                  <a:lnTo>
                    <a:pt x="47" y="86"/>
                  </a:lnTo>
                  <a:lnTo>
                    <a:pt x="74" y="44"/>
                  </a:lnTo>
                  <a:lnTo>
                    <a:pt x="99" y="1"/>
                  </a:lnTo>
                  <a:lnTo>
                    <a:pt x="5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5365" y="3171"/>
              <a:ext cx="208" cy="239"/>
            </a:xfrm>
            <a:custGeom>
              <a:avLst/>
              <a:gdLst>
                <a:gd name="T0" fmla="*/ 0 w 208"/>
                <a:gd name="T1" fmla="*/ 59 h 239"/>
                <a:gd name="T2" fmla="*/ 0 w 208"/>
                <a:gd name="T3" fmla="*/ 179 h 239"/>
                <a:gd name="T4" fmla="*/ 104 w 208"/>
                <a:gd name="T5" fmla="*/ 239 h 239"/>
                <a:gd name="T6" fmla="*/ 208 w 208"/>
                <a:gd name="T7" fmla="*/ 179 h 239"/>
                <a:gd name="T8" fmla="*/ 208 w 208"/>
                <a:gd name="T9" fmla="*/ 59 h 239"/>
                <a:gd name="T10" fmla="*/ 104 w 208"/>
                <a:gd name="T11" fmla="*/ 0 h 239"/>
                <a:gd name="T12" fmla="*/ 0 w 208"/>
                <a:gd name="T13" fmla="*/ 59 h 239"/>
                <a:gd name="T14" fmla="*/ 201 w 208"/>
                <a:gd name="T15" fmla="*/ 174 h 239"/>
                <a:gd name="T16" fmla="*/ 104 w 208"/>
                <a:gd name="T17" fmla="*/ 230 h 239"/>
                <a:gd name="T18" fmla="*/ 6 w 208"/>
                <a:gd name="T19" fmla="*/ 174 h 239"/>
                <a:gd name="T20" fmla="*/ 6 w 208"/>
                <a:gd name="T21" fmla="*/ 64 h 239"/>
                <a:gd name="T22" fmla="*/ 104 w 208"/>
                <a:gd name="T23" fmla="*/ 9 h 239"/>
                <a:gd name="T24" fmla="*/ 201 w 208"/>
                <a:gd name="T25" fmla="*/ 64 h 239"/>
                <a:gd name="T26" fmla="*/ 201 w 208"/>
                <a:gd name="T27" fmla="*/ 17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239">
                  <a:moveTo>
                    <a:pt x="0" y="59"/>
                  </a:moveTo>
                  <a:lnTo>
                    <a:pt x="0" y="179"/>
                  </a:lnTo>
                  <a:lnTo>
                    <a:pt x="104" y="239"/>
                  </a:lnTo>
                  <a:lnTo>
                    <a:pt x="208" y="179"/>
                  </a:lnTo>
                  <a:lnTo>
                    <a:pt x="208" y="59"/>
                  </a:lnTo>
                  <a:lnTo>
                    <a:pt x="104" y="0"/>
                  </a:lnTo>
                  <a:lnTo>
                    <a:pt x="0" y="59"/>
                  </a:lnTo>
                  <a:close/>
                  <a:moveTo>
                    <a:pt x="201" y="174"/>
                  </a:moveTo>
                  <a:lnTo>
                    <a:pt x="104" y="230"/>
                  </a:lnTo>
                  <a:lnTo>
                    <a:pt x="6" y="174"/>
                  </a:lnTo>
                  <a:lnTo>
                    <a:pt x="6" y="64"/>
                  </a:lnTo>
                  <a:lnTo>
                    <a:pt x="104" y="9"/>
                  </a:lnTo>
                  <a:lnTo>
                    <a:pt x="201" y="64"/>
                  </a:lnTo>
                  <a:lnTo>
                    <a:pt x="20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526" y="448"/>
              <a:ext cx="1008" cy="286"/>
            </a:xfrm>
            <a:custGeom>
              <a:avLst/>
              <a:gdLst>
                <a:gd name="T0" fmla="*/ 1 w 596"/>
                <a:gd name="T1" fmla="*/ 90 h 169"/>
                <a:gd name="T2" fmla="*/ 25 w 596"/>
                <a:gd name="T3" fmla="*/ 109 h 169"/>
                <a:gd name="T4" fmla="*/ 50 w 596"/>
                <a:gd name="T5" fmla="*/ 90 h 169"/>
                <a:gd name="T6" fmla="*/ 337 w 596"/>
                <a:gd name="T7" fmla="*/ 90 h 169"/>
                <a:gd name="T8" fmla="*/ 306 w 596"/>
                <a:gd name="T9" fmla="*/ 120 h 169"/>
                <a:gd name="T10" fmla="*/ 156 w 596"/>
                <a:gd name="T11" fmla="*/ 120 h 169"/>
                <a:gd name="T12" fmla="*/ 141 w 596"/>
                <a:gd name="T13" fmla="*/ 109 h 169"/>
                <a:gd name="T14" fmla="*/ 124 w 596"/>
                <a:gd name="T15" fmla="*/ 125 h 169"/>
                <a:gd name="T16" fmla="*/ 141 w 596"/>
                <a:gd name="T17" fmla="*/ 141 h 169"/>
                <a:gd name="T18" fmla="*/ 156 w 596"/>
                <a:gd name="T19" fmla="*/ 130 h 169"/>
                <a:gd name="T20" fmla="*/ 310 w 596"/>
                <a:gd name="T21" fmla="*/ 130 h 169"/>
                <a:gd name="T22" fmla="*/ 351 w 596"/>
                <a:gd name="T23" fmla="*/ 90 h 169"/>
                <a:gd name="T24" fmla="*/ 456 w 596"/>
                <a:gd name="T25" fmla="*/ 90 h 169"/>
                <a:gd name="T26" fmla="*/ 596 w 596"/>
                <a:gd name="T27" fmla="*/ 169 h 169"/>
                <a:gd name="T28" fmla="*/ 596 w 596"/>
                <a:gd name="T29" fmla="*/ 0 h 169"/>
                <a:gd name="T30" fmla="*/ 456 w 596"/>
                <a:gd name="T31" fmla="*/ 80 h 169"/>
                <a:gd name="T32" fmla="*/ 50 w 596"/>
                <a:gd name="T33" fmla="*/ 80 h 169"/>
                <a:gd name="T34" fmla="*/ 25 w 596"/>
                <a:gd name="T35" fmla="*/ 60 h 169"/>
                <a:gd name="T36" fmla="*/ 1 w 596"/>
                <a:gd name="T37" fmla="*/ 80 h 169"/>
                <a:gd name="T38" fmla="*/ 0 w 596"/>
                <a:gd name="T39" fmla="*/ 80 h 169"/>
                <a:gd name="T40" fmla="*/ 0 w 596"/>
                <a:gd name="T41" fmla="*/ 90 h 169"/>
                <a:gd name="T42" fmla="*/ 1 w 596"/>
                <a:gd name="T43" fmla="*/ 90 h 169"/>
                <a:gd name="T44" fmla="*/ 586 w 596"/>
                <a:gd name="T45" fmla="*/ 18 h 169"/>
                <a:gd name="T46" fmla="*/ 586 w 596"/>
                <a:gd name="T47" fmla="*/ 152 h 169"/>
                <a:gd name="T48" fmla="*/ 468 w 596"/>
                <a:gd name="T49" fmla="*/ 85 h 169"/>
                <a:gd name="T50" fmla="*/ 586 w 596"/>
                <a:gd name="T51" fmla="*/ 1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169">
                  <a:moveTo>
                    <a:pt x="1" y="90"/>
                  </a:moveTo>
                  <a:cubicBezTo>
                    <a:pt x="3" y="101"/>
                    <a:pt x="13" y="109"/>
                    <a:pt x="25" y="109"/>
                  </a:cubicBezTo>
                  <a:cubicBezTo>
                    <a:pt x="37" y="109"/>
                    <a:pt x="47" y="101"/>
                    <a:pt x="50" y="90"/>
                  </a:cubicBezTo>
                  <a:cubicBezTo>
                    <a:pt x="337" y="90"/>
                    <a:pt x="337" y="90"/>
                    <a:pt x="337" y="90"/>
                  </a:cubicBezTo>
                  <a:cubicBezTo>
                    <a:pt x="306" y="120"/>
                    <a:pt x="306" y="120"/>
                    <a:pt x="306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13"/>
                    <a:pt x="148" y="109"/>
                    <a:pt x="141" y="109"/>
                  </a:cubicBezTo>
                  <a:cubicBezTo>
                    <a:pt x="132" y="109"/>
                    <a:pt x="124" y="116"/>
                    <a:pt x="124" y="125"/>
                  </a:cubicBezTo>
                  <a:cubicBezTo>
                    <a:pt x="124" y="134"/>
                    <a:pt x="132" y="141"/>
                    <a:pt x="141" y="141"/>
                  </a:cubicBezTo>
                  <a:cubicBezTo>
                    <a:pt x="148" y="141"/>
                    <a:pt x="154" y="137"/>
                    <a:pt x="156" y="130"/>
                  </a:cubicBezTo>
                  <a:cubicBezTo>
                    <a:pt x="310" y="130"/>
                    <a:pt x="310" y="130"/>
                    <a:pt x="310" y="130"/>
                  </a:cubicBezTo>
                  <a:cubicBezTo>
                    <a:pt x="351" y="90"/>
                    <a:pt x="351" y="90"/>
                    <a:pt x="351" y="90"/>
                  </a:cubicBezTo>
                  <a:cubicBezTo>
                    <a:pt x="456" y="90"/>
                    <a:pt x="456" y="90"/>
                    <a:pt x="456" y="90"/>
                  </a:cubicBezTo>
                  <a:cubicBezTo>
                    <a:pt x="596" y="169"/>
                    <a:pt x="596" y="169"/>
                    <a:pt x="596" y="169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456" y="80"/>
                    <a:pt x="456" y="80"/>
                    <a:pt x="456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7" y="68"/>
                    <a:pt x="37" y="60"/>
                    <a:pt x="25" y="60"/>
                  </a:cubicBezTo>
                  <a:cubicBezTo>
                    <a:pt x="13" y="60"/>
                    <a:pt x="3" y="68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" y="90"/>
                  </a:lnTo>
                  <a:close/>
                  <a:moveTo>
                    <a:pt x="586" y="18"/>
                  </a:moveTo>
                  <a:cubicBezTo>
                    <a:pt x="586" y="152"/>
                    <a:pt x="586" y="152"/>
                    <a:pt x="586" y="152"/>
                  </a:cubicBezTo>
                  <a:cubicBezTo>
                    <a:pt x="468" y="85"/>
                    <a:pt x="468" y="85"/>
                    <a:pt x="468" y="85"/>
                  </a:cubicBezTo>
                  <a:lnTo>
                    <a:pt x="58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2302" y="294"/>
              <a:ext cx="683" cy="192"/>
            </a:xfrm>
            <a:custGeom>
              <a:avLst/>
              <a:gdLst>
                <a:gd name="T0" fmla="*/ 670 w 683"/>
                <a:gd name="T1" fmla="*/ 192 h 192"/>
                <a:gd name="T2" fmla="*/ 683 w 683"/>
                <a:gd name="T3" fmla="*/ 180 h 192"/>
                <a:gd name="T4" fmla="*/ 536 w 683"/>
                <a:gd name="T5" fmla="*/ 0 h 192"/>
                <a:gd name="T6" fmla="*/ 0 w 683"/>
                <a:gd name="T7" fmla="*/ 0 h 192"/>
                <a:gd name="T8" fmla="*/ 0 w 683"/>
                <a:gd name="T9" fmla="*/ 19 h 192"/>
                <a:gd name="T10" fmla="*/ 528 w 683"/>
                <a:gd name="T11" fmla="*/ 19 h 192"/>
                <a:gd name="T12" fmla="*/ 670 w 683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" h="192">
                  <a:moveTo>
                    <a:pt x="670" y="192"/>
                  </a:moveTo>
                  <a:lnTo>
                    <a:pt x="683" y="180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28" y="19"/>
                  </a:lnTo>
                  <a:lnTo>
                    <a:pt x="67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5419" y="3234"/>
              <a:ext cx="99" cy="113"/>
            </a:xfrm>
            <a:custGeom>
              <a:avLst/>
              <a:gdLst>
                <a:gd name="T0" fmla="*/ 0 w 99"/>
                <a:gd name="T1" fmla="*/ 28 h 113"/>
                <a:gd name="T2" fmla="*/ 50 w 99"/>
                <a:gd name="T3" fmla="*/ 0 h 113"/>
                <a:gd name="T4" fmla="*/ 99 w 99"/>
                <a:gd name="T5" fmla="*/ 28 h 113"/>
                <a:gd name="T6" fmla="*/ 99 w 99"/>
                <a:gd name="T7" fmla="*/ 84 h 113"/>
                <a:gd name="T8" fmla="*/ 50 w 99"/>
                <a:gd name="T9" fmla="*/ 113 h 113"/>
                <a:gd name="T10" fmla="*/ 0 w 99"/>
                <a:gd name="T11" fmla="*/ 84 h 113"/>
                <a:gd name="T12" fmla="*/ 0 w 99"/>
                <a:gd name="T13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3">
                  <a:moveTo>
                    <a:pt x="0" y="28"/>
                  </a:moveTo>
                  <a:lnTo>
                    <a:pt x="50" y="0"/>
                  </a:lnTo>
                  <a:lnTo>
                    <a:pt x="99" y="28"/>
                  </a:lnTo>
                  <a:lnTo>
                    <a:pt x="99" y="84"/>
                  </a:lnTo>
                  <a:lnTo>
                    <a:pt x="50" y="113"/>
                  </a:lnTo>
                  <a:lnTo>
                    <a:pt x="0" y="8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3" name="Group 4"/>
          <p:cNvGrpSpPr>
            <a:grpSpLocks noChangeAspect="1"/>
          </p:cNvGrpSpPr>
          <p:nvPr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gradFill>
            <a:gsLst>
              <a:gs pos="0">
                <a:schemeClr val="accent5">
                  <a:lumMod val="50000"/>
                </a:schemeClr>
              </a:gs>
              <a:gs pos="97101">
                <a:srgbClr val="20AEE5"/>
              </a:gs>
              <a:gs pos="72000">
                <a:srgbClr val="0070C0"/>
              </a:gs>
            </a:gsLst>
            <a:lin ang="10800000" scaled="0"/>
          </a:gradFill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7619" y="-312977"/>
            <a:ext cx="596822" cy="690723"/>
            <a:chOff x="2293938" y="-7937"/>
            <a:chExt cx="596900" cy="690563"/>
          </a:xfrm>
          <a:gradFill>
            <a:gsLst>
              <a:gs pos="33300">
                <a:srgbClr val="0070C0"/>
              </a:gs>
              <a:gs pos="100000">
                <a:srgbClr val="363F4A"/>
              </a:gs>
              <a:gs pos="0">
                <a:srgbClr val="20AEE5"/>
              </a:gs>
            </a:gsLst>
            <a:lin ang="10800000" scaled="0"/>
          </a:gradFill>
        </p:grpSpPr>
        <p:sp>
          <p:nvSpPr>
            <p:cNvPr id="120" name="Freeform 32"/>
            <p:cNvSpPr/>
            <p:nvPr/>
          </p:nvSpPr>
          <p:spPr bwMode="auto">
            <a:xfrm>
              <a:off x="2343150" y="-7937"/>
              <a:ext cx="547688" cy="641350"/>
            </a:xfrm>
            <a:custGeom>
              <a:avLst/>
              <a:gdLst>
                <a:gd name="T0" fmla="*/ 331 w 345"/>
                <a:gd name="T1" fmla="*/ 0 h 404"/>
                <a:gd name="T2" fmla="*/ 331 w 345"/>
                <a:gd name="T3" fmla="*/ 66 h 404"/>
                <a:gd name="T4" fmla="*/ 0 w 345"/>
                <a:gd name="T5" fmla="*/ 395 h 404"/>
                <a:gd name="T6" fmla="*/ 9 w 345"/>
                <a:gd name="T7" fmla="*/ 404 h 404"/>
                <a:gd name="T8" fmla="*/ 343 w 345"/>
                <a:gd name="T9" fmla="*/ 75 h 404"/>
                <a:gd name="T10" fmla="*/ 345 w 345"/>
                <a:gd name="T11" fmla="*/ 73 h 404"/>
                <a:gd name="T12" fmla="*/ 345 w 345"/>
                <a:gd name="T13" fmla="*/ 69 h 404"/>
                <a:gd name="T14" fmla="*/ 345 w 345"/>
                <a:gd name="T15" fmla="*/ 0 h 404"/>
                <a:gd name="T16" fmla="*/ 331 w 345"/>
                <a:gd name="T1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04">
                  <a:moveTo>
                    <a:pt x="331" y="0"/>
                  </a:moveTo>
                  <a:lnTo>
                    <a:pt x="331" y="66"/>
                  </a:lnTo>
                  <a:lnTo>
                    <a:pt x="0" y="395"/>
                  </a:lnTo>
                  <a:lnTo>
                    <a:pt x="9" y="404"/>
                  </a:lnTo>
                  <a:lnTo>
                    <a:pt x="343" y="75"/>
                  </a:lnTo>
                  <a:lnTo>
                    <a:pt x="345" y="73"/>
                  </a:lnTo>
                  <a:lnTo>
                    <a:pt x="345" y="69"/>
                  </a:lnTo>
                  <a:lnTo>
                    <a:pt x="345" y="0"/>
                  </a:lnTo>
                  <a:lnTo>
                    <a:pt x="3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1" name="Oval 33"/>
            <p:cNvSpPr>
              <a:spLocks noChangeArrowheads="1"/>
            </p:cNvSpPr>
            <p:nvPr/>
          </p:nvSpPr>
          <p:spPr bwMode="auto">
            <a:xfrm>
              <a:off x="2293938" y="57308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" y="843158"/>
            <a:ext cx="3166651" cy="1451312"/>
            <a:chOff x="0" y="842963"/>
            <a:chExt cx="3167063" cy="1450976"/>
          </a:xfrm>
          <a:gradFill>
            <a:gsLst>
              <a:gs pos="33300">
                <a:srgbClr val="0070C0"/>
              </a:gs>
              <a:gs pos="100000">
                <a:srgbClr val="363F4A"/>
              </a:gs>
              <a:gs pos="0">
                <a:srgbClr val="20AEE5"/>
              </a:gs>
            </a:gsLst>
            <a:lin ang="10800000" scaled="0"/>
          </a:gradFill>
        </p:grpSpPr>
        <p:sp>
          <p:nvSpPr>
            <p:cNvPr id="123" name="Freeform 40"/>
            <p:cNvSpPr/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6" name="Oval 43"/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8" name="Oval 45"/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2" name="Oval 49"/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6" name="文本框 135"/>
          <p:cNvSpPr txBox="1"/>
          <p:nvPr/>
        </p:nvSpPr>
        <p:spPr>
          <a:xfrm>
            <a:off x="22860" y="4596130"/>
            <a:ext cx="12141835" cy="7854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主讲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：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Capzera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1672868" y="2451342"/>
            <a:ext cx="8427688" cy="1730365"/>
            <a:chOff x="1672868" y="2451342"/>
            <a:chExt cx="8427688" cy="1730365"/>
          </a:xfrm>
        </p:grpSpPr>
        <p:grpSp>
          <p:nvGrpSpPr>
            <p:cNvPr id="149" name="组合 148"/>
            <p:cNvGrpSpPr/>
            <p:nvPr/>
          </p:nvGrpSpPr>
          <p:grpSpPr>
            <a:xfrm>
              <a:off x="3250948" y="2451342"/>
              <a:ext cx="6849608" cy="368363"/>
              <a:chOff x="1779473" y="3078161"/>
              <a:chExt cx="6849608" cy="368363"/>
            </a:xfrm>
          </p:grpSpPr>
          <p:sp>
            <p:nvSpPr>
              <p:cNvPr id="139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gradFill>
                <a:gsLst>
                  <a:gs pos="100000">
                    <a:srgbClr val="363F4A"/>
                  </a:gs>
                  <a:gs pos="0">
                    <a:srgbClr val="0070C0"/>
                  </a:gs>
                </a:gsLst>
                <a:lin ang="10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</p:grpSpPr>
            <p:cxnSp>
              <p:nvCxnSpPr>
                <p:cNvPr id="141" name="直接连接符 140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组合 149"/>
            <p:cNvGrpSpPr/>
            <p:nvPr/>
          </p:nvGrpSpPr>
          <p:grpSpPr>
            <a:xfrm rot="10800000">
              <a:off x="1672868" y="3813344"/>
              <a:ext cx="6849608" cy="368363"/>
              <a:chOff x="1779473" y="3078161"/>
              <a:chExt cx="6849608" cy="368363"/>
            </a:xfrm>
          </p:grpSpPr>
          <p:sp>
            <p:nvSpPr>
              <p:cNvPr id="151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gradFill>
                <a:gsLst>
                  <a:gs pos="100000">
                    <a:srgbClr val="363F4A"/>
                  </a:gs>
                  <a:gs pos="0">
                    <a:srgbClr val="0070C0"/>
                  </a:gs>
                </a:gsLst>
                <a:lin ang="10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</p:grpSpPr>
            <p:cxnSp>
              <p:nvCxnSpPr>
                <p:cNvPr id="153" name="直接连接符 152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38" name="文本框 137"/>
          <p:cNvSpPr txBox="1"/>
          <p:nvPr/>
        </p:nvSpPr>
        <p:spPr>
          <a:xfrm>
            <a:off x="3418945" y="2701592"/>
            <a:ext cx="5028443" cy="132207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6000" b="1" spc="0">
                <a:ln w="0"/>
                <a:solidFill>
                  <a:schemeClr val="accent5">
                    <a:lumMod val="50000"/>
                  </a:schemeClr>
                </a:solidFill>
                <a:cs typeface="+mn-ea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8000" dirty="0">
                <a:solidFill>
                  <a:schemeClr val="bg1"/>
                </a:solidFill>
                <a:effectLst>
                  <a:outerShdw blurRad="50800" dist="50800" algn="l" rotWithShape="0">
                    <a:prstClr val="black">
                      <a:alpha val="10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汉仪文黑-85W" panose="00020600040101010101" charset="-122"/>
                <a:ea typeface="汉仪文黑-85W" panose="00020600040101010101" charset="-122"/>
                <a:sym typeface="+mn-lt"/>
              </a:rPr>
              <a:t>感谢观看</a:t>
            </a:r>
            <a:endParaRPr lang="zh-CN" altLang="en-US" sz="8000" dirty="0">
              <a:solidFill>
                <a:schemeClr val="bg1"/>
              </a:solidFill>
              <a:effectLst>
                <a:outerShdw blurRad="50800" dist="50800" algn="l" rotWithShape="0">
                  <a:prstClr val="black">
                    <a:alpha val="100000"/>
                  </a:prstClr>
                </a:outerShdw>
                <a:reflection blurRad="6350" stA="55000" endA="300" endPos="45500" dir="5400000" sy="-100000" algn="bl" rotWithShape="0"/>
              </a:effectLst>
              <a:latin typeface="汉仪文黑-85W" panose="00020600040101010101" charset="-122"/>
              <a:ea typeface="汉仪文黑-85W" panose="0002060004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0905" y="1167130"/>
            <a:ext cx="8117840" cy="3618865"/>
          </a:xfrm>
          <a:prstGeom prst="rect">
            <a:avLst/>
          </a:prstGeom>
        </p:spPr>
      </p:pic>
      <p:sp>
        <p:nvSpPr>
          <p:cNvPr id="17" name="左箭头 16"/>
          <p:cNvSpPr/>
          <p:nvPr>
            <p:custDataLst>
              <p:tags r:id="rId3"/>
            </p:custDataLst>
          </p:nvPr>
        </p:nvSpPr>
        <p:spPr>
          <a:xfrm>
            <a:off x="6479540" y="1383030"/>
            <a:ext cx="1056005" cy="14541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7564120" y="1225550"/>
            <a:ext cx="1560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</a:rPr>
              <a:t>头文件</a:t>
            </a:r>
            <a:endParaRPr lang="zh-CN" altLang="en-US" sz="240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</a:endParaRPr>
          </a:p>
        </p:txBody>
      </p:sp>
      <p:sp>
        <p:nvSpPr>
          <p:cNvPr id="20" name="左箭头 19"/>
          <p:cNvSpPr/>
          <p:nvPr>
            <p:custDataLst>
              <p:tags r:id="rId5"/>
            </p:custDataLst>
          </p:nvPr>
        </p:nvSpPr>
        <p:spPr>
          <a:xfrm>
            <a:off x="5723890" y="1785620"/>
            <a:ext cx="1056005" cy="14541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6"/>
            </p:custDataLst>
          </p:nvPr>
        </p:nvSpPr>
        <p:spPr>
          <a:xfrm>
            <a:off x="6817995" y="1647190"/>
            <a:ext cx="1560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</a:rPr>
              <a:t>命名空间</a:t>
            </a:r>
            <a:endParaRPr lang="zh-CN" altLang="en-US" sz="240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</a:endParaRPr>
          </a:p>
        </p:txBody>
      </p:sp>
      <p:sp>
        <p:nvSpPr>
          <p:cNvPr id="22" name="左箭头 21"/>
          <p:cNvSpPr/>
          <p:nvPr>
            <p:custDataLst>
              <p:tags r:id="rId7"/>
            </p:custDataLst>
          </p:nvPr>
        </p:nvSpPr>
        <p:spPr>
          <a:xfrm>
            <a:off x="4191000" y="2169160"/>
            <a:ext cx="1056005" cy="14541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8"/>
            </p:custDataLst>
          </p:nvPr>
        </p:nvSpPr>
        <p:spPr>
          <a:xfrm>
            <a:off x="5266055" y="2021840"/>
            <a:ext cx="1560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</a:rPr>
              <a:t>main</a:t>
            </a:r>
            <a:r>
              <a:rPr lang="zh-CN" altLang="en-US" sz="240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</a:rPr>
              <a:t>函数</a:t>
            </a:r>
            <a:endParaRPr lang="zh-CN" altLang="en-US" sz="240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</a:endParaRPr>
          </a:p>
        </p:txBody>
      </p:sp>
      <p:sp>
        <p:nvSpPr>
          <p:cNvPr id="24" name="左箭头 23"/>
          <p:cNvSpPr/>
          <p:nvPr>
            <p:custDataLst>
              <p:tags r:id="rId9"/>
            </p:custDataLst>
          </p:nvPr>
        </p:nvSpPr>
        <p:spPr>
          <a:xfrm>
            <a:off x="8600440" y="2987675"/>
            <a:ext cx="1056005" cy="14541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10"/>
            </p:custDataLst>
          </p:nvPr>
        </p:nvSpPr>
        <p:spPr>
          <a:xfrm>
            <a:off x="9656445" y="2834640"/>
            <a:ext cx="2078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</a:rPr>
              <a:t>cout</a:t>
            </a:r>
            <a:r>
              <a:rPr lang="zh-CN" altLang="en-US" sz="240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</a:rPr>
              <a:t>输出语句</a:t>
            </a:r>
            <a:endParaRPr lang="zh-CN" altLang="en-US" sz="240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</a:endParaRPr>
          </a:p>
        </p:txBody>
      </p:sp>
      <p:sp>
        <p:nvSpPr>
          <p:cNvPr id="26" name="左箭头 25"/>
          <p:cNvSpPr/>
          <p:nvPr>
            <p:custDataLst>
              <p:tags r:id="rId11"/>
            </p:custDataLst>
          </p:nvPr>
        </p:nvSpPr>
        <p:spPr>
          <a:xfrm>
            <a:off x="4338320" y="3792855"/>
            <a:ext cx="1056005" cy="14541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>
            <p:custDataLst>
              <p:tags r:id="rId12"/>
            </p:custDataLst>
          </p:nvPr>
        </p:nvSpPr>
        <p:spPr>
          <a:xfrm>
            <a:off x="5394325" y="3635375"/>
            <a:ext cx="1560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</a:rPr>
              <a:t>程序退出</a:t>
            </a:r>
            <a:endParaRPr lang="zh-CN" altLang="en-US" sz="240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050540" y="4853940"/>
            <a:ext cx="3934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头文件、命名空间：</a:t>
            </a:r>
            <a:r>
              <a:rPr lang="zh-CN" altLang="en-US" sz="24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工具包</a:t>
            </a:r>
            <a:endParaRPr lang="zh-CN" altLang="en-US" sz="24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050540" y="5414645"/>
            <a:ext cx="3934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main</a:t>
            </a:r>
            <a:r>
              <a:rPr lang="zh-CN" altLang="en-US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函数</a:t>
            </a:r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</a:t>
            </a:r>
            <a:r>
              <a:rPr lang="zh-CN" altLang="en-US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：</a:t>
            </a:r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</a:t>
            </a:r>
            <a:r>
              <a:rPr lang="zh-CN" altLang="en-US" sz="24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程序的入口</a:t>
            </a:r>
            <a:endParaRPr lang="zh-CN" altLang="en-US" sz="24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050540" y="5975350"/>
            <a:ext cx="3798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return 0 </a:t>
            </a:r>
            <a:r>
              <a:rPr lang="zh-CN" altLang="en-US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：</a:t>
            </a:r>
            <a:r>
              <a:rPr lang="en-US" altLang="zh-CN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</a:t>
            </a:r>
            <a:r>
              <a:rPr lang="zh-CN" altLang="en-US" sz="24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程序的出口</a:t>
            </a:r>
            <a:endParaRPr lang="zh-CN" altLang="en-US" sz="24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32425" y="1590040"/>
            <a:ext cx="329565" cy="45529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318500" y="2825115"/>
            <a:ext cx="329565" cy="45529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90905" y="5384165"/>
            <a:ext cx="8441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0" dirty="0">
                <a:solidFill>
                  <a:srgbClr val="FF14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每一条语句后要有分号，不是语句的后面不能加分号</a:t>
            </a:r>
            <a:endParaRPr lang="zh-CN" altLang="en-US" sz="2800" b="0" dirty="0">
              <a:solidFill>
                <a:srgbClr val="FF141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>
            <p:custDataLst>
              <p:tags r:id="rId13"/>
            </p:custDataLst>
          </p:nvPr>
        </p:nvSpPr>
        <p:spPr>
          <a:xfrm>
            <a:off x="4055110" y="3625850"/>
            <a:ext cx="329565" cy="45529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/>
      <p:bldP spid="20" grpId="0" bldLvl="0" animBg="1"/>
      <p:bldP spid="21" grpId="0"/>
      <p:bldP spid="22" grpId="0" bldLvl="0" animBg="1"/>
      <p:bldP spid="23" grpId="0"/>
      <p:bldP spid="24" grpId="0" bldLvl="0" animBg="1"/>
      <p:bldP spid="25" grpId="0"/>
      <p:bldP spid="26" grpId="0" bldLvl="0" animBg="1"/>
      <p:bldP spid="27" grpId="0"/>
      <p:bldP spid="28" grpId="0"/>
      <p:bldP spid="29" grpId="0"/>
      <p:bldP spid="31" grpId="0"/>
      <p:bldP spid="4" grpId="0" bldLvl="0" animBg="1"/>
      <p:bldP spid="3" grpId="0" bldLvl="0" animBg="1"/>
      <p:bldP spid="3" grpId="1" bldLvl="0" animBg="1"/>
      <p:bldP spid="4" grpId="1" bldLvl="0" animBg="1"/>
      <p:bldP spid="5" grpId="0"/>
      <p:bldP spid="5" grpId="1"/>
      <p:bldP spid="6" grpId="0" bldLvl="0" animBg="1"/>
      <p:bldP spid="6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2868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数据类型是什么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89480" y="1217930"/>
            <a:ext cx="253936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int —— </a:t>
            </a:r>
            <a:r>
              <a:rPr lang="zh-CN" altLang="en-US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整型</a:t>
            </a:r>
            <a:endParaRPr lang="zh-CN" altLang="en-US" sz="3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89480" y="2056130"/>
            <a:ext cx="47771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double —— </a:t>
            </a:r>
            <a:r>
              <a:rPr lang="zh-CN" altLang="en-US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浮点型</a:t>
            </a:r>
            <a:r>
              <a:rPr lang="en-US" alt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(</a:t>
            </a:r>
            <a:r>
              <a:rPr lang="zh-CN" altLang="en-US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小数</a:t>
            </a:r>
            <a:r>
              <a:rPr lang="en-US" alt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)</a:t>
            </a:r>
            <a:endParaRPr lang="en-US" altLang="zh-CN" sz="3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89480" y="2894330"/>
            <a:ext cx="47771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char —— </a:t>
            </a:r>
            <a:r>
              <a:rPr 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字符型</a:t>
            </a:r>
            <a:endParaRPr lang="zh-CN" sz="3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2189480" y="3732530"/>
            <a:ext cx="47771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long long —— </a:t>
            </a:r>
            <a:r>
              <a:rPr lang="zh-CN" altLang="en-US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长整</a:t>
            </a:r>
            <a:r>
              <a:rPr 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型</a:t>
            </a:r>
            <a:endParaRPr lang="zh-CN" sz="3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2189480" y="4570730"/>
            <a:ext cx="47771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string —— </a:t>
            </a:r>
            <a:r>
              <a:rPr lang="zh-CN" altLang="en-US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字符串</a:t>
            </a:r>
            <a:r>
              <a:rPr 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型</a:t>
            </a:r>
            <a:endParaRPr lang="zh-CN" sz="3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0" name="五角星 9"/>
          <p:cNvSpPr/>
          <p:nvPr/>
        </p:nvSpPr>
        <p:spPr>
          <a:xfrm>
            <a:off x="1908175" y="1374140"/>
            <a:ext cx="233680" cy="22352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五角星 10"/>
          <p:cNvSpPr/>
          <p:nvPr>
            <p:custDataLst>
              <p:tags r:id="rId4"/>
            </p:custDataLst>
          </p:nvPr>
        </p:nvSpPr>
        <p:spPr>
          <a:xfrm>
            <a:off x="1901825" y="2221865"/>
            <a:ext cx="233680" cy="22352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2189480" y="5408930"/>
            <a:ext cx="47771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bool —— </a:t>
            </a:r>
            <a:r>
              <a:rPr lang="zh-CN" altLang="en-US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布尔类</a:t>
            </a:r>
            <a:r>
              <a:rPr lang="zh-CN" sz="3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型</a:t>
            </a:r>
            <a:endParaRPr lang="zh-CN" sz="3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 bldLvl="0" animBg="1"/>
      <p:bldP spid="11" grpId="0" bldLvl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变量的定义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0905" y="1657985"/>
            <a:ext cx="5204460" cy="532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algn="l"/>
            <a:r>
              <a: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数据类型</a:t>
            </a:r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</a:t>
            </a:r>
            <a:r>
              <a: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变量名</a:t>
            </a:r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= </a:t>
            </a:r>
            <a:r>
              <a: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初值</a:t>
            </a:r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;</a:t>
            </a:r>
            <a:endParaRPr lang="en-US" altLang="zh-CN" sz="2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220" y="3019425"/>
            <a:ext cx="4600575" cy="30460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55840" y="1657985"/>
            <a:ext cx="3712845" cy="532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algn="l"/>
            <a:r>
              <a: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数据类型</a:t>
            </a:r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</a:t>
            </a:r>
            <a:r>
              <a: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变量名</a:t>
            </a:r>
            <a:r>
              <a:rPr lang="en-US" altLang="zh-CN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;</a:t>
            </a:r>
            <a:endParaRPr lang="en-US" altLang="zh-CN" sz="2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765" y="3019425"/>
            <a:ext cx="5000625" cy="2781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155" y="2404745"/>
            <a:ext cx="4538345" cy="28816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010" y="2405380"/>
            <a:ext cx="5323205" cy="2880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69105" y="3133725"/>
            <a:ext cx="3505200" cy="714375"/>
          </a:xfrm>
        </p:spPr>
        <p:txBody>
          <a:bodyPr/>
          <a:p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课堂练习</a:t>
            </a:r>
            <a:endParaRPr 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46860" y="958850"/>
            <a:ext cx="6049645" cy="869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U417450 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乘法计算器</a:t>
            </a:r>
            <a:endParaRPr lang="zh-CN" altLang="en-US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46860" y="1642110"/>
            <a:ext cx="7638415" cy="869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U417452</a:t>
            </a:r>
            <a:r>
              <a:rPr 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直角三角形的面积</a:t>
            </a:r>
            <a:endParaRPr lang="zh-CN" altLang="en-US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46860" y="2281555"/>
            <a:ext cx="7638415" cy="869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P1001 A+B problem</a:t>
            </a:r>
            <a:endParaRPr lang="en-US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46860" y="2994025"/>
            <a:ext cx="7638415" cy="869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P5703 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苹果采购</a:t>
            </a:r>
            <a:endParaRPr lang="zh-CN" altLang="en-US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546860" y="3662045"/>
            <a:ext cx="7638415" cy="869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P5706 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再分肥宅水</a:t>
            </a:r>
            <a:endParaRPr lang="zh-CN" altLang="en-US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46860" y="4345940"/>
            <a:ext cx="7638415" cy="869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B2005 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字符三角形</a:t>
            </a:r>
            <a:endParaRPr lang="zh-CN" altLang="en-US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546860" y="5042535"/>
            <a:ext cx="7638415" cy="869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B2029 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大象喝水</a:t>
            </a:r>
            <a:endParaRPr lang="zh-CN" altLang="en-US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69105" y="3133725"/>
            <a:ext cx="3311525" cy="714375"/>
          </a:xfrm>
        </p:spPr>
        <p:txBody>
          <a:bodyPr/>
          <a:p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选择结构</a:t>
            </a:r>
            <a:endParaRPr 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ISPRING_PRESENTATION_TITLE" val="PowerPoint 演示文稿"/>
  <p:tag name="commondata" val="eyJoZGlkIjoiYzU5ODBmNmQwNzE3YTMwZWU2NDQ5OGYzNjgxZWYzODAifQ==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951</Words>
  <Application>WPS 演示</Application>
  <PresentationFormat>宽屏</PresentationFormat>
  <Paragraphs>142</Paragraphs>
  <Slides>20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宋体</vt:lpstr>
      <vt:lpstr>Wingdings</vt:lpstr>
      <vt:lpstr>汉仪文黑-85W</vt:lpstr>
      <vt:lpstr>方正正大黑简体</vt:lpstr>
      <vt:lpstr>黑体</vt:lpstr>
      <vt:lpstr>Calibri</vt:lpstr>
      <vt:lpstr>微软雅黑</vt:lpstr>
      <vt:lpstr>Arial Unicode MS</vt:lpstr>
      <vt:lpstr>等线</vt:lpstr>
      <vt:lpstr>第一PPT，www.1ppt.com</vt:lpstr>
      <vt:lpstr>1_第一PPT，www.1ppt.com</vt:lpstr>
      <vt:lpstr>3_第一PPT，www.1ppt.com</vt:lpstr>
      <vt:lpstr>4_第一PPT，www.1ppt.com</vt:lpstr>
      <vt:lpstr>5_第一PPT，www.1ppt.com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极简黑白</dc:title>
  <dc:creator>第一PPT</dc:creator>
  <cp:keywords>www.1ppt.com</cp:keywords>
  <dc:description>www.1ppt.com</dc:description>
  <cp:lastModifiedBy>机长大大</cp:lastModifiedBy>
  <cp:revision>110</cp:revision>
  <dcterms:created xsi:type="dcterms:W3CDTF">2017-06-29T01:06:00Z</dcterms:created>
  <dcterms:modified xsi:type="dcterms:W3CDTF">2024-04-06T14:54:46Z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8607345C44A147DAB0ED38943974F4E5_13</vt:lpwstr>
  </property>
  <property fmtid="{D5CDD505-2E9C-101B-9397-08002B2CF9AE}" pid="3" name="KSOProductBuildVer">
    <vt:lpwstr>2052-12.1.0.16388</vt:lpwstr>
  </property>
</Properties>
</file>