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2" r:id="rId4"/>
    <p:sldMasterId id="2147483669" r:id="rId5"/>
    <p:sldMasterId id="2147483676" r:id="rId6"/>
    <p:sldMasterId id="2147483683" r:id="rId7"/>
  </p:sldMasterIdLst>
  <p:notesMasterIdLst>
    <p:notesMasterId r:id="rId9"/>
  </p:notesMasterIdLst>
  <p:sldIdLst>
    <p:sldId id="494" r:id="rId8"/>
    <p:sldId id="396" r:id="rId10"/>
    <p:sldId id="720" r:id="rId11"/>
    <p:sldId id="722" r:id="rId12"/>
    <p:sldId id="723" r:id="rId13"/>
    <p:sldId id="726" r:id="rId14"/>
    <p:sldId id="727" r:id="rId15"/>
    <p:sldId id="728" r:id="rId16"/>
    <p:sldId id="646" r:id="rId17"/>
    <p:sldId id="493" r:id="rId18"/>
    <p:sldId id="724" r:id="rId19"/>
    <p:sldId id="725" r:id="rId20"/>
    <p:sldId id="731" r:id="rId21"/>
    <p:sldId id="732" r:id="rId22"/>
    <p:sldId id="733" r:id="rId23"/>
    <p:sldId id="734" r:id="rId24"/>
    <p:sldId id="511" r:id="rId25"/>
    <p:sldId id="729" r:id="rId26"/>
    <p:sldId id="730" r:id="rId27"/>
    <p:sldId id="495" r:id="rId28"/>
    <p:sldId id="28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4" userDrawn="1">
          <p15:clr>
            <a:srgbClr val="A4A3A4"/>
          </p15:clr>
        </p15:guide>
        <p15:guide id="2" pos="37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64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gs" Target="tags/tag36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是事实或观察的结果，是对客观事物的逻辑归纳，是用于表示客观事物的未经加工的原始素材。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18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177.xml"/><Relationship Id="rId6" Type="http://schemas.openxmlformats.org/officeDocument/2006/relationships/tags" Target="../tags/tag123.xml"/><Relationship Id="rId59" Type="http://schemas.openxmlformats.org/officeDocument/2006/relationships/tags" Target="../tags/tag176.xml"/><Relationship Id="rId58" Type="http://schemas.openxmlformats.org/officeDocument/2006/relationships/tags" Target="../tags/tag175.xml"/><Relationship Id="rId57" Type="http://schemas.openxmlformats.org/officeDocument/2006/relationships/tags" Target="../tags/tag174.xml"/><Relationship Id="rId56" Type="http://schemas.openxmlformats.org/officeDocument/2006/relationships/tags" Target="../tags/tag173.xml"/><Relationship Id="rId55" Type="http://schemas.openxmlformats.org/officeDocument/2006/relationships/tags" Target="../tags/tag172.xml"/><Relationship Id="rId54" Type="http://schemas.openxmlformats.org/officeDocument/2006/relationships/tags" Target="../tags/tag171.xml"/><Relationship Id="rId53" Type="http://schemas.openxmlformats.org/officeDocument/2006/relationships/tags" Target="../tags/tag170.xml"/><Relationship Id="rId52" Type="http://schemas.openxmlformats.org/officeDocument/2006/relationships/tags" Target="../tags/tag169.xml"/><Relationship Id="rId51" Type="http://schemas.openxmlformats.org/officeDocument/2006/relationships/tags" Target="../tags/tag168.xml"/><Relationship Id="rId50" Type="http://schemas.openxmlformats.org/officeDocument/2006/relationships/tags" Target="../tags/tag167.xml"/><Relationship Id="rId5" Type="http://schemas.openxmlformats.org/officeDocument/2006/relationships/tags" Target="../tags/tag122.xml"/><Relationship Id="rId49" Type="http://schemas.openxmlformats.org/officeDocument/2006/relationships/tags" Target="../tags/tag166.xml"/><Relationship Id="rId48" Type="http://schemas.openxmlformats.org/officeDocument/2006/relationships/tags" Target="../tags/tag165.xml"/><Relationship Id="rId47" Type="http://schemas.openxmlformats.org/officeDocument/2006/relationships/tags" Target="../tags/tag164.xml"/><Relationship Id="rId46" Type="http://schemas.openxmlformats.org/officeDocument/2006/relationships/tags" Target="../tags/tag163.xml"/><Relationship Id="rId45" Type="http://schemas.openxmlformats.org/officeDocument/2006/relationships/tags" Target="../tags/tag162.xml"/><Relationship Id="rId44" Type="http://schemas.openxmlformats.org/officeDocument/2006/relationships/tags" Target="../tags/tag161.xml"/><Relationship Id="rId43" Type="http://schemas.openxmlformats.org/officeDocument/2006/relationships/tags" Target="../tags/tag160.xml"/><Relationship Id="rId42" Type="http://schemas.openxmlformats.org/officeDocument/2006/relationships/tags" Target="../tags/tag159.xml"/><Relationship Id="rId41" Type="http://schemas.openxmlformats.org/officeDocument/2006/relationships/tags" Target="../tags/tag158.xml"/><Relationship Id="rId40" Type="http://schemas.openxmlformats.org/officeDocument/2006/relationships/tags" Target="../tags/tag157.xml"/><Relationship Id="rId4" Type="http://schemas.openxmlformats.org/officeDocument/2006/relationships/tags" Target="../tags/tag121.xml"/><Relationship Id="rId39" Type="http://schemas.openxmlformats.org/officeDocument/2006/relationships/tags" Target="../tags/tag156.xml"/><Relationship Id="rId38" Type="http://schemas.openxmlformats.org/officeDocument/2006/relationships/tags" Target="../tags/tag155.xml"/><Relationship Id="rId37" Type="http://schemas.openxmlformats.org/officeDocument/2006/relationships/tags" Target="../tags/tag154.xml"/><Relationship Id="rId36" Type="http://schemas.openxmlformats.org/officeDocument/2006/relationships/tags" Target="../tags/tag153.xml"/><Relationship Id="rId35" Type="http://schemas.openxmlformats.org/officeDocument/2006/relationships/tags" Target="../tags/tag152.xml"/><Relationship Id="rId34" Type="http://schemas.openxmlformats.org/officeDocument/2006/relationships/tags" Target="../tags/tag151.xml"/><Relationship Id="rId33" Type="http://schemas.openxmlformats.org/officeDocument/2006/relationships/tags" Target="../tags/tag150.xml"/><Relationship Id="rId32" Type="http://schemas.openxmlformats.org/officeDocument/2006/relationships/tags" Target="../tags/tag149.xml"/><Relationship Id="rId31" Type="http://schemas.openxmlformats.org/officeDocument/2006/relationships/tags" Target="../tags/tag148.xml"/><Relationship Id="rId30" Type="http://schemas.openxmlformats.org/officeDocument/2006/relationships/tags" Target="../tags/tag147.xml"/><Relationship Id="rId3" Type="http://schemas.openxmlformats.org/officeDocument/2006/relationships/tags" Target="../tags/tag120.xml"/><Relationship Id="rId29" Type="http://schemas.openxmlformats.org/officeDocument/2006/relationships/tags" Target="../tags/tag146.xml"/><Relationship Id="rId28" Type="http://schemas.openxmlformats.org/officeDocument/2006/relationships/tags" Target="../tags/tag145.xml"/><Relationship Id="rId27" Type="http://schemas.openxmlformats.org/officeDocument/2006/relationships/tags" Target="../tags/tag144.xml"/><Relationship Id="rId26" Type="http://schemas.openxmlformats.org/officeDocument/2006/relationships/tags" Target="../tags/tag143.xml"/><Relationship Id="rId25" Type="http://schemas.openxmlformats.org/officeDocument/2006/relationships/tags" Target="../tags/tag142.xml"/><Relationship Id="rId24" Type="http://schemas.openxmlformats.org/officeDocument/2006/relationships/tags" Target="../tags/tag141.xml"/><Relationship Id="rId23" Type="http://schemas.openxmlformats.org/officeDocument/2006/relationships/tags" Target="../tags/tag140.xml"/><Relationship Id="rId22" Type="http://schemas.openxmlformats.org/officeDocument/2006/relationships/tags" Target="../tags/tag139.xml"/><Relationship Id="rId21" Type="http://schemas.openxmlformats.org/officeDocument/2006/relationships/tags" Target="../tags/tag138.xml"/><Relationship Id="rId20" Type="http://schemas.openxmlformats.org/officeDocument/2006/relationships/tags" Target="../tags/tag137.xml"/><Relationship Id="rId2" Type="http://schemas.openxmlformats.org/officeDocument/2006/relationships/tags" Target="../tags/tag119.xml"/><Relationship Id="rId19" Type="http://schemas.openxmlformats.org/officeDocument/2006/relationships/tags" Target="../tags/tag136.xml"/><Relationship Id="rId18" Type="http://schemas.openxmlformats.org/officeDocument/2006/relationships/tags" Target="../tags/tag135.xml"/><Relationship Id="rId17" Type="http://schemas.openxmlformats.org/officeDocument/2006/relationships/tags" Target="../tags/tag134.xml"/><Relationship Id="rId16" Type="http://schemas.openxmlformats.org/officeDocument/2006/relationships/tags" Target="../tags/tag133.xml"/><Relationship Id="rId15" Type="http://schemas.openxmlformats.org/officeDocument/2006/relationships/tags" Target="../tags/tag132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36.xml"/><Relationship Id="rId6" Type="http://schemas.openxmlformats.org/officeDocument/2006/relationships/tags" Target="../tags/tag182.xml"/><Relationship Id="rId59" Type="http://schemas.openxmlformats.org/officeDocument/2006/relationships/tags" Target="../tags/tag235.xml"/><Relationship Id="rId58" Type="http://schemas.openxmlformats.org/officeDocument/2006/relationships/tags" Target="../tags/tag234.xml"/><Relationship Id="rId57" Type="http://schemas.openxmlformats.org/officeDocument/2006/relationships/tags" Target="../tags/tag233.xml"/><Relationship Id="rId56" Type="http://schemas.openxmlformats.org/officeDocument/2006/relationships/tags" Target="../tags/tag232.xml"/><Relationship Id="rId55" Type="http://schemas.openxmlformats.org/officeDocument/2006/relationships/tags" Target="../tags/tag231.xml"/><Relationship Id="rId54" Type="http://schemas.openxmlformats.org/officeDocument/2006/relationships/tags" Target="../tags/tag230.xml"/><Relationship Id="rId53" Type="http://schemas.openxmlformats.org/officeDocument/2006/relationships/tags" Target="../tags/tag229.xml"/><Relationship Id="rId52" Type="http://schemas.openxmlformats.org/officeDocument/2006/relationships/tags" Target="../tags/tag228.xml"/><Relationship Id="rId51" Type="http://schemas.openxmlformats.org/officeDocument/2006/relationships/tags" Target="../tags/tag227.xml"/><Relationship Id="rId50" Type="http://schemas.openxmlformats.org/officeDocument/2006/relationships/tags" Target="../tags/tag226.xml"/><Relationship Id="rId5" Type="http://schemas.openxmlformats.org/officeDocument/2006/relationships/tags" Target="../tags/tag181.xml"/><Relationship Id="rId49" Type="http://schemas.openxmlformats.org/officeDocument/2006/relationships/tags" Target="../tags/tag225.xml"/><Relationship Id="rId48" Type="http://schemas.openxmlformats.org/officeDocument/2006/relationships/tags" Target="../tags/tag224.xml"/><Relationship Id="rId47" Type="http://schemas.openxmlformats.org/officeDocument/2006/relationships/tags" Target="../tags/tag223.xml"/><Relationship Id="rId46" Type="http://schemas.openxmlformats.org/officeDocument/2006/relationships/tags" Target="../tags/tag222.xml"/><Relationship Id="rId45" Type="http://schemas.openxmlformats.org/officeDocument/2006/relationships/tags" Target="../tags/tag221.xml"/><Relationship Id="rId44" Type="http://schemas.openxmlformats.org/officeDocument/2006/relationships/tags" Target="../tags/tag220.xml"/><Relationship Id="rId43" Type="http://schemas.openxmlformats.org/officeDocument/2006/relationships/tags" Target="../tags/tag219.xml"/><Relationship Id="rId42" Type="http://schemas.openxmlformats.org/officeDocument/2006/relationships/tags" Target="../tags/tag218.xml"/><Relationship Id="rId41" Type="http://schemas.openxmlformats.org/officeDocument/2006/relationships/tags" Target="../tags/tag217.xml"/><Relationship Id="rId40" Type="http://schemas.openxmlformats.org/officeDocument/2006/relationships/tags" Target="../tags/tag216.xml"/><Relationship Id="rId4" Type="http://schemas.openxmlformats.org/officeDocument/2006/relationships/tags" Target="../tags/tag180.xml"/><Relationship Id="rId39" Type="http://schemas.openxmlformats.org/officeDocument/2006/relationships/tags" Target="../tags/tag215.xml"/><Relationship Id="rId38" Type="http://schemas.openxmlformats.org/officeDocument/2006/relationships/tags" Target="../tags/tag214.xml"/><Relationship Id="rId37" Type="http://schemas.openxmlformats.org/officeDocument/2006/relationships/tags" Target="../tags/tag213.xml"/><Relationship Id="rId36" Type="http://schemas.openxmlformats.org/officeDocument/2006/relationships/tags" Target="../tags/tag212.xml"/><Relationship Id="rId35" Type="http://schemas.openxmlformats.org/officeDocument/2006/relationships/tags" Target="../tags/tag211.xml"/><Relationship Id="rId34" Type="http://schemas.openxmlformats.org/officeDocument/2006/relationships/tags" Target="../tags/tag210.xml"/><Relationship Id="rId33" Type="http://schemas.openxmlformats.org/officeDocument/2006/relationships/tags" Target="../tags/tag209.xml"/><Relationship Id="rId32" Type="http://schemas.openxmlformats.org/officeDocument/2006/relationships/tags" Target="../tags/tag208.xml"/><Relationship Id="rId31" Type="http://schemas.openxmlformats.org/officeDocument/2006/relationships/tags" Target="../tags/tag207.xml"/><Relationship Id="rId30" Type="http://schemas.openxmlformats.org/officeDocument/2006/relationships/tags" Target="../tags/tag206.xml"/><Relationship Id="rId3" Type="http://schemas.openxmlformats.org/officeDocument/2006/relationships/tags" Target="../tags/tag179.xml"/><Relationship Id="rId29" Type="http://schemas.openxmlformats.org/officeDocument/2006/relationships/tags" Target="../tags/tag205.xml"/><Relationship Id="rId28" Type="http://schemas.openxmlformats.org/officeDocument/2006/relationships/tags" Target="../tags/tag204.xml"/><Relationship Id="rId27" Type="http://schemas.openxmlformats.org/officeDocument/2006/relationships/tags" Target="../tags/tag203.xml"/><Relationship Id="rId26" Type="http://schemas.openxmlformats.org/officeDocument/2006/relationships/tags" Target="../tags/tag202.xml"/><Relationship Id="rId25" Type="http://schemas.openxmlformats.org/officeDocument/2006/relationships/tags" Target="../tags/tag201.xml"/><Relationship Id="rId24" Type="http://schemas.openxmlformats.org/officeDocument/2006/relationships/tags" Target="../tags/tag200.xml"/><Relationship Id="rId23" Type="http://schemas.openxmlformats.org/officeDocument/2006/relationships/tags" Target="../tags/tag199.xml"/><Relationship Id="rId22" Type="http://schemas.openxmlformats.org/officeDocument/2006/relationships/tags" Target="../tags/tag198.xml"/><Relationship Id="rId21" Type="http://schemas.openxmlformats.org/officeDocument/2006/relationships/tags" Target="../tags/tag197.xml"/><Relationship Id="rId20" Type="http://schemas.openxmlformats.org/officeDocument/2006/relationships/tags" Target="../tags/tag196.xml"/><Relationship Id="rId2" Type="http://schemas.openxmlformats.org/officeDocument/2006/relationships/tags" Target="../tags/tag178.xml"/><Relationship Id="rId19" Type="http://schemas.openxmlformats.org/officeDocument/2006/relationships/tags" Target="../tags/tag195.xml"/><Relationship Id="rId18" Type="http://schemas.openxmlformats.org/officeDocument/2006/relationships/tags" Target="../tags/tag194.xml"/><Relationship Id="rId17" Type="http://schemas.openxmlformats.org/officeDocument/2006/relationships/tags" Target="../tags/tag193.xml"/><Relationship Id="rId16" Type="http://schemas.openxmlformats.org/officeDocument/2006/relationships/tags" Target="../tags/tag192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295.xml"/><Relationship Id="rId6" Type="http://schemas.openxmlformats.org/officeDocument/2006/relationships/tags" Target="../tags/tag241.xml"/><Relationship Id="rId59" Type="http://schemas.openxmlformats.org/officeDocument/2006/relationships/tags" Target="../tags/tag294.xml"/><Relationship Id="rId58" Type="http://schemas.openxmlformats.org/officeDocument/2006/relationships/tags" Target="../tags/tag293.xml"/><Relationship Id="rId57" Type="http://schemas.openxmlformats.org/officeDocument/2006/relationships/tags" Target="../tags/tag292.xml"/><Relationship Id="rId56" Type="http://schemas.openxmlformats.org/officeDocument/2006/relationships/tags" Target="../tags/tag291.xml"/><Relationship Id="rId55" Type="http://schemas.openxmlformats.org/officeDocument/2006/relationships/tags" Target="../tags/tag290.xml"/><Relationship Id="rId54" Type="http://schemas.openxmlformats.org/officeDocument/2006/relationships/tags" Target="../tags/tag289.xml"/><Relationship Id="rId53" Type="http://schemas.openxmlformats.org/officeDocument/2006/relationships/tags" Target="../tags/tag288.xml"/><Relationship Id="rId52" Type="http://schemas.openxmlformats.org/officeDocument/2006/relationships/tags" Target="../tags/tag287.xml"/><Relationship Id="rId51" Type="http://schemas.openxmlformats.org/officeDocument/2006/relationships/tags" Target="../tags/tag286.xml"/><Relationship Id="rId50" Type="http://schemas.openxmlformats.org/officeDocument/2006/relationships/tags" Target="../tags/tag285.xml"/><Relationship Id="rId5" Type="http://schemas.openxmlformats.org/officeDocument/2006/relationships/tags" Target="../tags/tag240.xml"/><Relationship Id="rId49" Type="http://schemas.openxmlformats.org/officeDocument/2006/relationships/tags" Target="../tags/tag284.xml"/><Relationship Id="rId48" Type="http://schemas.openxmlformats.org/officeDocument/2006/relationships/tags" Target="../tags/tag283.xml"/><Relationship Id="rId47" Type="http://schemas.openxmlformats.org/officeDocument/2006/relationships/tags" Target="../tags/tag282.xml"/><Relationship Id="rId46" Type="http://schemas.openxmlformats.org/officeDocument/2006/relationships/tags" Target="../tags/tag281.xml"/><Relationship Id="rId45" Type="http://schemas.openxmlformats.org/officeDocument/2006/relationships/tags" Target="../tags/tag280.xml"/><Relationship Id="rId44" Type="http://schemas.openxmlformats.org/officeDocument/2006/relationships/tags" Target="../tags/tag279.xml"/><Relationship Id="rId43" Type="http://schemas.openxmlformats.org/officeDocument/2006/relationships/tags" Target="../tags/tag278.xml"/><Relationship Id="rId42" Type="http://schemas.openxmlformats.org/officeDocument/2006/relationships/tags" Target="../tags/tag277.xml"/><Relationship Id="rId41" Type="http://schemas.openxmlformats.org/officeDocument/2006/relationships/tags" Target="../tags/tag276.xml"/><Relationship Id="rId40" Type="http://schemas.openxmlformats.org/officeDocument/2006/relationships/tags" Target="../tags/tag275.xml"/><Relationship Id="rId4" Type="http://schemas.openxmlformats.org/officeDocument/2006/relationships/tags" Target="../tags/tag239.xml"/><Relationship Id="rId39" Type="http://schemas.openxmlformats.org/officeDocument/2006/relationships/tags" Target="../tags/tag274.xml"/><Relationship Id="rId38" Type="http://schemas.openxmlformats.org/officeDocument/2006/relationships/tags" Target="../tags/tag273.xml"/><Relationship Id="rId37" Type="http://schemas.openxmlformats.org/officeDocument/2006/relationships/tags" Target="../tags/tag272.xml"/><Relationship Id="rId36" Type="http://schemas.openxmlformats.org/officeDocument/2006/relationships/tags" Target="../tags/tag271.xml"/><Relationship Id="rId35" Type="http://schemas.openxmlformats.org/officeDocument/2006/relationships/tags" Target="../tags/tag270.xml"/><Relationship Id="rId34" Type="http://schemas.openxmlformats.org/officeDocument/2006/relationships/tags" Target="../tags/tag269.xml"/><Relationship Id="rId33" Type="http://schemas.openxmlformats.org/officeDocument/2006/relationships/tags" Target="../tags/tag268.xml"/><Relationship Id="rId32" Type="http://schemas.openxmlformats.org/officeDocument/2006/relationships/tags" Target="../tags/tag267.xml"/><Relationship Id="rId31" Type="http://schemas.openxmlformats.org/officeDocument/2006/relationships/tags" Target="../tags/tag266.xml"/><Relationship Id="rId30" Type="http://schemas.openxmlformats.org/officeDocument/2006/relationships/tags" Target="../tags/tag265.xml"/><Relationship Id="rId3" Type="http://schemas.openxmlformats.org/officeDocument/2006/relationships/tags" Target="../tags/tag238.xml"/><Relationship Id="rId29" Type="http://schemas.openxmlformats.org/officeDocument/2006/relationships/tags" Target="../tags/tag264.xml"/><Relationship Id="rId28" Type="http://schemas.openxmlformats.org/officeDocument/2006/relationships/tags" Target="../tags/tag263.xml"/><Relationship Id="rId27" Type="http://schemas.openxmlformats.org/officeDocument/2006/relationships/tags" Target="../tags/tag262.xml"/><Relationship Id="rId26" Type="http://schemas.openxmlformats.org/officeDocument/2006/relationships/tags" Target="../tags/tag261.xml"/><Relationship Id="rId25" Type="http://schemas.openxmlformats.org/officeDocument/2006/relationships/tags" Target="../tags/tag260.xml"/><Relationship Id="rId24" Type="http://schemas.openxmlformats.org/officeDocument/2006/relationships/tags" Target="../tags/tag259.xml"/><Relationship Id="rId23" Type="http://schemas.openxmlformats.org/officeDocument/2006/relationships/tags" Target="../tags/tag258.xml"/><Relationship Id="rId22" Type="http://schemas.openxmlformats.org/officeDocument/2006/relationships/tags" Target="../tags/tag257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7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354.xml"/><Relationship Id="rId6" Type="http://schemas.openxmlformats.org/officeDocument/2006/relationships/tags" Target="../tags/tag300.xml"/><Relationship Id="rId59" Type="http://schemas.openxmlformats.org/officeDocument/2006/relationships/tags" Target="../tags/tag353.xml"/><Relationship Id="rId58" Type="http://schemas.openxmlformats.org/officeDocument/2006/relationships/tags" Target="../tags/tag352.xml"/><Relationship Id="rId57" Type="http://schemas.openxmlformats.org/officeDocument/2006/relationships/tags" Target="../tags/tag351.xml"/><Relationship Id="rId56" Type="http://schemas.openxmlformats.org/officeDocument/2006/relationships/tags" Target="../tags/tag350.xml"/><Relationship Id="rId55" Type="http://schemas.openxmlformats.org/officeDocument/2006/relationships/tags" Target="../tags/tag349.xml"/><Relationship Id="rId54" Type="http://schemas.openxmlformats.org/officeDocument/2006/relationships/tags" Target="../tags/tag348.xml"/><Relationship Id="rId53" Type="http://schemas.openxmlformats.org/officeDocument/2006/relationships/tags" Target="../tags/tag347.xml"/><Relationship Id="rId52" Type="http://schemas.openxmlformats.org/officeDocument/2006/relationships/tags" Target="../tags/tag346.xml"/><Relationship Id="rId51" Type="http://schemas.openxmlformats.org/officeDocument/2006/relationships/tags" Target="../tags/tag345.xml"/><Relationship Id="rId50" Type="http://schemas.openxmlformats.org/officeDocument/2006/relationships/tags" Target="../tags/tag344.xml"/><Relationship Id="rId5" Type="http://schemas.openxmlformats.org/officeDocument/2006/relationships/tags" Target="../tags/tag299.xml"/><Relationship Id="rId49" Type="http://schemas.openxmlformats.org/officeDocument/2006/relationships/tags" Target="../tags/tag343.xml"/><Relationship Id="rId48" Type="http://schemas.openxmlformats.org/officeDocument/2006/relationships/tags" Target="../tags/tag342.xml"/><Relationship Id="rId47" Type="http://schemas.openxmlformats.org/officeDocument/2006/relationships/tags" Target="../tags/tag341.xml"/><Relationship Id="rId46" Type="http://schemas.openxmlformats.org/officeDocument/2006/relationships/tags" Target="../tags/tag340.xml"/><Relationship Id="rId45" Type="http://schemas.openxmlformats.org/officeDocument/2006/relationships/tags" Target="../tags/tag339.xml"/><Relationship Id="rId44" Type="http://schemas.openxmlformats.org/officeDocument/2006/relationships/tags" Target="../tags/tag338.xml"/><Relationship Id="rId43" Type="http://schemas.openxmlformats.org/officeDocument/2006/relationships/tags" Target="../tags/tag337.xml"/><Relationship Id="rId42" Type="http://schemas.openxmlformats.org/officeDocument/2006/relationships/tags" Target="../tags/tag336.xml"/><Relationship Id="rId41" Type="http://schemas.openxmlformats.org/officeDocument/2006/relationships/tags" Target="../tags/tag335.xml"/><Relationship Id="rId40" Type="http://schemas.openxmlformats.org/officeDocument/2006/relationships/tags" Target="../tags/tag334.xml"/><Relationship Id="rId4" Type="http://schemas.openxmlformats.org/officeDocument/2006/relationships/tags" Target="../tags/tag298.xml"/><Relationship Id="rId39" Type="http://schemas.openxmlformats.org/officeDocument/2006/relationships/tags" Target="../tags/tag333.xml"/><Relationship Id="rId38" Type="http://schemas.openxmlformats.org/officeDocument/2006/relationships/tags" Target="../tags/tag332.xml"/><Relationship Id="rId37" Type="http://schemas.openxmlformats.org/officeDocument/2006/relationships/tags" Target="../tags/tag331.xml"/><Relationship Id="rId36" Type="http://schemas.openxmlformats.org/officeDocument/2006/relationships/tags" Target="../tags/tag330.xml"/><Relationship Id="rId35" Type="http://schemas.openxmlformats.org/officeDocument/2006/relationships/tags" Target="../tags/tag329.xml"/><Relationship Id="rId34" Type="http://schemas.openxmlformats.org/officeDocument/2006/relationships/tags" Target="../tags/tag328.xml"/><Relationship Id="rId33" Type="http://schemas.openxmlformats.org/officeDocument/2006/relationships/tags" Target="../tags/tag327.xml"/><Relationship Id="rId32" Type="http://schemas.openxmlformats.org/officeDocument/2006/relationships/tags" Target="../tags/tag326.xml"/><Relationship Id="rId31" Type="http://schemas.openxmlformats.org/officeDocument/2006/relationships/tags" Target="../tags/tag325.xml"/><Relationship Id="rId30" Type="http://schemas.openxmlformats.org/officeDocument/2006/relationships/tags" Target="../tags/tag324.xml"/><Relationship Id="rId3" Type="http://schemas.openxmlformats.org/officeDocument/2006/relationships/tags" Target="../tags/tag297.xml"/><Relationship Id="rId29" Type="http://schemas.openxmlformats.org/officeDocument/2006/relationships/tags" Target="../tags/tag323.xml"/><Relationship Id="rId28" Type="http://schemas.openxmlformats.org/officeDocument/2006/relationships/tags" Target="../tags/tag322.xml"/><Relationship Id="rId27" Type="http://schemas.openxmlformats.org/officeDocument/2006/relationships/tags" Target="../tags/tag321.xml"/><Relationship Id="rId26" Type="http://schemas.openxmlformats.org/officeDocument/2006/relationships/tags" Target="../tags/tag320.xml"/><Relationship Id="rId25" Type="http://schemas.openxmlformats.org/officeDocument/2006/relationships/tags" Target="../tags/tag319.xml"/><Relationship Id="rId24" Type="http://schemas.openxmlformats.org/officeDocument/2006/relationships/tags" Target="../tags/tag318.xml"/><Relationship Id="rId23" Type="http://schemas.openxmlformats.org/officeDocument/2006/relationships/tags" Target="../tags/tag317.xml"/><Relationship Id="rId22" Type="http://schemas.openxmlformats.org/officeDocument/2006/relationships/tags" Target="../tags/tag316.xml"/><Relationship Id="rId21" Type="http://schemas.openxmlformats.org/officeDocument/2006/relationships/tags" Target="../tags/tag315.xml"/><Relationship Id="rId20" Type="http://schemas.openxmlformats.org/officeDocument/2006/relationships/tags" Target="../tags/tag314.xml"/><Relationship Id="rId2" Type="http://schemas.openxmlformats.org/officeDocument/2006/relationships/tags" Target="../tags/tag296.xml"/><Relationship Id="rId19" Type="http://schemas.openxmlformats.org/officeDocument/2006/relationships/tags" Target="../tags/tag313.xml"/><Relationship Id="rId18" Type="http://schemas.openxmlformats.org/officeDocument/2006/relationships/tags" Target="../tags/tag312.xml"/><Relationship Id="rId17" Type="http://schemas.openxmlformats.org/officeDocument/2006/relationships/tags" Target="../tags/tag311.xml"/><Relationship Id="rId16" Type="http://schemas.openxmlformats.org/officeDocument/2006/relationships/tags" Target="../tags/tag310.xml"/><Relationship Id="rId15" Type="http://schemas.openxmlformats.org/officeDocument/2006/relationships/tags" Target="../tags/tag309.xml"/><Relationship Id="rId14" Type="http://schemas.openxmlformats.org/officeDocument/2006/relationships/tags" Target="../tags/tag308.xml"/><Relationship Id="rId13" Type="http://schemas.openxmlformats.org/officeDocument/2006/relationships/tags" Target="../tags/tag307.xml"/><Relationship Id="rId12" Type="http://schemas.openxmlformats.org/officeDocument/2006/relationships/tags" Target="../tags/tag306.xml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ldLvl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3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条件结构、逻辑运算符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04340" y="1094740"/>
            <a:ext cx="8783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如果有一个三角形是等腰三角形</a:t>
            </a:r>
            <a:r>
              <a:rPr lang="zh-CN" altLang="en-US" sz="32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并且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它有一个角等于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90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度，则这是一个等腰直角三角形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4340" y="2890520"/>
            <a:ext cx="87839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如果我带了手机</a:t>
            </a:r>
            <a:r>
              <a:rPr lang="zh-CN" altLang="en-US" sz="32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或者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元钱，则我可以买一瓶可乐。</a:t>
            </a:r>
            <a:endParaRPr lang="zh-CN" alt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04340" y="4686300"/>
            <a:ext cx="8783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3200" b="0" dirty="0">
                <a:solidFill>
                  <a:srgbClr val="FF0000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不是</a:t>
            </a:r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所有牛奶都叫特仑苏</a:t>
            </a:r>
            <a:endParaRPr 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逻辑运算符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1550670"/>
            <a:ext cx="5853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&amp;&amp;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逻辑与运算符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7130" y="2307590"/>
            <a:ext cx="5853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| |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逻辑或运算符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00455" y="3064510"/>
            <a:ext cx="58534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！</a:t>
            </a:r>
            <a:r>
              <a:rPr lang="en-US" altLang="zh-CN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逻辑非运算符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0455" y="3964305"/>
            <a:ext cx="77920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如果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a + b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c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并且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a * b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小于等于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 d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00455" y="4547870"/>
            <a:ext cx="77920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if (a + b &gt; c &amp;&amp; a * b &lt;= d) {</a:t>
            </a:r>
            <a:endParaRPr 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marL="457200" lvl="1" indent="457200"/>
            <a:r>
              <a:rPr 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//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执行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pPr marL="457200" lvl="1" indent="457200"/>
            <a:r>
              <a:rPr 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//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执行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endParaRPr 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}</a:t>
            </a:r>
            <a:endParaRPr lang="en-US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5310" y="1202055"/>
            <a:ext cx="8769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如果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的倍数又是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5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的倍数，则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……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5310" y="2169795"/>
            <a:ext cx="8769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如果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是偶数</a:t>
            </a:r>
            <a:r>
              <a:rPr 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或者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是奇数，则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……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45310" y="3137535"/>
            <a:ext cx="8769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如果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a+b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等于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或者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是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和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的倍数，则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……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5310" y="4105275"/>
            <a:ext cx="8769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如果</a:t>
            </a:r>
            <a:r>
              <a:rPr 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== b == c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，则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……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45310" y="5073015"/>
            <a:ext cx="8769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如果</a:t>
            </a:r>
            <a:r>
              <a:rPr 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&lt;= n &lt; s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，则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……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93128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自增减运算符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28470" y="1259840"/>
            <a:ext cx="44297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= a + 1;</a:t>
            </a:r>
            <a:endParaRPr lang="en-US" altLang="zh-CN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15150" y="1259840"/>
            <a:ext cx="44297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a++;</a:t>
            </a:r>
            <a:endParaRPr lang="en-US" altLang="zh-CN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8470" y="2875915"/>
            <a:ext cx="44297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 = b - 1;</a:t>
            </a:r>
            <a:endParaRPr lang="en-US" altLang="zh-CN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15150" y="2875915"/>
            <a:ext cx="44297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b--;</a:t>
            </a:r>
            <a:endParaRPr lang="en-US" altLang="zh-CN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28470" y="4491990"/>
            <a:ext cx="44297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 = c * d;</a:t>
            </a:r>
            <a:endParaRPr lang="en-US" altLang="zh-CN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5150" y="4491990"/>
            <a:ext cx="44297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c *= d;</a:t>
            </a:r>
            <a:endParaRPr lang="en-US" altLang="zh-CN" sz="6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1" grpId="0"/>
      <p:bldP spid="6" grpId="0"/>
      <p:bldP spid="13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31290" y="949325"/>
          <a:ext cx="8930640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6880"/>
                <a:gridCol w="2976880"/>
                <a:gridCol w="2976880"/>
              </a:tblGrid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运算方式</a:t>
                      </a:r>
                      <a:endParaRPr lang="zh-CN" altLang="en-US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表达式</a:t>
                      </a:r>
                      <a:endParaRPr lang="zh-CN" altLang="en-US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等价表达式</a:t>
                      </a:r>
                      <a:endParaRPr lang="zh-CN" altLang="en-US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自增</a:t>
                      </a: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i++; ++i;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+ 1;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自减</a:t>
                      </a: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i--; --i;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- 1;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自增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+=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+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自减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-=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-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自乘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*=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*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自除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/=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/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  <a:tr h="628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4000"/>
                        <a:t>自模</a:t>
                      </a:r>
                      <a:r>
                        <a:rPr lang="en-US" altLang="zh-CN" sz="4000"/>
                        <a:t>m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%= m;</a:t>
                      </a:r>
                      <a:endParaRPr lang="en-US" altLang="zh-CN" sz="4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i = i % m;</a:t>
                      </a:r>
                      <a:endParaRPr lang="en-US" altLang="zh-CN" sz="4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5675" y="736600"/>
            <a:ext cx="393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前后置</a:t>
            </a:r>
            <a:r>
              <a:rPr lang="en-US" altLang="zh-CN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++</a:t>
            </a:r>
            <a:r>
              <a:rPr lang="zh-CN" altLang="en-US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的区别</a:t>
            </a:r>
            <a:endParaRPr lang="zh-CN" altLang="en-US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75" y="1369695"/>
            <a:ext cx="4600575" cy="2838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5" y="4394835"/>
            <a:ext cx="3695065" cy="2167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490" y="1369695"/>
            <a:ext cx="4023360" cy="2838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490" y="4394835"/>
            <a:ext cx="3275965" cy="216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3115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424815"/>
            <a:ext cx="5692140" cy="3168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424815"/>
            <a:ext cx="5867400" cy="1997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85" y="4286250"/>
            <a:ext cx="348615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135" y="2644140"/>
            <a:ext cx="2642235" cy="3318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71065" y="3014345"/>
            <a:ext cx="78505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U421943</a:t>
            </a:r>
            <a:r>
              <a:rPr lang="en-US" altLang="zh-CN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(P5711) </a:t>
            </a:r>
            <a:r>
              <a:rPr lang="zh-CN" altLang="en-US" sz="4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闰年判断</a:t>
            </a:r>
            <a:endParaRPr lang="zh-CN" altLang="en-US" sz="4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78630" y="3107055"/>
            <a:ext cx="455612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复习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/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2875915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课后作业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05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0">
                <a:srgbClr val="20AEE5"/>
              </a:gs>
              <a:gs pos="33372">
                <a:srgbClr val="0070C0"/>
              </a:gs>
              <a:gs pos="81000">
                <a:schemeClr val="accent5">
                  <a:lumMod val="50000"/>
                </a:schemeClr>
              </a:gs>
            </a:gsLst>
            <a:lin ang="0" scaled="0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0">
                <a:schemeClr val="accent5">
                  <a:lumMod val="50000"/>
                </a:schemeClr>
              </a:gs>
              <a:gs pos="97101">
                <a:srgbClr val="20AEE5"/>
              </a:gs>
              <a:gs pos="72000">
                <a:srgbClr val="0070C0"/>
              </a:gs>
            </a:gsLst>
            <a:lin ang="10800000" scaled="0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33300">
                <a:srgbClr val="0070C0"/>
              </a:gs>
              <a:gs pos="100000">
                <a:srgbClr val="363F4A"/>
              </a:gs>
              <a:gs pos="0">
                <a:srgbClr val="20AEE5"/>
              </a:gs>
            </a:gsLst>
            <a:lin ang="10800000" scaled="0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22860" y="4596130"/>
            <a:ext cx="12141835" cy="7854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Capzera</a:t>
            </a:r>
            <a:endParaRPr lang="en-US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gradFill>
                <a:gsLst>
                  <a:gs pos="100000">
                    <a:srgbClr val="363F4A"/>
                  </a:gs>
                  <a:gs pos="0">
                    <a:srgbClr val="0070C0"/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8" name="文本框 137"/>
          <p:cNvSpPr txBox="1"/>
          <p:nvPr/>
        </p:nvSpPr>
        <p:spPr>
          <a:xfrm>
            <a:off x="3418945" y="2701592"/>
            <a:ext cx="5028443" cy="132207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b="1" spc="0">
                <a:ln w="0"/>
                <a:solidFill>
                  <a:schemeClr val="accent5">
                    <a:lumMod val="50000"/>
                  </a:schemeClr>
                </a:solidFill>
                <a:cs typeface="+mn-ea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0" dirty="0">
                <a:solidFill>
                  <a:schemeClr val="bg1"/>
                </a:solidFill>
                <a:effectLst>
                  <a:outerShdw blurRad="50800" dist="50800" algn="l" rotWithShape="0">
                    <a:prstClr val="black">
                      <a:alpha val="10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汉仪文黑-85W" panose="00020600040101010101" charset="-122"/>
                <a:ea typeface="汉仪文黑-85W" panose="00020600040101010101" charset="-122"/>
                <a:sym typeface="+mn-lt"/>
              </a:rPr>
              <a:t>感谢观看</a:t>
            </a:r>
            <a:endParaRPr lang="zh-CN" altLang="en-US" sz="8000" dirty="0">
              <a:solidFill>
                <a:schemeClr val="bg1"/>
              </a:solidFill>
              <a:effectLst>
                <a:outerShdw blurRad="50800" dist="50800" algn="l" rotWithShape="0">
                  <a:prstClr val="black">
                    <a:alpha val="100000"/>
                  </a:prstClr>
                </a:outerShdw>
                <a:reflection blurRad="6350" stA="55000" endA="300" endPos="45500" dir="5400000" sy="-100000" algn="bl" rotWithShape="0"/>
              </a:effectLst>
              <a:latin typeface="汉仪文黑-85W" panose="00020600040101010101" charset="-122"/>
              <a:ea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条件结构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7800" y="1337310"/>
            <a:ext cx="9128760" cy="577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4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1191895"/>
            <a:ext cx="5426075" cy="1790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" y="3156585"/>
            <a:ext cx="5457825" cy="3514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800" y="1017905"/>
            <a:ext cx="4251960" cy="203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0" y="3156585"/>
            <a:ext cx="4330700" cy="3602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29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嵌套和缩进</a:t>
            </a:r>
            <a:endParaRPr lang="zh-CN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0905" y="1375410"/>
            <a:ext cx="79444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按下键盘上的</a:t>
            </a:r>
            <a:r>
              <a:rPr lang="en-US" altLang="zh-CN" sz="4000" b="1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Tab</a:t>
            </a:r>
            <a:r>
              <a:rPr lang="zh-CN" altLang="en-US" sz="4000" b="1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键</a:t>
            </a:r>
            <a:r>
              <a:rPr lang="zh-CN" altLang="en-US" sz="40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来进行缩进</a:t>
            </a:r>
            <a:endParaRPr lang="zh-CN" altLang="en-US" sz="40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2240280"/>
            <a:ext cx="649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缩进的优点：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084195"/>
            <a:ext cx="6608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1)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使得代码简洁易懂、更易维护修改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0905" y="3733165"/>
            <a:ext cx="6608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2)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使得代码逻辑结构更加清晰严谨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905" y="4382135"/>
            <a:ext cx="6802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3)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避免代码产生语法错误，如括号匹配等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05" y="5031105"/>
            <a:ext cx="8072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4) 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写出优雅美丽的格式化代码，令代码成为艺术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3299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if - else - if </a:t>
            </a:r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结构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1489075"/>
            <a:ext cx="4017010" cy="28740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30900" y="1489075"/>
            <a:ext cx="51454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学生成绩大于等于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95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分：优秀；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大于等于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85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分：良好；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大于等于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75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分：中等；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大于等于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60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分：及格；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  <a:p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小于</a:t>
            </a:r>
            <a:r>
              <a:rPr lang="en-US" altLang="zh-CN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60</a:t>
            </a:r>
            <a:r>
              <a:rPr lang="zh-CN" altLang="en-US" sz="28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分：不及格。</a:t>
            </a:r>
            <a:endParaRPr lang="zh-CN" altLang="en-US" sz="28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865245" cy="714375"/>
          </a:xfrm>
        </p:spPr>
        <p:txBody>
          <a:bodyPr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因数，倍数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02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因数，倍数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1298575"/>
            <a:ext cx="10495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一个数a的因数(Divisor)也叫约数，指的是a / b (b 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≠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0)的商正好是整数而没有余数，则称b是a的因数。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10642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1 2 3 4 6 12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05" y="415036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18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1 2 3 6 9 18</a:t>
            </a:r>
            <a:endParaRPr lang="en-US" altLang="zh-CN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0905" y="5052695"/>
            <a:ext cx="11116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144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的因数有：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1 2 3 4 6 8 9 12 16 18 24 36 48 72 144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90905" y="649605"/>
            <a:ext cx="1899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</a:rPr>
              <a:t>因数，倍数</a:t>
            </a:r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0905" y="1298575"/>
            <a:ext cx="10495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一个数a的倍数(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Multiple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)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b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，指的是</a:t>
            </a:r>
            <a:r>
              <a:rPr 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a * k = b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，存在一个整数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k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，则称b是a的倍数。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0905" y="310642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的倍数有：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12 24 36 ......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0905" y="4150360"/>
            <a:ext cx="711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18 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倍数</a:t>
            </a:r>
            <a:r>
              <a:rPr lang="zh-CN" altLang="en-US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有：</a:t>
            </a:r>
            <a:r>
              <a:rPr lang="en-US" altLang="zh-CN" sz="36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18 36 54 72 ......</a:t>
            </a:r>
            <a:endParaRPr lang="zh-CN" altLang="en-US" sz="36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0905" y="5052695"/>
            <a:ext cx="11116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 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的</a:t>
            </a:r>
            <a:r>
              <a:rPr lang="zh-CN" altLang="en-US" sz="320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倍数</a:t>
            </a:r>
            <a:r>
              <a:rPr lang="zh-CN" altLang="en-US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有：</a:t>
            </a:r>
            <a:r>
              <a:rPr lang="en-US" altLang="zh-CN" sz="3200" b="0" dirty="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100 200 300 ......</a:t>
            </a:r>
            <a:endParaRPr lang="en-US" altLang="zh-CN" sz="3200" b="0" dirty="0">
              <a:solidFill>
                <a:schemeClr val="bg1"/>
              </a:solidFill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4269105" y="3133725"/>
            <a:ext cx="3505200" cy="714375"/>
          </a:xfrm>
        </p:spPr>
        <p:txBody>
          <a:bodyPr/>
          <a:p>
            <a:r>
              <a:rPr 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逻辑表达式</a:t>
            </a:r>
            <a:endParaRPr 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4"/>
          </p:nvPr>
        </p:nvSpPr>
        <p:spPr>
          <a:xfrm>
            <a:off x="2804795" y="3151505"/>
            <a:ext cx="1009650" cy="656590"/>
          </a:xfrm>
        </p:spPr>
        <p:txBody>
          <a:bodyPr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</a:t>
            </a:r>
            <a:endParaRPr lang="en-US" altLang="zh-CN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TABLE_ENDDRAG_ORIGIN_RECT" val="703*395"/>
  <p:tag name="TABLE_ENDDRAG_RECT" val="112*95*703*395"/>
</p:tagLst>
</file>

<file path=ppt/tags/tag362.xml><?xml version="1.0" encoding="utf-8"?>
<p:tagLst xmlns:p="http://schemas.openxmlformats.org/presentationml/2006/main">
  <p:tag name="ISPRING_PRESENTATION_TITLE" val="PowerPoint 演示文稿"/>
  <p:tag name="commondata" val="eyJoZGlkIjoiNDdlM2RkZDUxZjVlYTIyNGZlYmRkMTE2N2ZkOTVkZmIifQ==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演示</Application>
  <PresentationFormat>宽屏</PresentationFormat>
  <Paragraphs>173</Paragraphs>
  <Slides>21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第一PPT，www.1ppt.com</vt:lpstr>
      <vt:lpstr>1_第一PPT，www.1ppt.com</vt:lpstr>
      <vt:lpstr>5_第一PPT，www.1ppt.com</vt:lpstr>
      <vt:lpstr>2_第一PPT，www.1ppt.com</vt:lpstr>
      <vt:lpstr>第一PPT，www.1ppt.com</vt:lpstr>
      <vt:lpstr>3_第一PPT，www.1ppt.com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115</cp:revision>
  <dcterms:created xsi:type="dcterms:W3CDTF">2017-06-29T01:06:00Z</dcterms:created>
  <dcterms:modified xsi:type="dcterms:W3CDTF">2024-05-05T03:59:30Z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