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  <p:sldMasterId id="2147483662" r:id="rId4"/>
    <p:sldMasterId id="2147483669" r:id="rId5"/>
    <p:sldMasterId id="2147483676" r:id="rId6"/>
    <p:sldMasterId id="2147483683" r:id="rId7"/>
  </p:sldMasterIdLst>
  <p:notesMasterIdLst>
    <p:notesMasterId r:id="rId9"/>
  </p:notesMasterIdLst>
  <p:sldIdLst>
    <p:sldId id="494" r:id="rId8"/>
    <p:sldId id="396" r:id="rId10"/>
    <p:sldId id="720" r:id="rId11"/>
    <p:sldId id="723" r:id="rId12"/>
    <p:sldId id="742" r:id="rId13"/>
    <p:sldId id="752" r:id="rId14"/>
    <p:sldId id="646" r:id="rId15"/>
    <p:sldId id="749" r:id="rId16"/>
    <p:sldId id="750" r:id="rId17"/>
    <p:sldId id="753" r:id="rId18"/>
    <p:sldId id="726" r:id="rId19"/>
    <p:sldId id="743" r:id="rId20"/>
    <p:sldId id="746" r:id="rId21"/>
    <p:sldId id="747" r:id="rId22"/>
    <p:sldId id="748" r:id="rId23"/>
    <p:sldId id="767" r:id="rId24"/>
    <p:sldId id="731" r:id="rId25"/>
    <p:sldId id="768" r:id="rId26"/>
    <p:sldId id="769" r:id="rId27"/>
    <p:sldId id="770" r:id="rId28"/>
    <p:sldId id="774" r:id="rId29"/>
    <p:sldId id="776" r:id="rId30"/>
    <p:sldId id="777" r:id="rId31"/>
    <p:sldId id="781" r:id="rId32"/>
    <p:sldId id="511" r:id="rId33"/>
    <p:sldId id="778" r:id="rId34"/>
    <p:sldId id="282" r:id="rId35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64" userDrawn="1">
          <p15:clr>
            <a:srgbClr val="A4A3A4"/>
          </p15:clr>
        </p15:guide>
        <p15:guide id="2" pos="37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23CC"/>
    <a:srgbClr val="11FF7B"/>
    <a:srgbClr val="07C8FF"/>
    <a:srgbClr val="29CFFF"/>
    <a:srgbClr val="59D6FF"/>
    <a:srgbClr val="9753CB"/>
    <a:srgbClr val="B9E18E"/>
    <a:srgbClr val="ECA882"/>
    <a:srgbClr val="4E9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10" y="1020"/>
      </p:cViewPr>
      <p:guideLst>
        <p:guide orient="horz" pos="3764"/>
        <p:guide pos="3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9" Type="http://schemas.openxmlformats.org/officeDocument/2006/relationships/tags" Target="tags/tag376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86B7-561B-4B81-AFE2-A0E4D3854D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E9879-C13A-48B2-B4FD-216FB6A5C0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118.xml"/><Relationship Id="rId6" Type="http://schemas.openxmlformats.org/officeDocument/2006/relationships/tags" Target="../tags/tag64.xml"/><Relationship Id="rId59" Type="http://schemas.openxmlformats.org/officeDocument/2006/relationships/tags" Target="../tags/tag117.xml"/><Relationship Id="rId58" Type="http://schemas.openxmlformats.org/officeDocument/2006/relationships/tags" Target="../tags/tag116.xml"/><Relationship Id="rId57" Type="http://schemas.openxmlformats.org/officeDocument/2006/relationships/tags" Target="../tags/tag115.xml"/><Relationship Id="rId56" Type="http://schemas.openxmlformats.org/officeDocument/2006/relationships/tags" Target="../tags/tag114.xml"/><Relationship Id="rId55" Type="http://schemas.openxmlformats.org/officeDocument/2006/relationships/tags" Target="../tags/tag113.xml"/><Relationship Id="rId54" Type="http://schemas.openxmlformats.org/officeDocument/2006/relationships/tags" Target="../tags/tag112.xml"/><Relationship Id="rId53" Type="http://schemas.openxmlformats.org/officeDocument/2006/relationships/tags" Target="../tags/tag111.xml"/><Relationship Id="rId52" Type="http://schemas.openxmlformats.org/officeDocument/2006/relationships/tags" Target="../tags/tag110.xml"/><Relationship Id="rId51" Type="http://schemas.openxmlformats.org/officeDocument/2006/relationships/tags" Target="../tags/tag109.xml"/><Relationship Id="rId50" Type="http://schemas.openxmlformats.org/officeDocument/2006/relationships/tags" Target="../tags/tag108.xml"/><Relationship Id="rId5" Type="http://schemas.openxmlformats.org/officeDocument/2006/relationships/tags" Target="../tags/tag63.xml"/><Relationship Id="rId49" Type="http://schemas.openxmlformats.org/officeDocument/2006/relationships/tags" Target="../tags/tag107.xml"/><Relationship Id="rId48" Type="http://schemas.openxmlformats.org/officeDocument/2006/relationships/tags" Target="../tags/tag106.xml"/><Relationship Id="rId47" Type="http://schemas.openxmlformats.org/officeDocument/2006/relationships/tags" Target="../tags/tag105.xml"/><Relationship Id="rId46" Type="http://schemas.openxmlformats.org/officeDocument/2006/relationships/tags" Target="../tags/tag104.xml"/><Relationship Id="rId45" Type="http://schemas.openxmlformats.org/officeDocument/2006/relationships/tags" Target="../tags/tag103.xml"/><Relationship Id="rId44" Type="http://schemas.openxmlformats.org/officeDocument/2006/relationships/tags" Target="../tags/tag102.xml"/><Relationship Id="rId43" Type="http://schemas.openxmlformats.org/officeDocument/2006/relationships/tags" Target="../tags/tag101.xml"/><Relationship Id="rId42" Type="http://schemas.openxmlformats.org/officeDocument/2006/relationships/tags" Target="../tags/tag100.xml"/><Relationship Id="rId41" Type="http://schemas.openxmlformats.org/officeDocument/2006/relationships/tags" Target="../tags/tag99.xml"/><Relationship Id="rId40" Type="http://schemas.openxmlformats.org/officeDocument/2006/relationships/tags" Target="../tags/tag98.xml"/><Relationship Id="rId4" Type="http://schemas.openxmlformats.org/officeDocument/2006/relationships/tags" Target="../tags/tag62.xml"/><Relationship Id="rId39" Type="http://schemas.openxmlformats.org/officeDocument/2006/relationships/tags" Target="../tags/tag97.xml"/><Relationship Id="rId38" Type="http://schemas.openxmlformats.org/officeDocument/2006/relationships/tags" Target="../tags/tag96.xml"/><Relationship Id="rId37" Type="http://schemas.openxmlformats.org/officeDocument/2006/relationships/tags" Target="../tags/tag95.xml"/><Relationship Id="rId36" Type="http://schemas.openxmlformats.org/officeDocument/2006/relationships/tags" Target="../tags/tag94.xml"/><Relationship Id="rId35" Type="http://schemas.openxmlformats.org/officeDocument/2006/relationships/tags" Target="../tags/tag93.xml"/><Relationship Id="rId34" Type="http://schemas.openxmlformats.org/officeDocument/2006/relationships/tags" Target="../tags/tag92.xml"/><Relationship Id="rId33" Type="http://schemas.openxmlformats.org/officeDocument/2006/relationships/tags" Target="../tags/tag91.xml"/><Relationship Id="rId32" Type="http://schemas.openxmlformats.org/officeDocument/2006/relationships/tags" Target="../tags/tag90.xml"/><Relationship Id="rId31" Type="http://schemas.openxmlformats.org/officeDocument/2006/relationships/tags" Target="../tags/tag89.xml"/><Relationship Id="rId30" Type="http://schemas.openxmlformats.org/officeDocument/2006/relationships/tags" Target="../tags/tag88.xml"/><Relationship Id="rId3" Type="http://schemas.openxmlformats.org/officeDocument/2006/relationships/tags" Target="../tags/tag61.xml"/><Relationship Id="rId29" Type="http://schemas.openxmlformats.org/officeDocument/2006/relationships/tags" Target="../tags/tag87.xml"/><Relationship Id="rId28" Type="http://schemas.openxmlformats.org/officeDocument/2006/relationships/tags" Target="../tags/tag86.xml"/><Relationship Id="rId27" Type="http://schemas.openxmlformats.org/officeDocument/2006/relationships/tags" Target="../tags/tag85.xml"/><Relationship Id="rId26" Type="http://schemas.openxmlformats.org/officeDocument/2006/relationships/tags" Target="../tags/tag84.xml"/><Relationship Id="rId25" Type="http://schemas.openxmlformats.org/officeDocument/2006/relationships/tags" Target="../tags/tag83.xml"/><Relationship Id="rId24" Type="http://schemas.openxmlformats.org/officeDocument/2006/relationships/tags" Target="../tags/tag82.xml"/><Relationship Id="rId23" Type="http://schemas.openxmlformats.org/officeDocument/2006/relationships/tags" Target="../tags/tag81.xml"/><Relationship Id="rId22" Type="http://schemas.openxmlformats.org/officeDocument/2006/relationships/tags" Target="../tags/tag80.xml"/><Relationship Id="rId21" Type="http://schemas.openxmlformats.org/officeDocument/2006/relationships/tags" Target="../tags/tag79.xml"/><Relationship Id="rId20" Type="http://schemas.openxmlformats.org/officeDocument/2006/relationships/tags" Target="../tags/tag78.xml"/><Relationship Id="rId2" Type="http://schemas.openxmlformats.org/officeDocument/2006/relationships/tags" Target="../tags/tag60.xml"/><Relationship Id="rId19" Type="http://schemas.openxmlformats.org/officeDocument/2006/relationships/tags" Target="../tags/tag77.xml"/><Relationship Id="rId18" Type="http://schemas.openxmlformats.org/officeDocument/2006/relationships/tags" Target="../tags/tag76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177.xml"/><Relationship Id="rId6" Type="http://schemas.openxmlformats.org/officeDocument/2006/relationships/tags" Target="../tags/tag123.xml"/><Relationship Id="rId59" Type="http://schemas.openxmlformats.org/officeDocument/2006/relationships/tags" Target="../tags/tag176.xml"/><Relationship Id="rId58" Type="http://schemas.openxmlformats.org/officeDocument/2006/relationships/tags" Target="../tags/tag175.xml"/><Relationship Id="rId57" Type="http://schemas.openxmlformats.org/officeDocument/2006/relationships/tags" Target="../tags/tag174.xml"/><Relationship Id="rId56" Type="http://schemas.openxmlformats.org/officeDocument/2006/relationships/tags" Target="../tags/tag173.xml"/><Relationship Id="rId55" Type="http://schemas.openxmlformats.org/officeDocument/2006/relationships/tags" Target="../tags/tag172.xml"/><Relationship Id="rId54" Type="http://schemas.openxmlformats.org/officeDocument/2006/relationships/tags" Target="../tags/tag171.xml"/><Relationship Id="rId53" Type="http://schemas.openxmlformats.org/officeDocument/2006/relationships/tags" Target="../tags/tag170.xml"/><Relationship Id="rId52" Type="http://schemas.openxmlformats.org/officeDocument/2006/relationships/tags" Target="../tags/tag169.xml"/><Relationship Id="rId51" Type="http://schemas.openxmlformats.org/officeDocument/2006/relationships/tags" Target="../tags/tag168.xml"/><Relationship Id="rId50" Type="http://schemas.openxmlformats.org/officeDocument/2006/relationships/tags" Target="../tags/tag167.xml"/><Relationship Id="rId5" Type="http://schemas.openxmlformats.org/officeDocument/2006/relationships/tags" Target="../tags/tag122.xml"/><Relationship Id="rId49" Type="http://schemas.openxmlformats.org/officeDocument/2006/relationships/tags" Target="../tags/tag166.xml"/><Relationship Id="rId48" Type="http://schemas.openxmlformats.org/officeDocument/2006/relationships/tags" Target="../tags/tag165.xml"/><Relationship Id="rId47" Type="http://schemas.openxmlformats.org/officeDocument/2006/relationships/tags" Target="../tags/tag164.xml"/><Relationship Id="rId46" Type="http://schemas.openxmlformats.org/officeDocument/2006/relationships/tags" Target="../tags/tag163.xml"/><Relationship Id="rId45" Type="http://schemas.openxmlformats.org/officeDocument/2006/relationships/tags" Target="../tags/tag162.xml"/><Relationship Id="rId44" Type="http://schemas.openxmlformats.org/officeDocument/2006/relationships/tags" Target="../tags/tag161.xml"/><Relationship Id="rId43" Type="http://schemas.openxmlformats.org/officeDocument/2006/relationships/tags" Target="../tags/tag160.xml"/><Relationship Id="rId42" Type="http://schemas.openxmlformats.org/officeDocument/2006/relationships/tags" Target="../tags/tag159.xml"/><Relationship Id="rId41" Type="http://schemas.openxmlformats.org/officeDocument/2006/relationships/tags" Target="../tags/tag158.xml"/><Relationship Id="rId40" Type="http://schemas.openxmlformats.org/officeDocument/2006/relationships/tags" Target="../tags/tag157.xml"/><Relationship Id="rId4" Type="http://schemas.openxmlformats.org/officeDocument/2006/relationships/tags" Target="../tags/tag121.xml"/><Relationship Id="rId39" Type="http://schemas.openxmlformats.org/officeDocument/2006/relationships/tags" Target="../tags/tag156.xml"/><Relationship Id="rId38" Type="http://schemas.openxmlformats.org/officeDocument/2006/relationships/tags" Target="../tags/tag155.xml"/><Relationship Id="rId37" Type="http://schemas.openxmlformats.org/officeDocument/2006/relationships/tags" Target="../tags/tag154.xml"/><Relationship Id="rId36" Type="http://schemas.openxmlformats.org/officeDocument/2006/relationships/tags" Target="../tags/tag153.xml"/><Relationship Id="rId35" Type="http://schemas.openxmlformats.org/officeDocument/2006/relationships/tags" Target="../tags/tag152.xml"/><Relationship Id="rId34" Type="http://schemas.openxmlformats.org/officeDocument/2006/relationships/tags" Target="../tags/tag151.xml"/><Relationship Id="rId33" Type="http://schemas.openxmlformats.org/officeDocument/2006/relationships/tags" Target="../tags/tag150.xml"/><Relationship Id="rId32" Type="http://schemas.openxmlformats.org/officeDocument/2006/relationships/tags" Target="../tags/tag149.xml"/><Relationship Id="rId31" Type="http://schemas.openxmlformats.org/officeDocument/2006/relationships/tags" Target="../tags/tag148.xml"/><Relationship Id="rId30" Type="http://schemas.openxmlformats.org/officeDocument/2006/relationships/tags" Target="../tags/tag147.xml"/><Relationship Id="rId3" Type="http://schemas.openxmlformats.org/officeDocument/2006/relationships/tags" Target="../tags/tag120.xml"/><Relationship Id="rId29" Type="http://schemas.openxmlformats.org/officeDocument/2006/relationships/tags" Target="../tags/tag146.xml"/><Relationship Id="rId28" Type="http://schemas.openxmlformats.org/officeDocument/2006/relationships/tags" Target="../tags/tag145.xml"/><Relationship Id="rId27" Type="http://schemas.openxmlformats.org/officeDocument/2006/relationships/tags" Target="../tags/tag144.xml"/><Relationship Id="rId26" Type="http://schemas.openxmlformats.org/officeDocument/2006/relationships/tags" Target="../tags/tag143.xml"/><Relationship Id="rId25" Type="http://schemas.openxmlformats.org/officeDocument/2006/relationships/tags" Target="../tags/tag142.xml"/><Relationship Id="rId24" Type="http://schemas.openxmlformats.org/officeDocument/2006/relationships/tags" Target="../tags/tag141.xml"/><Relationship Id="rId23" Type="http://schemas.openxmlformats.org/officeDocument/2006/relationships/tags" Target="../tags/tag140.xml"/><Relationship Id="rId22" Type="http://schemas.openxmlformats.org/officeDocument/2006/relationships/tags" Target="../tags/tag139.xml"/><Relationship Id="rId21" Type="http://schemas.openxmlformats.org/officeDocument/2006/relationships/tags" Target="../tags/tag138.xml"/><Relationship Id="rId20" Type="http://schemas.openxmlformats.org/officeDocument/2006/relationships/tags" Target="../tags/tag137.xml"/><Relationship Id="rId2" Type="http://schemas.openxmlformats.org/officeDocument/2006/relationships/tags" Target="../tags/tag119.xml"/><Relationship Id="rId19" Type="http://schemas.openxmlformats.org/officeDocument/2006/relationships/tags" Target="../tags/tag136.xml"/><Relationship Id="rId18" Type="http://schemas.openxmlformats.org/officeDocument/2006/relationships/tags" Target="../tags/tag135.xml"/><Relationship Id="rId17" Type="http://schemas.openxmlformats.org/officeDocument/2006/relationships/tags" Target="../tags/tag134.xml"/><Relationship Id="rId16" Type="http://schemas.openxmlformats.org/officeDocument/2006/relationships/tags" Target="../tags/tag133.xml"/><Relationship Id="rId15" Type="http://schemas.openxmlformats.org/officeDocument/2006/relationships/tags" Target="../tags/tag132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236.xml"/><Relationship Id="rId6" Type="http://schemas.openxmlformats.org/officeDocument/2006/relationships/tags" Target="../tags/tag182.xml"/><Relationship Id="rId59" Type="http://schemas.openxmlformats.org/officeDocument/2006/relationships/tags" Target="../tags/tag235.xml"/><Relationship Id="rId58" Type="http://schemas.openxmlformats.org/officeDocument/2006/relationships/tags" Target="../tags/tag234.xml"/><Relationship Id="rId57" Type="http://schemas.openxmlformats.org/officeDocument/2006/relationships/tags" Target="../tags/tag233.xml"/><Relationship Id="rId56" Type="http://schemas.openxmlformats.org/officeDocument/2006/relationships/tags" Target="../tags/tag232.xml"/><Relationship Id="rId55" Type="http://schemas.openxmlformats.org/officeDocument/2006/relationships/tags" Target="../tags/tag231.xml"/><Relationship Id="rId54" Type="http://schemas.openxmlformats.org/officeDocument/2006/relationships/tags" Target="../tags/tag230.xml"/><Relationship Id="rId53" Type="http://schemas.openxmlformats.org/officeDocument/2006/relationships/tags" Target="../tags/tag229.xml"/><Relationship Id="rId52" Type="http://schemas.openxmlformats.org/officeDocument/2006/relationships/tags" Target="../tags/tag228.xml"/><Relationship Id="rId51" Type="http://schemas.openxmlformats.org/officeDocument/2006/relationships/tags" Target="../tags/tag227.xml"/><Relationship Id="rId50" Type="http://schemas.openxmlformats.org/officeDocument/2006/relationships/tags" Target="../tags/tag226.xml"/><Relationship Id="rId5" Type="http://schemas.openxmlformats.org/officeDocument/2006/relationships/tags" Target="../tags/tag181.xml"/><Relationship Id="rId49" Type="http://schemas.openxmlformats.org/officeDocument/2006/relationships/tags" Target="../tags/tag225.xml"/><Relationship Id="rId48" Type="http://schemas.openxmlformats.org/officeDocument/2006/relationships/tags" Target="../tags/tag224.xml"/><Relationship Id="rId47" Type="http://schemas.openxmlformats.org/officeDocument/2006/relationships/tags" Target="../tags/tag223.xml"/><Relationship Id="rId46" Type="http://schemas.openxmlformats.org/officeDocument/2006/relationships/tags" Target="../tags/tag222.xml"/><Relationship Id="rId45" Type="http://schemas.openxmlformats.org/officeDocument/2006/relationships/tags" Target="../tags/tag221.xml"/><Relationship Id="rId44" Type="http://schemas.openxmlformats.org/officeDocument/2006/relationships/tags" Target="../tags/tag220.xml"/><Relationship Id="rId43" Type="http://schemas.openxmlformats.org/officeDocument/2006/relationships/tags" Target="../tags/tag219.xml"/><Relationship Id="rId42" Type="http://schemas.openxmlformats.org/officeDocument/2006/relationships/tags" Target="../tags/tag218.xml"/><Relationship Id="rId41" Type="http://schemas.openxmlformats.org/officeDocument/2006/relationships/tags" Target="../tags/tag217.xml"/><Relationship Id="rId40" Type="http://schemas.openxmlformats.org/officeDocument/2006/relationships/tags" Target="../tags/tag216.xml"/><Relationship Id="rId4" Type="http://schemas.openxmlformats.org/officeDocument/2006/relationships/tags" Target="../tags/tag180.xml"/><Relationship Id="rId39" Type="http://schemas.openxmlformats.org/officeDocument/2006/relationships/tags" Target="../tags/tag215.xml"/><Relationship Id="rId38" Type="http://schemas.openxmlformats.org/officeDocument/2006/relationships/tags" Target="../tags/tag214.xml"/><Relationship Id="rId37" Type="http://schemas.openxmlformats.org/officeDocument/2006/relationships/tags" Target="../tags/tag213.xml"/><Relationship Id="rId36" Type="http://schemas.openxmlformats.org/officeDocument/2006/relationships/tags" Target="../tags/tag212.xml"/><Relationship Id="rId35" Type="http://schemas.openxmlformats.org/officeDocument/2006/relationships/tags" Target="../tags/tag211.xml"/><Relationship Id="rId34" Type="http://schemas.openxmlformats.org/officeDocument/2006/relationships/tags" Target="../tags/tag210.xml"/><Relationship Id="rId33" Type="http://schemas.openxmlformats.org/officeDocument/2006/relationships/tags" Target="../tags/tag209.xml"/><Relationship Id="rId32" Type="http://schemas.openxmlformats.org/officeDocument/2006/relationships/tags" Target="../tags/tag208.xml"/><Relationship Id="rId31" Type="http://schemas.openxmlformats.org/officeDocument/2006/relationships/tags" Target="../tags/tag207.xml"/><Relationship Id="rId30" Type="http://schemas.openxmlformats.org/officeDocument/2006/relationships/tags" Target="../tags/tag206.xml"/><Relationship Id="rId3" Type="http://schemas.openxmlformats.org/officeDocument/2006/relationships/tags" Target="../tags/tag179.xml"/><Relationship Id="rId29" Type="http://schemas.openxmlformats.org/officeDocument/2006/relationships/tags" Target="../tags/tag205.xml"/><Relationship Id="rId28" Type="http://schemas.openxmlformats.org/officeDocument/2006/relationships/tags" Target="../tags/tag204.xml"/><Relationship Id="rId27" Type="http://schemas.openxmlformats.org/officeDocument/2006/relationships/tags" Target="../tags/tag203.xml"/><Relationship Id="rId26" Type="http://schemas.openxmlformats.org/officeDocument/2006/relationships/tags" Target="../tags/tag202.xml"/><Relationship Id="rId25" Type="http://schemas.openxmlformats.org/officeDocument/2006/relationships/tags" Target="../tags/tag201.xml"/><Relationship Id="rId24" Type="http://schemas.openxmlformats.org/officeDocument/2006/relationships/tags" Target="../tags/tag200.xml"/><Relationship Id="rId23" Type="http://schemas.openxmlformats.org/officeDocument/2006/relationships/tags" Target="../tags/tag199.xml"/><Relationship Id="rId22" Type="http://schemas.openxmlformats.org/officeDocument/2006/relationships/tags" Target="../tags/tag198.xml"/><Relationship Id="rId21" Type="http://schemas.openxmlformats.org/officeDocument/2006/relationships/tags" Target="../tags/tag197.xml"/><Relationship Id="rId20" Type="http://schemas.openxmlformats.org/officeDocument/2006/relationships/tags" Target="../tags/tag196.xml"/><Relationship Id="rId2" Type="http://schemas.openxmlformats.org/officeDocument/2006/relationships/tags" Target="../tags/tag178.xml"/><Relationship Id="rId19" Type="http://schemas.openxmlformats.org/officeDocument/2006/relationships/tags" Target="../tags/tag195.xml"/><Relationship Id="rId18" Type="http://schemas.openxmlformats.org/officeDocument/2006/relationships/tags" Target="../tags/tag194.xml"/><Relationship Id="rId17" Type="http://schemas.openxmlformats.org/officeDocument/2006/relationships/tags" Target="../tags/tag193.xml"/><Relationship Id="rId16" Type="http://schemas.openxmlformats.org/officeDocument/2006/relationships/tags" Target="../tags/tag192.xml"/><Relationship Id="rId15" Type="http://schemas.openxmlformats.org/officeDocument/2006/relationships/tags" Target="../tags/tag191.xml"/><Relationship Id="rId14" Type="http://schemas.openxmlformats.org/officeDocument/2006/relationships/tags" Target="../tags/tag190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tags" Target="../tags/tag243.xml"/><Relationship Id="rId7" Type="http://schemas.openxmlformats.org/officeDocument/2006/relationships/tags" Target="../tags/tag242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295.xml"/><Relationship Id="rId6" Type="http://schemas.openxmlformats.org/officeDocument/2006/relationships/tags" Target="../tags/tag241.xml"/><Relationship Id="rId59" Type="http://schemas.openxmlformats.org/officeDocument/2006/relationships/tags" Target="../tags/tag294.xml"/><Relationship Id="rId58" Type="http://schemas.openxmlformats.org/officeDocument/2006/relationships/tags" Target="../tags/tag293.xml"/><Relationship Id="rId57" Type="http://schemas.openxmlformats.org/officeDocument/2006/relationships/tags" Target="../tags/tag292.xml"/><Relationship Id="rId56" Type="http://schemas.openxmlformats.org/officeDocument/2006/relationships/tags" Target="../tags/tag291.xml"/><Relationship Id="rId55" Type="http://schemas.openxmlformats.org/officeDocument/2006/relationships/tags" Target="../tags/tag290.xml"/><Relationship Id="rId54" Type="http://schemas.openxmlformats.org/officeDocument/2006/relationships/tags" Target="../tags/tag289.xml"/><Relationship Id="rId53" Type="http://schemas.openxmlformats.org/officeDocument/2006/relationships/tags" Target="../tags/tag288.xml"/><Relationship Id="rId52" Type="http://schemas.openxmlformats.org/officeDocument/2006/relationships/tags" Target="../tags/tag287.xml"/><Relationship Id="rId51" Type="http://schemas.openxmlformats.org/officeDocument/2006/relationships/tags" Target="../tags/tag286.xml"/><Relationship Id="rId50" Type="http://schemas.openxmlformats.org/officeDocument/2006/relationships/tags" Target="../tags/tag285.xml"/><Relationship Id="rId5" Type="http://schemas.openxmlformats.org/officeDocument/2006/relationships/tags" Target="../tags/tag240.xml"/><Relationship Id="rId49" Type="http://schemas.openxmlformats.org/officeDocument/2006/relationships/tags" Target="../tags/tag284.xml"/><Relationship Id="rId48" Type="http://schemas.openxmlformats.org/officeDocument/2006/relationships/tags" Target="../tags/tag283.xml"/><Relationship Id="rId47" Type="http://schemas.openxmlformats.org/officeDocument/2006/relationships/tags" Target="../tags/tag282.xml"/><Relationship Id="rId46" Type="http://schemas.openxmlformats.org/officeDocument/2006/relationships/tags" Target="../tags/tag281.xml"/><Relationship Id="rId45" Type="http://schemas.openxmlformats.org/officeDocument/2006/relationships/tags" Target="../tags/tag280.xml"/><Relationship Id="rId44" Type="http://schemas.openxmlformats.org/officeDocument/2006/relationships/tags" Target="../tags/tag279.xml"/><Relationship Id="rId43" Type="http://schemas.openxmlformats.org/officeDocument/2006/relationships/tags" Target="../tags/tag278.xml"/><Relationship Id="rId42" Type="http://schemas.openxmlformats.org/officeDocument/2006/relationships/tags" Target="../tags/tag277.xml"/><Relationship Id="rId41" Type="http://schemas.openxmlformats.org/officeDocument/2006/relationships/tags" Target="../tags/tag276.xml"/><Relationship Id="rId40" Type="http://schemas.openxmlformats.org/officeDocument/2006/relationships/tags" Target="../tags/tag275.xml"/><Relationship Id="rId4" Type="http://schemas.openxmlformats.org/officeDocument/2006/relationships/tags" Target="../tags/tag239.xml"/><Relationship Id="rId39" Type="http://schemas.openxmlformats.org/officeDocument/2006/relationships/tags" Target="../tags/tag274.xml"/><Relationship Id="rId38" Type="http://schemas.openxmlformats.org/officeDocument/2006/relationships/tags" Target="../tags/tag273.xml"/><Relationship Id="rId37" Type="http://schemas.openxmlformats.org/officeDocument/2006/relationships/tags" Target="../tags/tag272.xml"/><Relationship Id="rId36" Type="http://schemas.openxmlformats.org/officeDocument/2006/relationships/tags" Target="../tags/tag271.xml"/><Relationship Id="rId35" Type="http://schemas.openxmlformats.org/officeDocument/2006/relationships/tags" Target="../tags/tag270.xml"/><Relationship Id="rId34" Type="http://schemas.openxmlformats.org/officeDocument/2006/relationships/tags" Target="../tags/tag269.xml"/><Relationship Id="rId33" Type="http://schemas.openxmlformats.org/officeDocument/2006/relationships/tags" Target="../tags/tag268.xml"/><Relationship Id="rId32" Type="http://schemas.openxmlformats.org/officeDocument/2006/relationships/tags" Target="../tags/tag267.xml"/><Relationship Id="rId31" Type="http://schemas.openxmlformats.org/officeDocument/2006/relationships/tags" Target="../tags/tag266.xml"/><Relationship Id="rId30" Type="http://schemas.openxmlformats.org/officeDocument/2006/relationships/tags" Target="../tags/tag265.xml"/><Relationship Id="rId3" Type="http://schemas.openxmlformats.org/officeDocument/2006/relationships/tags" Target="../tags/tag238.xml"/><Relationship Id="rId29" Type="http://schemas.openxmlformats.org/officeDocument/2006/relationships/tags" Target="../tags/tag264.xml"/><Relationship Id="rId28" Type="http://schemas.openxmlformats.org/officeDocument/2006/relationships/tags" Target="../tags/tag263.xml"/><Relationship Id="rId27" Type="http://schemas.openxmlformats.org/officeDocument/2006/relationships/tags" Target="../tags/tag262.xml"/><Relationship Id="rId26" Type="http://schemas.openxmlformats.org/officeDocument/2006/relationships/tags" Target="../tags/tag261.xml"/><Relationship Id="rId25" Type="http://schemas.openxmlformats.org/officeDocument/2006/relationships/tags" Target="../tags/tag260.xml"/><Relationship Id="rId24" Type="http://schemas.openxmlformats.org/officeDocument/2006/relationships/tags" Target="../tags/tag259.xml"/><Relationship Id="rId23" Type="http://schemas.openxmlformats.org/officeDocument/2006/relationships/tags" Target="../tags/tag258.xml"/><Relationship Id="rId22" Type="http://schemas.openxmlformats.org/officeDocument/2006/relationships/tags" Target="../tags/tag257.xml"/><Relationship Id="rId21" Type="http://schemas.openxmlformats.org/officeDocument/2006/relationships/tags" Target="../tags/tag256.xml"/><Relationship Id="rId20" Type="http://schemas.openxmlformats.org/officeDocument/2006/relationships/tags" Target="../tags/tag255.xml"/><Relationship Id="rId2" Type="http://schemas.openxmlformats.org/officeDocument/2006/relationships/tags" Target="../tags/tag237.xml"/><Relationship Id="rId19" Type="http://schemas.openxmlformats.org/officeDocument/2006/relationships/tags" Target="../tags/tag254.xml"/><Relationship Id="rId18" Type="http://schemas.openxmlformats.org/officeDocument/2006/relationships/tags" Target="../tags/tag253.xml"/><Relationship Id="rId17" Type="http://schemas.openxmlformats.org/officeDocument/2006/relationships/tags" Target="../tags/tag252.xml"/><Relationship Id="rId16" Type="http://schemas.openxmlformats.org/officeDocument/2006/relationships/tags" Target="../tags/tag251.xml"/><Relationship Id="rId15" Type="http://schemas.openxmlformats.org/officeDocument/2006/relationships/tags" Target="../tags/tag250.xml"/><Relationship Id="rId14" Type="http://schemas.openxmlformats.org/officeDocument/2006/relationships/tags" Target="../tags/tag249.xml"/><Relationship Id="rId13" Type="http://schemas.openxmlformats.org/officeDocument/2006/relationships/tags" Target="../tags/tag248.xml"/><Relationship Id="rId12" Type="http://schemas.openxmlformats.org/officeDocument/2006/relationships/tags" Target="../tags/tag247.xml"/><Relationship Id="rId11" Type="http://schemas.openxmlformats.org/officeDocument/2006/relationships/tags" Target="../tags/tag246.xml"/><Relationship Id="rId10" Type="http://schemas.openxmlformats.org/officeDocument/2006/relationships/tags" Target="../tags/tag245.xml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8" Type="http://schemas.openxmlformats.org/officeDocument/2006/relationships/tags" Target="../tags/tag302.xml"/><Relationship Id="rId7" Type="http://schemas.openxmlformats.org/officeDocument/2006/relationships/tags" Target="../tags/tag301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354.xml"/><Relationship Id="rId6" Type="http://schemas.openxmlformats.org/officeDocument/2006/relationships/tags" Target="../tags/tag300.xml"/><Relationship Id="rId59" Type="http://schemas.openxmlformats.org/officeDocument/2006/relationships/tags" Target="../tags/tag353.xml"/><Relationship Id="rId58" Type="http://schemas.openxmlformats.org/officeDocument/2006/relationships/tags" Target="../tags/tag352.xml"/><Relationship Id="rId57" Type="http://schemas.openxmlformats.org/officeDocument/2006/relationships/tags" Target="../tags/tag351.xml"/><Relationship Id="rId56" Type="http://schemas.openxmlformats.org/officeDocument/2006/relationships/tags" Target="../tags/tag350.xml"/><Relationship Id="rId55" Type="http://schemas.openxmlformats.org/officeDocument/2006/relationships/tags" Target="../tags/tag349.xml"/><Relationship Id="rId54" Type="http://schemas.openxmlformats.org/officeDocument/2006/relationships/tags" Target="../tags/tag348.xml"/><Relationship Id="rId53" Type="http://schemas.openxmlformats.org/officeDocument/2006/relationships/tags" Target="../tags/tag347.xml"/><Relationship Id="rId52" Type="http://schemas.openxmlformats.org/officeDocument/2006/relationships/tags" Target="../tags/tag346.xml"/><Relationship Id="rId51" Type="http://schemas.openxmlformats.org/officeDocument/2006/relationships/tags" Target="../tags/tag345.xml"/><Relationship Id="rId50" Type="http://schemas.openxmlformats.org/officeDocument/2006/relationships/tags" Target="../tags/tag344.xml"/><Relationship Id="rId5" Type="http://schemas.openxmlformats.org/officeDocument/2006/relationships/tags" Target="../tags/tag299.xml"/><Relationship Id="rId49" Type="http://schemas.openxmlformats.org/officeDocument/2006/relationships/tags" Target="../tags/tag343.xml"/><Relationship Id="rId48" Type="http://schemas.openxmlformats.org/officeDocument/2006/relationships/tags" Target="../tags/tag342.xml"/><Relationship Id="rId47" Type="http://schemas.openxmlformats.org/officeDocument/2006/relationships/tags" Target="../tags/tag341.xml"/><Relationship Id="rId46" Type="http://schemas.openxmlformats.org/officeDocument/2006/relationships/tags" Target="../tags/tag340.xml"/><Relationship Id="rId45" Type="http://schemas.openxmlformats.org/officeDocument/2006/relationships/tags" Target="../tags/tag339.xml"/><Relationship Id="rId44" Type="http://schemas.openxmlformats.org/officeDocument/2006/relationships/tags" Target="../tags/tag338.xml"/><Relationship Id="rId43" Type="http://schemas.openxmlformats.org/officeDocument/2006/relationships/tags" Target="../tags/tag337.xml"/><Relationship Id="rId42" Type="http://schemas.openxmlformats.org/officeDocument/2006/relationships/tags" Target="../tags/tag336.xml"/><Relationship Id="rId41" Type="http://schemas.openxmlformats.org/officeDocument/2006/relationships/tags" Target="../tags/tag335.xml"/><Relationship Id="rId40" Type="http://schemas.openxmlformats.org/officeDocument/2006/relationships/tags" Target="../tags/tag334.xml"/><Relationship Id="rId4" Type="http://schemas.openxmlformats.org/officeDocument/2006/relationships/tags" Target="../tags/tag298.xml"/><Relationship Id="rId39" Type="http://schemas.openxmlformats.org/officeDocument/2006/relationships/tags" Target="../tags/tag333.xml"/><Relationship Id="rId38" Type="http://schemas.openxmlformats.org/officeDocument/2006/relationships/tags" Target="../tags/tag332.xml"/><Relationship Id="rId37" Type="http://schemas.openxmlformats.org/officeDocument/2006/relationships/tags" Target="../tags/tag331.xml"/><Relationship Id="rId36" Type="http://schemas.openxmlformats.org/officeDocument/2006/relationships/tags" Target="../tags/tag330.xml"/><Relationship Id="rId35" Type="http://schemas.openxmlformats.org/officeDocument/2006/relationships/tags" Target="../tags/tag329.xml"/><Relationship Id="rId34" Type="http://schemas.openxmlformats.org/officeDocument/2006/relationships/tags" Target="../tags/tag328.xml"/><Relationship Id="rId33" Type="http://schemas.openxmlformats.org/officeDocument/2006/relationships/tags" Target="../tags/tag327.xml"/><Relationship Id="rId32" Type="http://schemas.openxmlformats.org/officeDocument/2006/relationships/tags" Target="../tags/tag326.xml"/><Relationship Id="rId31" Type="http://schemas.openxmlformats.org/officeDocument/2006/relationships/tags" Target="../tags/tag325.xml"/><Relationship Id="rId30" Type="http://schemas.openxmlformats.org/officeDocument/2006/relationships/tags" Target="../tags/tag324.xml"/><Relationship Id="rId3" Type="http://schemas.openxmlformats.org/officeDocument/2006/relationships/tags" Target="../tags/tag297.xml"/><Relationship Id="rId29" Type="http://schemas.openxmlformats.org/officeDocument/2006/relationships/tags" Target="../tags/tag323.xml"/><Relationship Id="rId28" Type="http://schemas.openxmlformats.org/officeDocument/2006/relationships/tags" Target="../tags/tag322.xml"/><Relationship Id="rId27" Type="http://schemas.openxmlformats.org/officeDocument/2006/relationships/tags" Target="../tags/tag321.xml"/><Relationship Id="rId26" Type="http://schemas.openxmlformats.org/officeDocument/2006/relationships/tags" Target="../tags/tag320.xml"/><Relationship Id="rId25" Type="http://schemas.openxmlformats.org/officeDocument/2006/relationships/tags" Target="../tags/tag319.xml"/><Relationship Id="rId24" Type="http://schemas.openxmlformats.org/officeDocument/2006/relationships/tags" Target="../tags/tag318.xml"/><Relationship Id="rId23" Type="http://schemas.openxmlformats.org/officeDocument/2006/relationships/tags" Target="../tags/tag317.xml"/><Relationship Id="rId22" Type="http://schemas.openxmlformats.org/officeDocument/2006/relationships/tags" Target="../tags/tag316.xml"/><Relationship Id="rId21" Type="http://schemas.openxmlformats.org/officeDocument/2006/relationships/tags" Target="../tags/tag315.xml"/><Relationship Id="rId20" Type="http://schemas.openxmlformats.org/officeDocument/2006/relationships/tags" Target="../tags/tag314.xml"/><Relationship Id="rId2" Type="http://schemas.openxmlformats.org/officeDocument/2006/relationships/tags" Target="../tags/tag296.xml"/><Relationship Id="rId19" Type="http://schemas.openxmlformats.org/officeDocument/2006/relationships/tags" Target="../tags/tag313.xml"/><Relationship Id="rId18" Type="http://schemas.openxmlformats.org/officeDocument/2006/relationships/tags" Target="../tags/tag312.xml"/><Relationship Id="rId17" Type="http://schemas.openxmlformats.org/officeDocument/2006/relationships/tags" Target="../tags/tag311.xml"/><Relationship Id="rId16" Type="http://schemas.openxmlformats.org/officeDocument/2006/relationships/tags" Target="../tags/tag310.xml"/><Relationship Id="rId15" Type="http://schemas.openxmlformats.org/officeDocument/2006/relationships/tags" Target="../tags/tag309.xml"/><Relationship Id="rId14" Type="http://schemas.openxmlformats.org/officeDocument/2006/relationships/tags" Target="../tags/tag308.xml"/><Relationship Id="rId13" Type="http://schemas.openxmlformats.org/officeDocument/2006/relationships/tags" Target="../tags/tag307.xml"/><Relationship Id="rId12" Type="http://schemas.openxmlformats.org/officeDocument/2006/relationships/tags" Target="../tags/tag306.xml"/><Relationship Id="rId11" Type="http://schemas.openxmlformats.org/officeDocument/2006/relationships/tags" Target="../tags/tag305.xml"/><Relationship Id="rId10" Type="http://schemas.openxmlformats.org/officeDocument/2006/relationships/tags" Target="../tags/tag304.xml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3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36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36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tags" Target="../tags/tag366.xml"/><Relationship Id="rId1" Type="http://schemas.openxmlformats.org/officeDocument/2006/relationships/tags" Target="../tags/tag365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36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tags" Target="../tags/tag36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36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1.xml"/><Relationship Id="rId1" Type="http://schemas.openxmlformats.org/officeDocument/2006/relationships/tags" Target="../tags/tag37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tags" Target="../tags/tag37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3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tags" Target="../tags/tag37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tags" Target="../tags/tag37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35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35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359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3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-635" y="4585970"/>
            <a:ext cx="1216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循环结构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sx="101800" sy="1018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35" y="6017895"/>
            <a:ext cx="11424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主讲：陈老师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文本框 1"/>
          <p:cNvSpPr txBox="1"/>
          <p:nvPr/>
        </p:nvSpPr>
        <p:spPr>
          <a:xfrm>
            <a:off x="2496086" y="2752243"/>
            <a:ext cx="7199828" cy="101473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spc="-300">
                <a:ln w="0"/>
                <a:solidFill>
                  <a:schemeClr val="accent5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信息学奥赛</a:t>
            </a:r>
            <a:r>
              <a:rPr lang="en-US" altLang="zh-CN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CSP-J</a:t>
            </a:r>
            <a:endParaRPr lang="en-US" altLang="zh-CN" b="1" spc="0" dirty="0">
              <a:solidFill>
                <a:schemeClr val="bg1"/>
              </a:solidFill>
              <a:effectLst>
                <a:outerShdw blurRad="50800" dist="50800" dir="2700000" sx="101800" sy="101800" algn="tl">
                  <a:srgbClr val="000000">
                    <a:alpha val="57000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907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变量的生命周期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377315"/>
            <a:ext cx="5514340" cy="49841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96685" y="2078355"/>
            <a:ext cx="5637530" cy="3684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A. 10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B. 11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C. 7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D. 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编译器报错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——a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重复定义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47080" y="2078355"/>
            <a:ext cx="1250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0" dirty="0">
                <a:solidFill>
                  <a:srgbClr val="00B05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√</a:t>
            </a:r>
            <a:endParaRPr lang="en-US" altLang="zh-CN" sz="3200" b="0" dirty="0">
              <a:solidFill>
                <a:srgbClr val="00B050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3883025" y="3202305"/>
            <a:ext cx="5502275" cy="714375"/>
          </a:xfrm>
        </p:spPr>
        <p:txBody>
          <a:bodyPr/>
          <a:p>
            <a:r>
              <a:rPr lang="zh-CN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循环结构</a:t>
            </a:r>
            <a:r>
              <a:rPr lang="en-US" altLang="zh-CN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定量循环</a:t>
            </a:r>
            <a:endParaRPr lang="zh-CN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循环结构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6165" y="762000"/>
            <a:ext cx="8308340" cy="5974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让计算机输出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个</a:t>
            </a:r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“Hello World”</a:t>
            </a:r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，每行一个。</a:t>
            </a:r>
            <a:endParaRPr lang="zh-CN" altLang="en-US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endParaRPr lang="zh-CN" altLang="en-US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样例输入</a:t>
            </a:r>
            <a:endParaRPr lang="zh-CN" altLang="en-US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无</a:t>
            </a:r>
            <a:endParaRPr lang="zh-CN" altLang="en-US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endParaRPr lang="zh-CN" altLang="en-US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样例输出</a:t>
            </a:r>
            <a:endParaRPr lang="zh-CN" altLang="en-US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24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Hello World</a:t>
            </a:r>
            <a:endParaRPr lang="en-US" altLang="zh-CN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Hello World</a:t>
            </a:r>
            <a:endParaRPr lang="en-US" altLang="zh-CN" sz="240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Hello World</a:t>
            </a:r>
            <a:endParaRPr lang="en-US" altLang="zh-CN" sz="240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Hello World</a:t>
            </a:r>
            <a:endParaRPr lang="en-US" altLang="zh-CN" sz="240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Hello World</a:t>
            </a:r>
            <a:endParaRPr lang="en-US" altLang="zh-CN" sz="240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Hello World</a:t>
            </a:r>
            <a:endParaRPr lang="en-US" altLang="zh-CN" sz="240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Hello World</a:t>
            </a:r>
            <a:endParaRPr lang="en-US" altLang="zh-CN" sz="240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Hello World</a:t>
            </a:r>
            <a:endParaRPr lang="en-US" altLang="zh-CN" sz="240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Hello World</a:t>
            </a:r>
            <a:endParaRPr lang="en-US" altLang="zh-CN" sz="240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Hello World</a:t>
            </a:r>
            <a:endParaRPr lang="en-US" altLang="zh-CN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循环结构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785" y="3333115"/>
            <a:ext cx="7316470" cy="29673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215" y="3333115"/>
            <a:ext cx="1796415" cy="29571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785" y="1200150"/>
            <a:ext cx="9554210" cy="2096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循环结构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1393190"/>
            <a:ext cx="10050145" cy="42938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68115" y="2955925"/>
            <a:ext cx="2277110" cy="4724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15130" y="3663315"/>
            <a:ext cx="17837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0" dirty="0">
                <a:solidFill>
                  <a:srgbClr val="FF0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循环变量</a:t>
            </a:r>
            <a:r>
              <a:rPr lang="en-US" altLang="zh-CN" sz="2400" b="0" dirty="0">
                <a:solidFill>
                  <a:srgbClr val="FF0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</a:t>
            </a:r>
            <a:r>
              <a:rPr lang="zh-CN" altLang="en-US" sz="2400" b="0" dirty="0">
                <a:solidFill>
                  <a:srgbClr val="FF0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，起始值为</a:t>
            </a:r>
            <a:r>
              <a:rPr lang="en-US" altLang="zh-CN" sz="2400" b="0" dirty="0">
                <a:solidFill>
                  <a:srgbClr val="FF0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0</a:t>
            </a:r>
            <a:endParaRPr lang="en-US" altLang="zh-CN" sz="2400" b="0" dirty="0">
              <a:solidFill>
                <a:srgbClr val="FF0000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43370" y="2955290"/>
            <a:ext cx="1579880" cy="4730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45605" y="3663315"/>
            <a:ext cx="1351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0" dirty="0">
                <a:solidFill>
                  <a:srgbClr val="FF0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&lt; 10</a:t>
            </a:r>
            <a:r>
              <a:rPr lang="zh-CN" altLang="en-US" sz="2000" b="0" dirty="0">
                <a:solidFill>
                  <a:srgbClr val="FF0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成立，执行循环体</a:t>
            </a:r>
            <a:endParaRPr lang="zh-CN" altLang="en-US" sz="2000" b="0" dirty="0">
              <a:solidFill>
                <a:srgbClr val="FF0000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63610" y="2955290"/>
            <a:ext cx="911225" cy="4730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223250" y="3663315"/>
            <a:ext cx="15684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b="0" dirty="0">
                <a:solidFill>
                  <a:srgbClr val="FF0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循环变量每次自增</a:t>
            </a:r>
            <a:r>
              <a:rPr lang="en-US" altLang="zh-CN" sz="2000" b="0" dirty="0">
                <a:solidFill>
                  <a:srgbClr val="FF0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</a:t>
            </a:r>
            <a:endParaRPr lang="en-US" altLang="zh-CN" sz="2000" b="0" dirty="0">
              <a:solidFill>
                <a:srgbClr val="FF0000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  <p:bldP spid="10" grpId="0" bldLvl="0" animBg="1"/>
      <p:bldP spid="11" grpId="0"/>
      <p:bldP spid="9" grpId="1"/>
      <p:bldP spid="8" grpId="1" bldLvl="0" animBg="1"/>
      <p:bldP spid="10" grpId="1" bldLvl="0" animBg="1"/>
      <p:bldP spid="11" grpId="1"/>
      <p:bldP spid="12" grpId="0" bldLvl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循环结构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096645" y="1760855"/>
          <a:ext cx="9834880" cy="199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615"/>
                <a:gridCol w="746760"/>
                <a:gridCol w="746760"/>
                <a:gridCol w="747395"/>
                <a:gridCol w="746760"/>
                <a:gridCol w="746760"/>
                <a:gridCol w="746760"/>
                <a:gridCol w="747395"/>
                <a:gridCol w="746760"/>
                <a:gridCol w="746760"/>
                <a:gridCol w="747395"/>
                <a:gridCol w="746760"/>
              </a:tblGrid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924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</a:t>
                      </a:r>
                      <a:r>
                        <a:rPr lang="zh-CN" altLang="en-US"/>
                        <a:t>的值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412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判断条件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407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是否执行循环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执行步长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940685" y="2183130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0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04465" y="258000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&lt; 10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77185" y="296989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是</a:t>
            </a:r>
            <a:endParaRPr lang="zh-CN" altLang="en-US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91460" y="335597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= 1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83000" y="2205990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46780" y="260286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&lt; 10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19500" y="299275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是</a:t>
            </a:r>
            <a:endParaRPr lang="zh-CN" altLang="en-US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33775" y="337883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= 2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44365" y="2200275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2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08145" y="259715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&lt; 10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80865" y="298704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是</a:t>
            </a:r>
            <a:endParaRPr lang="zh-CN" altLang="en-US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95140" y="337312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= 3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162550" y="2197735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3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26330" y="259461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&lt; 10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99050" y="298450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是</a:t>
            </a:r>
            <a:endParaRPr lang="zh-CN" altLang="en-US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13325" y="337058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= 4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76290" y="2201545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4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640070" y="259842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&lt; 10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31840" y="298831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是</a:t>
            </a:r>
            <a:endParaRPr lang="zh-CN" altLang="en-US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727065" y="337439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= 5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668135" y="2202180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5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431915" y="259905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&lt; 10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604635" y="298894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是</a:t>
            </a:r>
            <a:endParaRPr lang="zh-CN" altLang="en-US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518910" y="337502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= 6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412990" y="2202180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6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176770" y="259905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&lt; 10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49490" y="297942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是</a:t>
            </a:r>
            <a:endParaRPr lang="zh-CN" altLang="en-US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263765" y="337502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= 7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154670" y="2211705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7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918450" y="260858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&lt; 10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091170" y="299847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是</a:t>
            </a:r>
            <a:endParaRPr lang="zh-CN" altLang="en-US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005445" y="338455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= 8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935720" y="2212975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8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699500" y="260985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&lt; 10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872220" y="299974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是</a:t>
            </a:r>
            <a:endParaRPr lang="zh-CN" altLang="en-US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786495" y="338582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= 9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636760" y="2203450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9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400540" y="260032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&lt; 10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573260" y="299021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是</a:t>
            </a:r>
            <a:endParaRPr lang="zh-CN" altLang="en-US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449435" y="339534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= 10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0254615" y="2184400"/>
            <a:ext cx="51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0170795" y="258127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 &lt; 10</a:t>
            </a:r>
            <a:endParaRPr lang="en-US" altLang="zh-CN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0305415" y="2999740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/>
                </a:solidFill>
                <a:highlight>
                  <a:srgbClr val="FF0000"/>
                </a:highligh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否</a:t>
            </a:r>
            <a:endParaRPr lang="zh-CN" altLang="en-US" b="1" dirty="0">
              <a:solidFill>
                <a:schemeClr val="tx1"/>
              </a:solidFill>
              <a:highlight>
                <a:srgbClr val="FF0000"/>
              </a:highligh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0132695" y="3395345"/>
            <a:ext cx="94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不执行</a:t>
            </a:r>
            <a:endParaRPr lang="zh-CN" altLang="en-US" b="1" dirty="0">
              <a:solidFill>
                <a:schemeClr val="tx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3763645"/>
            <a:ext cx="5257800" cy="2466975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8863330" y="4336415"/>
            <a:ext cx="26454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这个程序输出什么？</a:t>
            </a:r>
            <a:endParaRPr lang="zh-CN" altLang="en-US" sz="4000" b="1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循环结构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1199515"/>
            <a:ext cx="5588635" cy="25012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05" y="3893820"/>
            <a:ext cx="5581015" cy="23755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10680" y="1973580"/>
            <a:ext cx="28873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0 - (n - 1)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式循环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共循环</a:t>
            </a:r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5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遍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10680" y="4605020"/>
            <a:ext cx="28873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1 - n 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式循环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共循环</a:t>
            </a:r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5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遍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3931285" cy="714375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循环跳过语句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315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循环跳过语句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5770" y="1490980"/>
            <a:ext cx="11300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0" dirty="0">
                <a:solidFill>
                  <a:srgbClr val="FFFF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continue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可以跳过当前循环，直接执行</a:t>
            </a:r>
            <a:r>
              <a:rPr lang="zh-CN" altLang="en-US" sz="2800" b="0" dirty="0">
                <a:solidFill>
                  <a:srgbClr val="FFFF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增量表达式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，进入下一层循环。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2393950"/>
            <a:ext cx="6436360" cy="3931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315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循环跳过语句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0905" y="1490980"/>
            <a:ext cx="103593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0" dirty="0">
                <a:solidFill>
                  <a:srgbClr val="FFFF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break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可以结束当前循环，不执行</a:t>
            </a:r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break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往后的所有代码和语句，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直接退出循环结束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2668905"/>
            <a:ext cx="6354445" cy="3778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966335" y="3151505"/>
            <a:ext cx="1464945" cy="714375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复习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/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315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循环跳过语句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03650" y="1608455"/>
            <a:ext cx="49422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continue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和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break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的区别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412240" y="2762885"/>
          <a:ext cx="9725660" cy="2577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  <a:gridCol w="6069965"/>
              </a:tblGrid>
              <a:tr h="859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相同点</a:t>
                      </a:r>
                      <a:endParaRPr lang="zh-CN" altLang="en-US" sz="3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不同点</a:t>
                      </a:r>
                      <a:endParaRPr lang="zh-CN" altLang="en-US" sz="3200"/>
                    </a:p>
                  </a:txBody>
                  <a:tcPr anchor="ctr" anchorCtr="0"/>
                </a:tc>
              </a:tr>
              <a:tr h="859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都可以结束当前循环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continue</a:t>
                      </a:r>
                      <a:r>
                        <a:rPr lang="zh-CN" altLang="en-US"/>
                        <a:t>只结束本次循环，</a:t>
                      </a:r>
                      <a:r>
                        <a:rPr lang="en-US" altLang="zh-CN"/>
                        <a:t>break</a:t>
                      </a:r>
                      <a:r>
                        <a:rPr lang="zh-CN" altLang="en-US"/>
                        <a:t>直接结束整个循环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859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/>
                        <a:t>都能在</a:t>
                      </a:r>
                      <a:r>
                        <a:rPr lang="zh-CN" altLang="en-US"/>
                        <a:t>循环语句中使用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break</a:t>
                      </a:r>
                      <a:r>
                        <a:rPr lang="zh-CN" altLang="en-US"/>
                        <a:t>还能在</a:t>
                      </a:r>
                      <a:r>
                        <a:rPr lang="en-US" altLang="zh-CN"/>
                        <a:t>switch</a:t>
                      </a:r>
                      <a:r>
                        <a:rPr lang="zh-CN" altLang="en-US"/>
                        <a:t>语句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分支结构</a:t>
                      </a:r>
                      <a:r>
                        <a:rPr lang="en-US" altLang="zh-CN"/>
                        <a:t>)</a:t>
                      </a:r>
                      <a:r>
                        <a:rPr lang="zh-CN" altLang="en-US"/>
                        <a:t>中使用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3968750" y="3093720"/>
            <a:ext cx="6430645" cy="1488440"/>
          </a:xfrm>
        </p:spPr>
        <p:txBody>
          <a:bodyPr/>
          <a:p>
            <a:r>
              <a:rPr lang="zh-CN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循环结构</a:t>
            </a:r>
            <a:r>
              <a:rPr lang="en-US" altLang="zh-CN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endParaRPr lang="en-US" altLang="zh-CN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zh-CN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非定量循环</a:t>
            </a:r>
            <a:endParaRPr lang="zh-CN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315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非定量循环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1343025"/>
            <a:ext cx="4040505" cy="1972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3675380"/>
            <a:ext cx="4836795" cy="2733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850" y="3675380"/>
            <a:ext cx="6139815" cy="2733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515" y="1305560"/>
            <a:ext cx="3640455" cy="2123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315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非定量循环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0310" y="1482725"/>
            <a:ext cx="9670415" cy="1532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求</a:t>
            </a:r>
            <a:r>
              <a:rPr lang="en-US" altLang="zh-CN" sz="4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S = 1 + 2 + ... + n</a:t>
            </a:r>
            <a:r>
              <a:rPr lang="zh-CN" altLang="en-US" sz="4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，当加到第几项时，</a:t>
            </a:r>
            <a:r>
              <a:rPr lang="en-US" altLang="zh-CN" sz="4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S</a:t>
            </a:r>
            <a:r>
              <a:rPr lang="zh-CN" altLang="en-US" sz="4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的值会超过</a:t>
            </a:r>
            <a:r>
              <a:rPr lang="en-US" altLang="zh-CN" sz="4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1000</a:t>
            </a:r>
            <a:endParaRPr lang="en-US" altLang="zh-CN" sz="4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7310" y="3984625"/>
            <a:ext cx="9670415" cy="1532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编程求解满足不等式</a:t>
            </a:r>
            <a:r>
              <a:rPr lang="en-US" altLang="zh-CN" sz="4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 + 1/2 + 1/3 + ... + 1/n &gt;= 5 </a:t>
            </a:r>
            <a:r>
              <a:rPr lang="zh-CN" altLang="en-US" sz="4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的最小</a:t>
            </a:r>
            <a:r>
              <a:rPr lang="en-US" altLang="zh-CN" sz="4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n</a:t>
            </a:r>
            <a:r>
              <a:rPr lang="zh-CN" altLang="en-US" sz="4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的值</a:t>
            </a:r>
            <a:endParaRPr lang="en-US" altLang="zh-CN" sz="4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112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循环结构</a:t>
            </a:r>
            <a:endParaRPr lang="zh-CN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166485" y="1484630"/>
            <a:ext cx="4302760" cy="5373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670165" y="1029970"/>
            <a:ext cx="2373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while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循环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1540510" y="1303020"/>
            <a:ext cx="3295650" cy="58286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574925" y="1029970"/>
            <a:ext cx="1737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For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循环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3311525" cy="714375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课堂练习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315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非定量循环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2449195"/>
            <a:ext cx="5668645" cy="30213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755" y="1592580"/>
            <a:ext cx="3419475" cy="473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0">
                <a:srgbClr val="20AEE5"/>
              </a:gs>
              <a:gs pos="33372">
                <a:srgbClr val="0070C0"/>
              </a:gs>
              <a:gs pos="81000">
                <a:schemeClr val="accent5">
                  <a:lumMod val="50000"/>
                </a:schemeClr>
              </a:gs>
            </a:gsLst>
            <a:lin ang="0" scaled="0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0">
                <a:schemeClr val="accent5">
                  <a:lumMod val="50000"/>
                </a:schemeClr>
              </a:gs>
              <a:gs pos="97101">
                <a:srgbClr val="20AEE5"/>
              </a:gs>
              <a:gs pos="72000">
                <a:srgbClr val="0070C0"/>
              </a:gs>
            </a:gsLst>
            <a:lin ang="10800000" scaled="0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6" name="文本框 135"/>
          <p:cNvSpPr txBox="1"/>
          <p:nvPr/>
        </p:nvSpPr>
        <p:spPr>
          <a:xfrm>
            <a:off x="22860" y="4596130"/>
            <a:ext cx="12141835" cy="7854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：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Capzera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8" name="文本框 137"/>
          <p:cNvSpPr txBox="1"/>
          <p:nvPr/>
        </p:nvSpPr>
        <p:spPr>
          <a:xfrm>
            <a:off x="3418945" y="2701592"/>
            <a:ext cx="5028443" cy="13220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b="1" spc="0">
                <a:ln w="0"/>
                <a:solidFill>
                  <a:schemeClr val="accent5">
                    <a:lumMod val="50000"/>
                  </a:schemeClr>
                </a:solidFill>
                <a:cs typeface="+mn-ea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0" dirty="0">
                <a:solidFill>
                  <a:schemeClr val="bg1"/>
                </a:solidFill>
                <a:effectLst>
                  <a:outerShdw blurRad="50800" dist="50800" algn="l" rotWithShape="0">
                    <a:prstClr val="black">
                      <a:alpha val="10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汉仪文黑-85W" panose="00020600040101010101" charset="-122"/>
                <a:ea typeface="汉仪文黑-85W" panose="00020600040101010101" charset="-122"/>
                <a:sym typeface="+mn-lt"/>
              </a:rPr>
              <a:t>感谢观看</a:t>
            </a:r>
            <a:endParaRPr lang="zh-CN" altLang="en-US" sz="8000" dirty="0">
              <a:solidFill>
                <a:schemeClr val="bg1"/>
              </a:solidFill>
              <a:effectLst>
                <a:outerShdw blurRad="50800" dist="50800" algn="l" rotWithShape="0">
                  <a:prstClr val="black">
                    <a:alpha val="100000"/>
                  </a:prstClr>
                </a:outerShdw>
                <a:reflection blurRad="6350" stA="55000" endA="300" endPos="45500" dir="5400000" sy="-100000" algn="bl" rotWithShape="0"/>
              </a:effectLst>
              <a:latin typeface="汉仪文黑-85W" panose="00020600040101010101" charset="-122"/>
              <a:ea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条件结构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7800" y="1337310"/>
            <a:ext cx="9128760" cy="577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1191895"/>
            <a:ext cx="5426075" cy="1790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55" y="3156585"/>
            <a:ext cx="5457825" cy="3514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800" y="1017905"/>
            <a:ext cx="4251960" cy="2035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800" y="3156585"/>
            <a:ext cx="4330700" cy="3602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299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if - else - if </a:t>
            </a: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结构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65" y="1489075"/>
            <a:ext cx="4017010" cy="28740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98440" y="1376045"/>
            <a:ext cx="3268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情况</a:t>
            </a:r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成立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98440" y="2026285"/>
            <a:ext cx="4642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情况</a:t>
            </a:r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不成立，但情况</a:t>
            </a:r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成立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98440" y="2645410"/>
            <a:ext cx="5987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情况</a:t>
            </a:r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不成立，</a:t>
            </a:r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不成立，情况</a:t>
            </a:r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成立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98440" y="3264535"/>
            <a:ext cx="5987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情况</a:t>
            </a:r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</a:t>
            </a:r>
            <a:r>
              <a:rPr 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</a:t>
            </a:r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b, c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都不成立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逻辑运算符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94990" y="1798320"/>
            <a:ext cx="58534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&amp;&amp; 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逻辑与运算符</a:t>
            </a:r>
            <a:endParaRPr lang="zh-CN" altLang="en-US" sz="40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90265" y="3107055"/>
            <a:ext cx="58534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| | 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逻辑或运算符</a:t>
            </a:r>
            <a:endParaRPr lang="zh-CN" altLang="en-US" sz="40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65500" y="4602480"/>
            <a:ext cx="58534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！</a:t>
            </a:r>
            <a:r>
              <a:rPr lang="en-US" altLang="zh-CN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逻辑非运算符</a:t>
            </a:r>
            <a:endParaRPr lang="zh-CN" altLang="en-US" sz="40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431290" y="949325"/>
          <a:ext cx="8930640" cy="502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6880"/>
                <a:gridCol w="2976880"/>
                <a:gridCol w="2976880"/>
              </a:tblGrid>
              <a:tr h="628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/>
                        <a:t>运算方式</a:t>
                      </a:r>
                      <a:endParaRPr lang="zh-CN" altLang="en-US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/>
                        <a:t>表达式</a:t>
                      </a:r>
                      <a:endParaRPr lang="zh-CN" altLang="en-US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/>
                        <a:t>等价表达式</a:t>
                      </a:r>
                      <a:endParaRPr lang="zh-CN" altLang="en-US" sz="4000"/>
                    </a:p>
                  </a:txBody>
                  <a:tcPr anchor="ctr" anchorCtr="0"/>
                </a:tc>
              </a:tr>
              <a:tr h="628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/>
                        <a:t>自增</a:t>
                      </a:r>
                      <a:r>
                        <a:rPr lang="en-US" altLang="zh-CN" sz="4000"/>
                        <a:t>1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i++; ++i;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i = i + 1;</a:t>
                      </a:r>
                      <a:endParaRPr lang="en-US" altLang="zh-CN" sz="4000"/>
                    </a:p>
                  </a:txBody>
                  <a:tcPr anchor="ctr" anchorCtr="0"/>
                </a:tc>
              </a:tr>
              <a:tr h="628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/>
                        <a:t>自减</a:t>
                      </a:r>
                      <a:r>
                        <a:rPr lang="en-US" altLang="zh-CN" sz="4000"/>
                        <a:t>1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i--; --i;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i = i - 1;</a:t>
                      </a:r>
                      <a:endParaRPr lang="en-US" altLang="zh-CN" sz="4000"/>
                    </a:p>
                  </a:txBody>
                  <a:tcPr anchor="ctr" anchorCtr="0"/>
                </a:tc>
              </a:tr>
              <a:tr h="628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/>
                        <a:t>自增</a:t>
                      </a:r>
                      <a:r>
                        <a:rPr lang="en-US" altLang="zh-CN" sz="4000"/>
                        <a:t>m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i += m;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i = i + m;</a:t>
                      </a:r>
                      <a:endParaRPr lang="en-US" altLang="zh-CN" sz="4000"/>
                    </a:p>
                  </a:txBody>
                  <a:tcPr anchor="ctr" anchorCtr="0"/>
                </a:tc>
              </a:tr>
              <a:tr h="628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/>
                        <a:t>自减</a:t>
                      </a:r>
                      <a:r>
                        <a:rPr lang="en-US" altLang="zh-CN" sz="4000"/>
                        <a:t>m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i -= m;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i = i - m;</a:t>
                      </a:r>
                      <a:endParaRPr lang="en-US" altLang="zh-CN" sz="4000"/>
                    </a:p>
                  </a:txBody>
                  <a:tcPr anchor="ctr" anchorCtr="0"/>
                </a:tc>
              </a:tr>
              <a:tr h="628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/>
                        <a:t>自乘</a:t>
                      </a:r>
                      <a:r>
                        <a:rPr lang="en-US" altLang="zh-CN" sz="4000"/>
                        <a:t>m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i *= m;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i = i * m;</a:t>
                      </a:r>
                      <a:endParaRPr lang="en-US" altLang="zh-CN" sz="4000"/>
                    </a:p>
                  </a:txBody>
                  <a:tcPr anchor="ctr" anchorCtr="0"/>
                </a:tc>
              </a:tr>
              <a:tr h="628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/>
                        <a:t>自除</a:t>
                      </a:r>
                      <a:r>
                        <a:rPr lang="en-US" altLang="zh-CN" sz="4000"/>
                        <a:t>m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i /= m;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i = i / m;</a:t>
                      </a:r>
                      <a:endParaRPr lang="en-US" altLang="zh-CN" sz="4000"/>
                    </a:p>
                  </a:txBody>
                  <a:tcPr anchor="ctr" anchorCtr="0"/>
                </a:tc>
              </a:tr>
              <a:tr h="628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/>
                        <a:t>自模</a:t>
                      </a:r>
                      <a:r>
                        <a:rPr lang="en-US" altLang="zh-CN" sz="4000"/>
                        <a:t>m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i %= m;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i = i % m;</a:t>
                      </a:r>
                      <a:endParaRPr lang="en-US" altLang="zh-CN" sz="40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4764405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变量的生命周期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907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变量的生命周期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1346200"/>
            <a:ext cx="5756910" cy="4930775"/>
          </a:xfrm>
          <a:prstGeom prst="rect">
            <a:avLst/>
          </a:prstGeom>
        </p:spPr>
      </p:pic>
      <p:sp>
        <p:nvSpPr>
          <p:cNvPr id="4" name="左箭头 3"/>
          <p:cNvSpPr/>
          <p:nvPr/>
        </p:nvSpPr>
        <p:spPr>
          <a:xfrm>
            <a:off x="3689350" y="2161540"/>
            <a:ext cx="1482725" cy="261620"/>
          </a:xfrm>
          <a:prstGeom prst="lef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箭头 5"/>
          <p:cNvSpPr/>
          <p:nvPr/>
        </p:nvSpPr>
        <p:spPr>
          <a:xfrm>
            <a:off x="3689350" y="2908300"/>
            <a:ext cx="1482725" cy="261620"/>
          </a:xfrm>
          <a:prstGeom prst="lef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>
            <a:off x="5046980" y="4071620"/>
            <a:ext cx="1482725" cy="261620"/>
          </a:xfrm>
          <a:prstGeom prst="lef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021195" y="1339850"/>
            <a:ext cx="34601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每一个变量只能存活于创建它的那一对大小括号内！！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6" name="左箭头 15"/>
          <p:cNvSpPr/>
          <p:nvPr/>
        </p:nvSpPr>
        <p:spPr>
          <a:xfrm>
            <a:off x="2673350" y="4828540"/>
            <a:ext cx="1482725" cy="261620"/>
          </a:xfrm>
          <a:prstGeom prst="leftArrow">
            <a:avLst/>
          </a:prstGeom>
          <a:solidFill>
            <a:srgbClr val="29C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32275" y="4790440"/>
            <a:ext cx="156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0" dirty="0">
                <a:solidFill>
                  <a:srgbClr val="00B0F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</a:t>
            </a:r>
            <a:r>
              <a:rPr lang="zh-CN" altLang="en-US" b="0" dirty="0">
                <a:solidFill>
                  <a:srgbClr val="00B0F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变量死亡</a:t>
            </a:r>
            <a:endParaRPr lang="zh-CN" altLang="en-US" b="0" dirty="0">
              <a:solidFill>
                <a:srgbClr val="00B0F0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8" name="左箭头 17"/>
          <p:cNvSpPr/>
          <p:nvPr/>
        </p:nvSpPr>
        <p:spPr>
          <a:xfrm>
            <a:off x="1918335" y="6019800"/>
            <a:ext cx="1482725" cy="261620"/>
          </a:xfrm>
          <a:prstGeom prst="leftArrow">
            <a:avLst/>
          </a:prstGeom>
          <a:solidFill>
            <a:srgbClr val="29C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77260" y="5981700"/>
            <a:ext cx="156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0" dirty="0">
                <a:solidFill>
                  <a:srgbClr val="00B0F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</a:t>
            </a:r>
            <a:r>
              <a:rPr lang="zh-CN" altLang="en-US" b="0" dirty="0">
                <a:solidFill>
                  <a:srgbClr val="00B0F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变量死亡</a:t>
            </a:r>
            <a:endParaRPr lang="zh-CN" altLang="en-US" b="0" dirty="0">
              <a:solidFill>
                <a:srgbClr val="00B0F0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1195" y="3473450"/>
            <a:ext cx="3460115" cy="2668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定义在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main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函数外的变量称为全局变量。</a:t>
            </a:r>
            <a:r>
              <a:rPr lang="zh-CN" alt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全局变量可以贯穿于整个程序使用，权限最高！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14" grpId="0" bldLvl="0" animBg="1"/>
      <p:bldP spid="16" grpId="0" bldLvl="0" animBg="1"/>
      <p:bldP spid="17" grpId="0"/>
      <p:bldP spid="18" grpId="0" bldLvl="0" animBg="1"/>
      <p:bldP spid="19" grpId="0"/>
      <p:bldP spid="20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2907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变量的生命周期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" y="1537970"/>
            <a:ext cx="5591810" cy="48367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927225" y="4953000"/>
            <a:ext cx="3022600" cy="3460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5" y="1537970"/>
            <a:ext cx="4812665" cy="483679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713980" y="2560320"/>
            <a:ext cx="3022600" cy="3460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TABLE_ENDDRAG_ORIGIN_RECT" val="703*395"/>
  <p:tag name="TABLE_ENDDRAG_RECT" val="112*95*703*395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TABLE_ENDDRAG_ORIGIN_RECT" val="760*175"/>
  <p:tag name="TABLE_ENDDRAG_RECT" val="97*173*760*175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TABLE_ENDDRAG_ORIGIN_RECT" val="733*202"/>
  <p:tag name="TABLE_ENDDRAG_RECT" val="144*195*733*202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ISPRING_PRESENTATION_TITLE" val="PowerPoint 演示文稿"/>
  <p:tag name="commondata" val="eyJoZGlkIjoiYzU5ODBmNmQwNzE3YTMwZWU2NDQ5OGYzNjgxZWYzODAifQ==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1190</Words>
  <Application>WPS 演示</Application>
  <PresentationFormat>宽屏</PresentationFormat>
  <Paragraphs>306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Arial</vt:lpstr>
      <vt:lpstr>宋体</vt:lpstr>
      <vt:lpstr>Wingdings</vt:lpstr>
      <vt:lpstr>汉仪文黑-85W</vt:lpstr>
      <vt:lpstr>方正正大黑简体</vt:lpstr>
      <vt:lpstr>黑体</vt:lpstr>
      <vt:lpstr>Calibri</vt:lpstr>
      <vt:lpstr>微软雅黑</vt:lpstr>
      <vt:lpstr>Arial Unicode MS</vt:lpstr>
      <vt:lpstr>等线</vt:lpstr>
      <vt:lpstr>第一PPT，www.1ppt.com</vt:lpstr>
      <vt:lpstr>1_第一PPT，www.1ppt.com</vt:lpstr>
      <vt:lpstr>5_第一PPT，www.1ppt.com</vt:lpstr>
      <vt:lpstr>2_第一PPT，www.1ppt.com</vt:lpstr>
      <vt:lpstr>3_第一PPT，www.1ppt.com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极简黑白</dc:title>
  <dc:creator>第一PPT</dc:creator>
  <cp:keywords>www.1ppt.com</cp:keywords>
  <dc:description>www.1ppt.com</dc:description>
  <cp:lastModifiedBy>机长大大</cp:lastModifiedBy>
  <cp:revision>122</cp:revision>
  <dcterms:created xsi:type="dcterms:W3CDTF">2017-06-29T01:06:00Z</dcterms:created>
  <dcterms:modified xsi:type="dcterms:W3CDTF">2024-05-12T02:42:37Z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8607345C44A147DAB0ED38943974F4E5_13</vt:lpwstr>
  </property>
  <property fmtid="{D5CDD505-2E9C-101B-9397-08002B2CF9AE}" pid="3" name="KSOProductBuildVer">
    <vt:lpwstr>2052-12.1.0.16729</vt:lpwstr>
  </property>
</Properties>
</file>