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5" r:id="rId3"/>
    <p:sldMasterId id="2147483662" r:id="rId4"/>
    <p:sldMasterId id="2147483669" r:id="rId5"/>
    <p:sldMasterId id="2147483676" r:id="rId6"/>
  </p:sldMasterIdLst>
  <p:notesMasterIdLst>
    <p:notesMasterId r:id="rId8"/>
  </p:notesMasterIdLst>
  <p:sldIdLst>
    <p:sldId id="494" r:id="rId7"/>
    <p:sldId id="396" r:id="rId9"/>
    <p:sldId id="781" r:id="rId10"/>
    <p:sldId id="782" r:id="rId11"/>
    <p:sldId id="784" r:id="rId12"/>
    <p:sldId id="790" r:id="rId13"/>
    <p:sldId id="646" r:id="rId14"/>
    <p:sldId id="785" r:id="rId15"/>
    <p:sldId id="796" r:id="rId16"/>
    <p:sldId id="797" r:id="rId17"/>
    <p:sldId id="726" r:id="rId18"/>
    <p:sldId id="792" r:id="rId19"/>
    <p:sldId id="791" r:id="rId20"/>
    <p:sldId id="793" r:id="rId21"/>
    <p:sldId id="794" r:id="rId22"/>
    <p:sldId id="795" r:id="rId23"/>
    <p:sldId id="511" r:id="rId24"/>
    <p:sldId id="798" r:id="rId25"/>
    <p:sldId id="799" r:id="rId26"/>
    <p:sldId id="282" r:id="rId27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64" userDrawn="1">
          <p15:clr>
            <a:srgbClr val="A4A3A4"/>
          </p15:clr>
        </p15:guide>
        <p15:guide id="2" pos="37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523CC"/>
    <a:srgbClr val="11FF7B"/>
    <a:srgbClr val="07C8FF"/>
    <a:srgbClr val="29CFFF"/>
    <a:srgbClr val="59D6FF"/>
    <a:srgbClr val="9753CB"/>
    <a:srgbClr val="B9E18E"/>
    <a:srgbClr val="ECA882"/>
    <a:srgbClr val="4E9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2310" y="1020"/>
      </p:cViewPr>
      <p:guideLst>
        <p:guide orient="horz" pos="3764"/>
        <p:guide pos="37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1" Type="http://schemas.openxmlformats.org/officeDocument/2006/relationships/tags" Target="tags/tag309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0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986B7-561B-4B81-AFE2-A0E4D3854D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5E9879-C13A-48B2-B4FD-216FB6A5C0F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2" Type="http://schemas.openxmlformats.org/officeDocument/2006/relationships/image" Target="../media/image2.svg"/><Relationship Id="rId61" Type="http://schemas.openxmlformats.org/officeDocument/2006/relationships/image" Target="../media/image1.png"/><Relationship Id="rId60" Type="http://schemas.openxmlformats.org/officeDocument/2006/relationships/tags" Target="../tags/tag118.xml"/><Relationship Id="rId6" Type="http://schemas.openxmlformats.org/officeDocument/2006/relationships/tags" Target="../tags/tag64.xml"/><Relationship Id="rId59" Type="http://schemas.openxmlformats.org/officeDocument/2006/relationships/tags" Target="../tags/tag117.xml"/><Relationship Id="rId58" Type="http://schemas.openxmlformats.org/officeDocument/2006/relationships/tags" Target="../tags/tag116.xml"/><Relationship Id="rId57" Type="http://schemas.openxmlformats.org/officeDocument/2006/relationships/tags" Target="../tags/tag115.xml"/><Relationship Id="rId56" Type="http://schemas.openxmlformats.org/officeDocument/2006/relationships/tags" Target="../tags/tag114.xml"/><Relationship Id="rId55" Type="http://schemas.openxmlformats.org/officeDocument/2006/relationships/tags" Target="../tags/tag113.xml"/><Relationship Id="rId54" Type="http://schemas.openxmlformats.org/officeDocument/2006/relationships/tags" Target="../tags/tag112.xml"/><Relationship Id="rId53" Type="http://schemas.openxmlformats.org/officeDocument/2006/relationships/tags" Target="../tags/tag111.xml"/><Relationship Id="rId52" Type="http://schemas.openxmlformats.org/officeDocument/2006/relationships/tags" Target="../tags/tag110.xml"/><Relationship Id="rId51" Type="http://schemas.openxmlformats.org/officeDocument/2006/relationships/tags" Target="../tags/tag109.xml"/><Relationship Id="rId50" Type="http://schemas.openxmlformats.org/officeDocument/2006/relationships/tags" Target="../tags/tag108.xml"/><Relationship Id="rId5" Type="http://schemas.openxmlformats.org/officeDocument/2006/relationships/tags" Target="../tags/tag63.xml"/><Relationship Id="rId49" Type="http://schemas.openxmlformats.org/officeDocument/2006/relationships/tags" Target="../tags/tag107.xml"/><Relationship Id="rId48" Type="http://schemas.openxmlformats.org/officeDocument/2006/relationships/tags" Target="../tags/tag106.xml"/><Relationship Id="rId47" Type="http://schemas.openxmlformats.org/officeDocument/2006/relationships/tags" Target="../tags/tag105.xml"/><Relationship Id="rId46" Type="http://schemas.openxmlformats.org/officeDocument/2006/relationships/tags" Target="../tags/tag104.xml"/><Relationship Id="rId45" Type="http://schemas.openxmlformats.org/officeDocument/2006/relationships/tags" Target="../tags/tag103.xml"/><Relationship Id="rId44" Type="http://schemas.openxmlformats.org/officeDocument/2006/relationships/tags" Target="../tags/tag102.xml"/><Relationship Id="rId43" Type="http://schemas.openxmlformats.org/officeDocument/2006/relationships/tags" Target="../tags/tag101.xml"/><Relationship Id="rId42" Type="http://schemas.openxmlformats.org/officeDocument/2006/relationships/tags" Target="../tags/tag100.xml"/><Relationship Id="rId41" Type="http://schemas.openxmlformats.org/officeDocument/2006/relationships/tags" Target="../tags/tag99.xml"/><Relationship Id="rId40" Type="http://schemas.openxmlformats.org/officeDocument/2006/relationships/tags" Target="../tags/tag98.xml"/><Relationship Id="rId4" Type="http://schemas.openxmlformats.org/officeDocument/2006/relationships/tags" Target="../tags/tag62.xml"/><Relationship Id="rId39" Type="http://schemas.openxmlformats.org/officeDocument/2006/relationships/tags" Target="../tags/tag97.xml"/><Relationship Id="rId38" Type="http://schemas.openxmlformats.org/officeDocument/2006/relationships/tags" Target="../tags/tag96.xml"/><Relationship Id="rId37" Type="http://schemas.openxmlformats.org/officeDocument/2006/relationships/tags" Target="../tags/tag95.xml"/><Relationship Id="rId36" Type="http://schemas.openxmlformats.org/officeDocument/2006/relationships/tags" Target="../tags/tag94.xml"/><Relationship Id="rId35" Type="http://schemas.openxmlformats.org/officeDocument/2006/relationships/tags" Target="../tags/tag93.xml"/><Relationship Id="rId34" Type="http://schemas.openxmlformats.org/officeDocument/2006/relationships/tags" Target="../tags/tag92.xml"/><Relationship Id="rId33" Type="http://schemas.openxmlformats.org/officeDocument/2006/relationships/tags" Target="../tags/tag91.xml"/><Relationship Id="rId32" Type="http://schemas.openxmlformats.org/officeDocument/2006/relationships/tags" Target="../tags/tag90.xml"/><Relationship Id="rId31" Type="http://schemas.openxmlformats.org/officeDocument/2006/relationships/tags" Target="../tags/tag89.xml"/><Relationship Id="rId30" Type="http://schemas.openxmlformats.org/officeDocument/2006/relationships/tags" Target="../tags/tag88.xml"/><Relationship Id="rId3" Type="http://schemas.openxmlformats.org/officeDocument/2006/relationships/tags" Target="../tags/tag61.xml"/><Relationship Id="rId29" Type="http://schemas.openxmlformats.org/officeDocument/2006/relationships/tags" Target="../tags/tag87.xml"/><Relationship Id="rId28" Type="http://schemas.openxmlformats.org/officeDocument/2006/relationships/tags" Target="../tags/tag86.xml"/><Relationship Id="rId27" Type="http://schemas.openxmlformats.org/officeDocument/2006/relationships/tags" Target="../tags/tag85.xml"/><Relationship Id="rId26" Type="http://schemas.openxmlformats.org/officeDocument/2006/relationships/tags" Target="../tags/tag84.xml"/><Relationship Id="rId25" Type="http://schemas.openxmlformats.org/officeDocument/2006/relationships/tags" Target="../tags/tag83.xml"/><Relationship Id="rId24" Type="http://schemas.openxmlformats.org/officeDocument/2006/relationships/tags" Target="../tags/tag82.xml"/><Relationship Id="rId23" Type="http://schemas.openxmlformats.org/officeDocument/2006/relationships/tags" Target="../tags/tag81.xml"/><Relationship Id="rId22" Type="http://schemas.openxmlformats.org/officeDocument/2006/relationships/tags" Target="../tags/tag80.xml"/><Relationship Id="rId21" Type="http://schemas.openxmlformats.org/officeDocument/2006/relationships/tags" Target="../tags/tag79.xml"/><Relationship Id="rId20" Type="http://schemas.openxmlformats.org/officeDocument/2006/relationships/tags" Target="../tags/tag78.xml"/><Relationship Id="rId2" Type="http://schemas.openxmlformats.org/officeDocument/2006/relationships/tags" Target="../tags/tag60.xml"/><Relationship Id="rId19" Type="http://schemas.openxmlformats.org/officeDocument/2006/relationships/tags" Target="../tags/tag77.xml"/><Relationship Id="rId18" Type="http://schemas.openxmlformats.org/officeDocument/2006/relationships/tags" Target="../tags/tag76.xml"/><Relationship Id="rId17" Type="http://schemas.openxmlformats.org/officeDocument/2006/relationships/tags" Target="../tags/tag75.xml"/><Relationship Id="rId16" Type="http://schemas.openxmlformats.org/officeDocument/2006/relationships/tags" Target="../tags/tag74.xml"/><Relationship Id="rId15" Type="http://schemas.openxmlformats.org/officeDocument/2006/relationships/tags" Target="../tags/tag73.xml"/><Relationship Id="rId14" Type="http://schemas.openxmlformats.org/officeDocument/2006/relationships/tags" Target="../tags/tag72.xml"/><Relationship Id="rId13" Type="http://schemas.openxmlformats.org/officeDocument/2006/relationships/tags" Target="../tags/tag71.xml"/><Relationship Id="rId12" Type="http://schemas.openxmlformats.org/officeDocument/2006/relationships/tags" Target="../tags/tag70.xml"/><Relationship Id="rId11" Type="http://schemas.openxmlformats.org/officeDocument/2006/relationships/tags" Target="../tags/tag69.xml"/><Relationship Id="rId10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26.xml"/><Relationship Id="rId8" Type="http://schemas.openxmlformats.org/officeDocument/2006/relationships/tags" Target="../tags/tag125.xml"/><Relationship Id="rId7" Type="http://schemas.openxmlformats.org/officeDocument/2006/relationships/tags" Target="../tags/tag124.xml"/><Relationship Id="rId62" Type="http://schemas.openxmlformats.org/officeDocument/2006/relationships/image" Target="../media/image2.svg"/><Relationship Id="rId61" Type="http://schemas.openxmlformats.org/officeDocument/2006/relationships/image" Target="../media/image1.png"/><Relationship Id="rId60" Type="http://schemas.openxmlformats.org/officeDocument/2006/relationships/tags" Target="../tags/tag177.xml"/><Relationship Id="rId6" Type="http://schemas.openxmlformats.org/officeDocument/2006/relationships/tags" Target="../tags/tag123.xml"/><Relationship Id="rId59" Type="http://schemas.openxmlformats.org/officeDocument/2006/relationships/tags" Target="../tags/tag176.xml"/><Relationship Id="rId58" Type="http://schemas.openxmlformats.org/officeDocument/2006/relationships/tags" Target="../tags/tag175.xml"/><Relationship Id="rId57" Type="http://schemas.openxmlformats.org/officeDocument/2006/relationships/tags" Target="../tags/tag174.xml"/><Relationship Id="rId56" Type="http://schemas.openxmlformats.org/officeDocument/2006/relationships/tags" Target="../tags/tag173.xml"/><Relationship Id="rId55" Type="http://schemas.openxmlformats.org/officeDocument/2006/relationships/tags" Target="../tags/tag172.xml"/><Relationship Id="rId54" Type="http://schemas.openxmlformats.org/officeDocument/2006/relationships/tags" Target="../tags/tag171.xml"/><Relationship Id="rId53" Type="http://schemas.openxmlformats.org/officeDocument/2006/relationships/tags" Target="../tags/tag170.xml"/><Relationship Id="rId52" Type="http://schemas.openxmlformats.org/officeDocument/2006/relationships/tags" Target="../tags/tag169.xml"/><Relationship Id="rId51" Type="http://schemas.openxmlformats.org/officeDocument/2006/relationships/tags" Target="../tags/tag168.xml"/><Relationship Id="rId50" Type="http://schemas.openxmlformats.org/officeDocument/2006/relationships/tags" Target="../tags/tag167.xml"/><Relationship Id="rId5" Type="http://schemas.openxmlformats.org/officeDocument/2006/relationships/tags" Target="../tags/tag122.xml"/><Relationship Id="rId49" Type="http://schemas.openxmlformats.org/officeDocument/2006/relationships/tags" Target="../tags/tag166.xml"/><Relationship Id="rId48" Type="http://schemas.openxmlformats.org/officeDocument/2006/relationships/tags" Target="../tags/tag165.xml"/><Relationship Id="rId47" Type="http://schemas.openxmlformats.org/officeDocument/2006/relationships/tags" Target="../tags/tag164.xml"/><Relationship Id="rId46" Type="http://schemas.openxmlformats.org/officeDocument/2006/relationships/tags" Target="../tags/tag163.xml"/><Relationship Id="rId45" Type="http://schemas.openxmlformats.org/officeDocument/2006/relationships/tags" Target="../tags/tag162.xml"/><Relationship Id="rId44" Type="http://schemas.openxmlformats.org/officeDocument/2006/relationships/tags" Target="../tags/tag161.xml"/><Relationship Id="rId43" Type="http://schemas.openxmlformats.org/officeDocument/2006/relationships/tags" Target="../tags/tag160.xml"/><Relationship Id="rId42" Type="http://schemas.openxmlformats.org/officeDocument/2006/relationships/tags" Target="../tags/tag159.xml"/><Relationship Id="rId41" Type="http://schemas.openxmlformats.org/officeDocument/2006/relationships/tags" Target="../tags/tag158.xml"/><Relationship Id="rId40" Type="http://schemas.openxmlformats.org/officeDocument/2006/relationships/tags" Target="../tags/tag157.xml"/><Relationship Id="rId4" Type="http://schemas.openxmlformats.org/officeDocument/2006/relationships/tags" Target="../tags/tag121.xml"/><Relationship Id="rId39" Type="http://schemas.openxmlformats.org/officeDocument/2006/relationships/tags" Target="../tags/tag156.xml"/><Relationship Id="rId38" Type="http://schemas.openxmlformats.org/officeDocument/2006/relationships/tags" Target="../tags/tag155.xml"/><Relationship Id="rId37" Type="http://schemas.openxmlformats.org/officeDocument/2006/relationships/tags" Target="../tags/tag154.xml"/><Relationship Id="rId36" Type="http://schemas.openxmlformats.org/officeDocument/2006/relationships/tags" Target="../tags/tag153.xml"/><Relationship Id="rId35" Type="http://schemas.openxmlformats.org/officeDocument/2006/relationships/tags" Target="../tags/tag152.xml"/><Relationship Id="rId34" Type="http://schemas.openxmlformats.org/officeDocument/2006/relationships/tags" Target="../tags/tag151.xml"/><Relationship Id="rId33" Type="http://schemas.openxmlformats.org/officeDocument/2006/relationships/tags" Target="../tags/tag150.xml"/><Relationship Id="rId32" Type="http://schemas.openxmlformats.org/officeDocument/2006/relationships/tags" Target="../tags/tag149.xml"/><Relationship Id="rId31" Type="http://schemas.openxmlformats.org/officeDocument/2006/relationships/tags" Target="../tags/tag148.xml"/><Relationship Id="rId30" Type="http://schemas.openxmlformats.org/officeDocument/2006/relationships/tags" Target="../tags/tag147.xml"/><Relationship Id="rId3" Type="http://schemas.openxmlformats.org/officeDocument/2006/relationships/tags" Target="../tags/tag120.xml"/><Relationship Id="rId29" Type="http://schemas.openxmlformats.org/officeDocument/2006/relationships/tags" Target="../tags/tag146.xml"/><Relationship Id="rId28" Type="http://schemas.openxmlformats.org/officeDocument/2006/relationships/tags" Target="../tags/tag145.xml"/><Relationship Id="rId27" Type="http://schemas.openxmlformats.org/officeDocument/2006/relationships/tags" Target="../tags/tag144.xml"/><Relationship Id="rId26" Type="http://schemas.openxmlformats.org/officeDocument/2006/relationships/tags" Target="../tags/tag143.xml"/><Relationship Id="rId25" Type="http://schemas.openxmlformats.org/officeDocument/2006/relationships/tags" Target="../tags/tag142.xml"/><Relationship Id="rId24" Type="http://schemas.openxmlformats.org/officeDocument/2006/relationships/tags" Target="../tags/tag141.xml"/><Relationship Id="rId23" Type="http://schemas.openxmlformats.org/officeDocument/2006/relationships/tags" Target="../tags/tag140.xml"/><Relationship Id="rId22" Type="http://schemas.openxmlformats.org/officeDocument/2006/relationships/tags" Target="../tags/tag139.xml"/><Relationship Id="rId21" Type="http://schemas.openxmlformats.org/officeDocument/2006/relationships/tags" Target="../tags/tag138.xml"/><Relationship Id="rId20" Type="http://schemas.openxmlformats.org/officeDocument/2006/relationships/tags" Target="../tags/tag137.xml"/><Relationship Id="rId2" Type="http://schemas.openxmlformats.org/officeDocument/2006/relationships/tags" Target="../tags/tag119.xml"/><Relationship Id="rId19" Type="http://schemas.openxmlformats.org/officeDocument/2006/relationships/tags" Target="../tags/tag136.xml"/><Relationship Id="rId18" Type="http://schemas.openxmlformats.org/officeDocument/2006/relationships/tags" Target="../tags/tag135.xml"/><Relationship Id="rId17" Type="http://schemas.openxmlformats.org/officeDocument/2006/relationships/tags" Target="../tags/tag134.xml"/><Relationship Id="rId16" Type="http://schemas.openxmlformats.org/officeDocument/2006/relationships/tags" Target="../tags/tag133.xml"/><Relationship Id="rId15" Type="http://schemas.openxmlformats.org/officeDocument/2006/relationships/tags" Target="../tags/tag132.xml"/><Relationship Id="rId14" Type="http://schemas.openxmlformats.org/officeDocument/2006/relationships/tags" Target="../tags/tag131.xml"/><Relationship Id="rId13" Type="http://schemas.openxmlformats.org/officeDocument/2006/relationships/tags" Target="../tags/tag130.xml"/><Relationship Id="rId12" Type="http://schemas.openxmlformats.org/officeDocument/2006/relationships/tags" Target="../tags/tag129.xml"/><Relationship Id="rId11" Type="http://schemas.openxmlformats.org/officeDocument/2006/relationships/tags" Target="../tags/tag128.xml"/><Relationship Id="rId10" Type="http://schemas.openxmlformats.org/officeDocument/2006/relationships/tags" Target="../tags/tag127.xml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85.xml"/><Relationship Id="rId8" Type="http://schemas.openxmlformats.org/officeDocument/2006/relationships/tags" Target="../tags/tag184.xml"/><Relationship Id="rId7" Type="http://schemas.openxmlformats.org/officeDocument/2006/relationships/tags" Target="../tags/tag183.xml"/><Relationship Id="rId62" Type="http://schemas.openxmlformats.org/officeDocument/2006/relationships/image" Target="../media/image2.svg"/><Relationship Id="rId61" Type="http://schemas.openxmlformats.org/officeDocument/2006/relationships/image" Target="../media/image1.png"/><Relationship Id="rId60" Type="http://schemas.openxmlformats.org/officeDocument/2006/relationships/tags" Target="../tags/tag236.xml"/><Relationship Id="rId6" Type="http://schemas.openxmlformats.org/officeDocument/2006/relationships/tags" Target="../tags/tag182.xml"/><Relationship Id="rId59" Type="http://schemas.openxmlformats.org/officeDocument/2006/relationships/tags" Target="../tags/tag235.xml"/><Relationship Id="rId58" Type="http://schemas.openxmlformats.org/officeDocument/2006/relationships/tags" Target="../tags/tag234.xml"/><Relationship Id="rId57" Type="http://schemas.openxmlformats.org/officeDocument/2006/relationships/tags" Target="../tags/tag233.xml"/><Relationship Id="rId56" Type="http://schemas.openxmlformats.org/officeDocument/2006/relationships/tags" Target="../tags/tag232.xml"/><Relationship Id="rId55" Type="http://schemas.openxmlformats.org/officeDocument/2006/relationships/tags" Target="../tags/tag231.xml"/><Relationship Id="rId54" Type="http://schemas.openxmlformats.org/officeDocument/2006/relationships/tags" Target="../tags/tag230.xml"/><Relationship Id="rId53" Type="http://schemas.openxmlformats.org/officeDocument/2006/relationships/tags" Target="../tags/tag229.xml"/><Relationship Id="rId52" Type="http://schemas.openxmlformats.org/officeDocument/2006/relationships/tags" Target="../tags/tag228.xml"/><Relationship Id="rId51" Type="http://schemas.openxmlformats.org/officeDocument/2006/relationships/tags" Target="../tags/tag227.xml"/><Relationship Id="rId50" Type="http://schemas.openxmlformats.org/officeDocument/2006/relationships/tags" Target="../tags/tag226.xml"/><Relationship Id="rId5" Type="http://schemas.openxmlformats.org/officeDocument/2006/relationships/tags" Target="../tags/tag181.xml"/><Relationship Id="rId49" Type="http://schemas.openxmlformats.org/officeDocument/2006/relationships/tags" Target="../tags/tag225.xml"/><Relationship Id="rId48" Type="http://schemas.openxmlformats.org/officeDocument/2006/relationships/tags" Target="../tags/tag224.xml"/><Relationship Id="rId47" Type="http://schemas.openxmlformats.org/officeDocument/2006/relationships/tags" Target="../tags/tag223.xml"/><Relationship Id="rId46" Type="http://schemas.openxmlformats.org/officeDocument/2006/relationships/tags" Target="../tags/tag222.xml"/><Relationship Id="rId45" Type="http://schemas.openxmlformats.org/officeDocument/2006/relationships/tags" Target="../tags/tag221.xml"/><Relationship Id="rId44" Type="http://schemas.openxmlformats.org/officeDocument/2006/relationships/tags" Target="../tags/tag220.xml"/><Relationship Id="rId43" Type="http://schemas.openxmlformats.org/officeDocument/2006/relationships/tags" Target="../tags/tag219.xml"/><Relationship Id="rId42" Type="http://schemas.openxmlformats.org/officeDocument/2006/relationships/tags" Target="../tags/tag218.xml"/><Relationship Id="rId41" Type="http://schemas.openxmlformats.org/officeDocument/2006/relationships/tags" Target="../tags/tag217.xml"/><Relationship Id="rId40" Type="http://schemas.openxmlformats.org/officeDocument/2006/relationships/tags" Target="../tags/tag216.xml"/><Relationship Id="rId4" Type="http://schemas.openxmlformats.org/officeDocument/2006/relationships/tags" Target="../tags/tag180.xml"/><Relationship Id="rId39" Type="http://schemas.openxmlformats.org/officeDocument/2006/relationships/tags" Target="../tags/tag215.xml"/><Relationship Id="rId38" Type="http://schemas.openxmlformats.org/officeDocument/2006/relationships/tags" Target="../tags/tag214.xml"/><Relationship Id="rId37" Type="http://schemas.openxmlformats.org/officeDocument/2006/relationships/tags" Target="../tags/tag213.xml"/><Relationship Id="rId36" Type="http://schemas.openxmlformats.org/officeDocument/2006/relationships/tags" Target="../tags/tag212.xml"/><Relationship Id="rId35" Type="http://schemas.openxmlformats.org/officeDocument/2006/relationships/tags" Target="../tags/tag211.xml"/><Relationship Id="rId34" Type="http://schemas.openxmlformats.org/officeDocument/2006/relationships/tags" Target="../tags/tag210.xml"/><Relationship Id="rId33" Type="http://schemas.openxmlformats.org/officeDocument/2006/relationships/tags" Target="../tags/tag209.xml"/><Relationship Id="rId32" Type="http://schemas.openxmlformats.org/officeDocument/2006/relationships/tags" Target="../tags/tag208.xml"/><Relationship Id="rId31" Type="http://schemas.openxmlformats.org/officeDocument/2006/relationships/tags" Target="../tags/tag207.xml"/><Relationship Id="rId30" Type="http://schemas.openxmlformats.org/officeDocument/2006/relationships/tags" Target="../tags/tag206.xml"/><Relationship Id="rId3" Type="http://schemas.openxmlformats.org/officeDocument/2006/relationships/tags" Target="../tags/tag179.xml"/><Relationship Id="rId29" Type="http://schemas.openxmlformats.org/officeDocument/2006/relationships/tags" Target="../tags/tag205.xml"/><Relationship Id="rId28" Type="http://schemas.openxmlformats.org/officeDocument/2006/relationships/tags" Target="../tags/tag204.xml"/><Relationship Id="rId27" Type="http://schemas.openxmlformats.org/officeDocument/2006/relationships/tags" Target="../tags/tag203.xml"/><Relationship Id="rId26" Type="http://schemas.openxmlformats.org/officeDocument/2006/relationships/tags" Target="../tags/tag202.xml"/><Relationship Id="rId25" Type="http://schemas.openxmlformats.org/officeDocument/2006/relationships/tags" Target="../tags/tag201.xml"/><Relationship Id="rId24" Type="http://schemas.openxmlformats.org/officeDocument/2006/relationships/tags" Target="../tags/tag200.xml"/><Relationship Id="rId23" Type="http://schemas.openxmlformats.org/officeDocument/2006/relationships/tags" Target="../tags/tag199.xml"/><Relationship Id="rId22" Type="http://schemas.openxmlformats.org/officeDocument/2006/relationships/tags" Target="../tags/tag198.xml"/><Relationship Id="rId21" Type="http://schemas.openxmlformats.org/officeDocument/2006/relationships/tags" Target="../tags/tag197.xml"/><Relationship Id="rId20" Type="http://schemas.openxmlformats.org/officeDocument/2006/relationships/tags" Target="../tags/tag196.xml"/><Relationship Id="rId2" Type="http://schemas.openxmlformats.org/officeDocument/2006/relationships/tags" Target="../tags/tag178.xml"/><Relationship Id="rId19" Type="http://schemas.openxmlformats.org/officeDocument/2006/relationships/tags" Target="../tags/tag195.xml"/><Relationship Id="rId18" Type="http://schemas.openxmlformats.org/officeDocument/2006/relationships/tags" Target="../tags/tag194.xml"/><Relationship Id="rId17" Type="http://schemas.openxmlformats.org/officeDocument/2006/relationships/tags" Target="../tags/tag193.xml"/><Relationship Id="rId16" Type="http://schemas.openxmlformats.org/officeDocument/2006/relationships/tags" Target="../tags/tag192.xml"/><Relationship Id="rId15" Type="http://schemas.openxmlformats.org/officeDocument/2006/relationships/tags" Target="../tags/tag191.xml"/><Relationship Id="rId14" Type="http://schemas.openxmlformats.org/officeDocument/2006/relationships/tags" Target="../tags/tag190.xml"/><Relationship Id="rId13" Type="http://schemas.openxmlformats.org/officeDocument/2006/relationships/tags" Target="../tags/tag189.xml"/><Relationship Id="rId12" Type="http://schemas.openxmlformats.org/officeDocument/2006/relationships/tags" Target="../tags/tag188.xml"/><Relationship Id="rId11" Type="http://schemas.openxmlformats.org/officeDocument/2006/relationships/tags" Target="../tags/tag187.xml"/><Relationship Id="rId10" Type="http://schemas.openxmlformats.org/officeDocument/2006/relationships/tags" Target="../tags/tag186.xml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244.xml"/><Relationship Id="rId8" Type="http://schemas.openxmlformats.org/officeDocument/2006/relationships/tags" Target="../tags/tag243.xml"/><Relationship Id="rId7" Type="http://schemas.openxmlformats.org/officeDocument/2006/relationships/tags" Target="../tags/tag242.xml"/><Relationship Id="rId62" Type="http://schemas.openxmlformats.org/officeDocument/2006/relationships/image" Target="../media/image2.svg"/><Relationship Id="rId61" Type="http://schemas.openxmlformats.org/officeDocument/2006/relationships/image" Target="../media/image1.png"/><Relationship Id="rId60" Type="http://schemas.openxmlformats.org/officeDocument/2006/relationships/tags" Target="../tags/tag295.xml"/><Relationship Id="rId6" Type="http://schemas.openxmlformats.org/officeDocument/2006/relationships/tags" Target="../tags/tag241.xml"/><Relationship Id="rId59" Type="http://schemas.openxmlformats.org/officeDocument/2006/relationships/tags" Target="../tags/tag294.xml"/><Relationship Id="rId58" Type="http://schemas.openxmlformats.org/officeDocument/2006/relationships/tags" Target="../tags/tag293.xml"/><Relationship Id="rId57" Type="http://schemas.openxmlformats.org/officeDocument/2006/relationships/tags" Target="../tags/tag292.xml"/><Relationship Id="rId56" Type="http://schemas.openxmlformats.org/officeDocument/2006/relationships/tags" Target="../tags/tag291.xml"/><Relationship Id="rId55" Type="http://schemas.openxmlformats.org/officeDocument/2006/relationships/tags" Target="../tags/tag290.xml"/><Relationship Id="rId54" Type="http://schemas.openxmlformats.org/officeDocument/2006/relationships/tags" Target="../tags/tag289.xml"/><Relationship Id="rId53" Type="http://schemas.openxmlformats.org/officeDocument/2006/relationships/tags" Target="../tags/tag288.xml"/><Relationship Id="rId52" Type="http://schemas.openxmlformats.org/officeDocument/2006/relationships/tags" Target="../tags/tag287.xml"/><Relationship Id="rId51" Type="http://schemas.openxmlformats.org/officeDocument/2006/relationships/tags" Target="../tags/tag286.xml"/><Relationship Id="rId50" Type="http://schemas.openxmlformats.org/officeDocument/2006/relationships/tags" Target="../tags/tag285.xml"/><Relationship Id="rId5" Type="http://schemas.openxmlformats.org/officeDocument/2006/relationships/tags" Target="../tags/tag240.xml"/><Relationship Id="rId49" Type="http://schemas.openxmlformats.org/officeDocument/2006/relationships/tags" Target="../tags/tag284.xml"/><Relationship Id="rId48" Type="http://schemas.openxmlformats.org/officeDocument/2006/relationships/tags" Target="../tags/tag283.xml"/><Relationship Id="rId47" Type="http://schemas.openxmlformats.org/officeDocument/2006/relationships/tags" Target="../tags/tag282.xml"/><Relationship Id="rId46" Type="http://schemas.openxmlformats.org/officeDocument/2006/relationships/tags" Target="../tags/tag281.xml"/><Relationship Id="rId45" Type="http://schemas.openxmlformats.org/officeDocument/2006/relationships/tags" Target="../tags/tag280.xml"/><Relationship Id="rId44" Type="http://schemas.openxmlformats.org/officeDocument/2006/relationships/tags" Target="../tags/tag279.xml"/><Relationship Id="rId43" Type="http://schemas.openxmlformats.org/officeDocument/2006/relationships/tags" Target="../tags/tag278.xml"/><Relationship Id="rId42" Type="http://schemas.openxmlformats.org/officeDocument/2006/relationships/tags" Target="../tags/tag277.xml"/><Relationship Id="rId41" Type="http://schemas.openxmlformats.org/officeDocument/2006/relationships/tags" Target="../tags/tag276.xml"/><Relationship Id="rId40" Type="http://schemas.openxmlformats.org/officeDocument/2006/relationships/tags" Target="../tags/tag275.xml"/><Relationship Id="rId4" Type="http://schemas.openxmlformats.org/officeDocument/2006/relationships/tags" Target="../tags/tag239.xml"/><Relationship Id="rId39" Type="http://schemas.openxmlformats.org/officeDocument/2006/relationships/tags" Target="../tags/tag274.xml"/><Relationship Id="rId38" Type="http://schemas.openxmlformats.org/officeDocument/2006/relationships/tags" Target="../tags/tag273.xml"/><Relationship Id="rId37" Type="http://schemas.openxmlformats.org/officeDocument/2006/relationships/tags" Target="../tags/tag272.xml"/><Relationship Id="rId36" Type="http://schemas.openxmlformats.org/officeDocument/2006/relationships/tags" Target="../tags/tag271.xml"/><Relationship Id="rId35" Type="http://schemas.openxmlformats.org/officeDocument/2006/relationships/tags" Target="../tags/tag270.xml"/><Relationship Id="rId34" Type="http://schemas.openxmlformats.org/officeDocument/2006/relationships/tags" Target="../tags/tag269.xml"/><Relationship Id="rId33" Type="http://schemas.openxmlformats.org/officeDocument/2006/relationships/tags" Target="../tags/tag268.xml"/><Relationship Id="rId32" Type="http://schemas.openxmlformats.org/officeDocument/2006/relationships/tags" Target="../tags/tag267.xml"/><Relationship Id="rId31" Type="http://schemas.openxmlformats.org/officeDocument/2006/relationships/tags" Target="../tags/tag266.xml"/><Relationship Id="rId30" Type="http://schemas.openxmlformats.org/officeDocument/2006/relationships/tags" Target="../tags/tag265.xml"/><Relationship Id="rId3" Type="http://schemas.openxmlformats.org/officeDocument/2006/relationships/tags" Target="../tags/tag238.xml"/><Relationship Id="rId29" Type="http://schemas.openxmlformats.org/officeDocument/2006/relationships/tags" Target="../tags/tag264.xml"/><Relationship Id="rId28" Type="http://schemas.openxmlformats.org/officeDocument/2006/relationships/tags" Target="../tags/tag263.xml"/><Relationship Id="rId27" Type="http://schemas.openxmlformats.org/officeDocument/2006/relationships/tags" Target="../tags/tag262.xml"/><Relationship Id="rId26" Type="http://schemas.openxmlformats.org/officeDocument/2006/relationships/tags" Target="../tags/tag261.xml"/><Relationship Id="rId25" Type="http://schemas.openxmlformats.org/officeDocument/2006/relationships/tags" Target="../tags/tag260.xml"/><Relationship Id="rId24" Type="http://schemas.openxmlformats.org/officeDocument/2006/relationships/tags" Target="../tags/tag259.xml"/><Relationship Id="rId23" Type="http://schemas.openxmlformats.org/officeDocument/2006/relationships/tags" Target="../tags/tag258.xml"/><Relationship Id="rId22" Type="http://schemas.openxmlformats.org/officeDocument/2006/relationships/tags" Target="../tags/tag257.xml"/><Relationship Id="rId21" Type="http://schemas.openxmlformats.org/officeDocument/2006/relationships/tags" Target="../tags/tag256.xml"/><Relationship Id="rId20" Type="http://schemas.openxmlformats.org/officeDocument/2006/relationships/tags" Target="../tags/tag255.xml"/><Relationship Id="rId2" Type="http://schemas.openxmlformats.org/officeDocument/2006/relationships/tags" Target="../tags/tag237.xml"/><Relationship Id="rId19" Type="http://schemas.openxmlformats.org/officeDocument/2006/relationships/tags" Target="../tags/tag254.xml"/><Relationship Id="rId18" Type="http://schemas.openxmlformats.org/officeDocument/2006/relationships/tags" Target="../tags/tag253.xml"/><Relationship Id="rId17" Type="http://schemas.openxmlformats.org/officeDocument/2006/relationships/tags" Target="../tags/tag252.xml"/><Relationship Id="rId16" Type="http://schemas.openxmlformats.org/officeDocument/2006/relationships/tags" Target="../tags/tag251.xml"/><Relationship Id="rId15" Type="http://schemas.openxmlformats.org/officeDocument/2006/relationships/tags" Target="../tags/tag250.xml"/><Relationship Id="rId14" Type="http://schemas.openxmlformats.org/officeDocument/2006/relationships/tags" Target="../tags/tag249.xml"/><Relationship Id="rId13" Type="http://schemas.openxmlformats.org/officeDocument/2006/relationships/tags" Target="../tags/tag248.xml"/><Relationship Id="rId12" Type="http://schemas.openxmlformats.org/officeDocument/2006/relationships/tags" Target="../tags/tag247.xml"/><Relationship Id="rId11" Type="http://schemas.openxmlformats.org/officeDocument/2006/relationships/tags" Target="../tags/tag246.xml"/><Relationship Id="rId10" Type="http://schemas.openxmlformats.org/officeDocument/2006/relationships/tags" Target="../tags/tag245.xml"/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2" Type="http://schemas.openxmlformats.org/officeDocument/2006/relationships/image" Target="../media/image2.svg"/><Relationship Id="rId61" Type="http://schemas.openxmlformats.org/officeDocument/2006/relationships/image" Target="../media/image1.png"/><Relationship Id="rId60" Type="http://schemas.openxmlformats.org/officeDocument/2006/relationships/tags" Target="../tags/tag59.xml"/><Relationship Id="rId6" Type="http://schemas.openxmlformats.org/officeDocument/2006/relationships/tags" Target="../tags/tag5.xml"/><Relationship Id="rId59" Type="http://schemas.openxmlformats.org/officeDocument/2006/relationships/tags" Target="../tags/tag58.xml"/><Relationship Id="rId58" Type="http://schemas.openxmlformats.org/officeDocument/2006/relationships/tags" Target="../tags/tag57.xml"/><Relationship Id="rId57" Type="http://schemas.openxmlformats.org/officeDocument/2006/relationships/tags" Target="../tags/tag56.xml"/><Relationship Id="rId56" Type="http://schemas.openxmlformats.org/officeDocument/2006/relationships/tags" Target="../tags/tag55.xml"/><Relationship Id="rId55" Type="http://schemas.openxmlformats.org/officeDocument/2006/relationships/tags" Target="../tags/tag54.xml"/><Relationship Id="rId54" Type="http://schemas.openxmlformats.org/officeDocument/2006/relationships/tags" Target="../tags/tag53.xml"/><Relationship Id="rId53" Type="http://schemas.openxmlformats.org/officeDocument/2006/relationships/tags" Target="../tags/tag52.xml"/><Relationship Id="rId52" Type="http://schemas.openxmlformats.org/officeDocument/2006/relationships/tags" Target="../tags/tag51.xml"/><Relationship Id="rId51" Type="http://schemas.openxmlformats.org/officeDocument/2006/relationships/tags" Target="../tags/tag50.xml"/><Relationship Id="rId50" Type="http://schemas.openxmlformats.org/officeDocument/2006/relationships/tags" Target="../tags/tag49.xml"/><Relationship Id="rId5" Type="http://schemas.openxmlformats.org/officeDocument/2006/relationships/tags" Target="../tags/tag4.xml"/><Relationship Id="rId49" Type="http://schemas.openxmlformats.org/officeDocument/2006/relationships/tags" Target="../tags/tag48.xml"/><Relationship Id="rId48" Type="http://schemas.openxmlformats.org/officeDocument/2006/relationships/tags" Target="../tags/tag47.xml"/><Relationship Id="rId47" Type="http://schemas.openxmlformats.org/officeDocument/2006/relationships/tags" Target="../tags/tag46.xml"/><Relationship Id="rId46" Type="http://schemas.openxmlformats.org/officeDocument/2006/relationships/tags" Target="../tags/tag45.xml"/><Relationship Id="rId45" Type="http://schemas.openxmlformats.org/officeDocument/2006/relationships/tags" Target="../tags/tag44.xml"/><Relationship Id="rId44" Type="http://schemas.openxmlformats.org/officeDocument/2006/relationships/tags" Target="../tags/tag43.xml"/><Relationship Id="rId43" Type="http://schemas.openxmlformats.org/officeDocument/2006/relationships/tags" Target="../tags/tag42.xml"/><Relationship Id="rId42" Type="http://schemas.openxmlformats.org/officeDocument/2006/relationships/tags" Target="../tags/tag41.xml"/><Relationship Id="rId41" Type="http://schemas.openxmlformats.org/officeDocument/2006/relationships/tags" Target="../tags/tag40.xml"/><Relationship Id="rId40" Type="http://schemas.openxmlformats.org/officeDocument/2006/relationships/tags" Target="../tags/tag39.xml"/><Relationship Id="rId4" Type="http://schemas.openxmlformats.org/officeDocument/2006/relationships/tags" Target="../tags/tag3.xml"/><Relationship Id="rId39" Type="http://schemas.openxmlformats.org/officeDocument/2006/relationships/tags" Target="../tags/tag38.xml"/><Relationship Id="rId38" Type="http://schemas.openxmlformats.org/officeDocument/2006/relationships/tags" Target="../tags/tag37.xml"/><Relationship Id="rId37" Type="http://schemas.openxmlformats.org/officeDocument/2006/relationships/tags" Target="../tags/tag36.xml"/><Relationship Id="rId36" Type="http://schemas.openxmlformats.org/officeDocument/2006/relationships/tags" Target="../tags/tag35.xml"/><Relationship Id="rId35" Type="http://schemas.openxmlformats.org/officeDocument/2006/relationships/tags" Target="../tags/tag34.xml"/><Relationship Id="rId34" Type="http://schemas.openxmlformats.org/officeDocument/2006/relationships/tags" Target="../tags/tag33.xml"/><Relationship Id="rId33" Type="http://schemas.openxmlformats.org/officeDocument/2006/relationships/tags" Target="../tags/tag32.xml"/><Relationship Id="rId32" Type="http://schemas.openxmlformats.org/officeDocument/2006/relationships/tags" Target="../tags/tag31.xml"/><Relationship Id="rId31" Type="http://schemas.openxmlformats.org/officeDocument/2006/relationships/tags" Target="../tags/tag30.xml"/><Relationship Id="rId30" Type="http://schemas.openxmlformats.org/officeDocument/2006/relationships/tags" Target="../tags/tag29.xml"/><Relationship Id="rId3" Type="http://schemas.openxmlformats.org/officeDocument/2006/relationships/tags" Target="../tags/tag2.xml"/><Relationship Id="rId29" Type="http://schemas.openxmlformats.org/officeDocument/2006/relationships/tags" Target="../tags/tag28.xml"/><Relationship Id="rId28" Type="http://schemas.openxmlformats.org/officeDocument/2006/relationships/tags" Target="../tags/tag27.xml"/><Relationship Id="rId27" Type="http://schemas.openxmlformats.org/officeDocument/2006/relationships/tags" Target="../tags/tag26.xml"/><Relationship Id="rId26" Type="http://schemas.openxmlformats.org/officeDocument/2006/relationships/tags" Target="../tags/tag25.xml"/><Relationship Id="rId25" Type="http://schemas.openxmlformats.org/officeDocument/2006/relationships/tags" Target="../tags/tag24.xml"/><Relationship Id="rId24" Type="http://schemas.openxmlformats.org/officeDocument/2006/relationships/tags" Target="../tags/tag23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gradFill>
            <a:gsLst>
              <a:gs pos="0">
                <a:srgbClr val="363F4A"/>
              </a:gs>
              <a:gs pos="97101">
                <a:srgbClr val="20AEE5"/>
              </a:gs>
              <a:gs pos="73000">
                <a:srgbClr val="0070C0"/>
              </a:gs>
            </a:gsLst>
            <a:lin ang="10800000" scaled="0"/>
          </a:gra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1" y="843158"/>
            <a:ext cx="3166651" cy="1451312"/>
            <a:chOff x="0" y="842963"/>
            <a:chExt cx="3167063" cy="1450976"/>
          </a:xfrm>
          <a:solidFill>
            <a:schemeClr val="bg1">
              <a:lumMod val="85000"/>
            </a:schemeClr>
          </a:solidFill>
        </p:grpSpPr>
        <p:sp>
          <p:nvSpPr>
            <p:cNvPr id="7" name="Freeform 40"/>
            <p:cNvSpPr/>
            <p:nvPr>
              <p:custDataLst>
                <p:tags r:id="rId2"/>
              </p:custDataLst>
            </p:nvPr>
          </p:nvSpPr>
          <p:spPr bwMode="auto">
            <a:xfrm>
              <a:off x="0" y="890588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" name="Freeform 41"/>
            <p:cNvSpPr/>
            <p:nvPr>
              <p:custDataLst>
                <p:tags r:id="rId3"/>
              </p:custDataLst>
            </p:nvPr>
          </p:nvSpPr>
          <p:spPr bwMode="auto">
            <a:xfrm>
              <a:off x="619125" y="842963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" name="Freeform 42"/>
            <p:cNvSpPr/>
            <p:nvPr>
              <p:custDataLst>
                <p:tags r:id="rId4"/>
              </p:custDataLst>
            </p:nvPr>
          </p:nvSpPr>
          <p:spPr bwMode="auto">
            <a:xfrm>
              <a:off x="0" y="1041401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" name="Oval 43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212850" y="995363"/>
              <a:ext cx="111125" cy="109538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" name="Freeform 44"/>
            <p:cNvSpPr/>
            <p:nvPr>
              <p:custDataLst>
                <p:tags r:id="rId6"/>
              </p:custDataLst>
            </p:nvPr>
          </p:nvSpPr>
          <p:spPr bwMode="auto">
            <a:xfrm>
              <a:off x="0" y="1182688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" name="Oval 4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052763" y="1357313"/>
              <a:ext cx="114300" cy="11112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" name="Freeform 46"/>
            <p:cNvSpPr/>
            <p:nvPr>
              <p:custDataLst>
                <p:tags r:id="rId8"/>
              </p:custDataLst>
            </p:nvPr>
          </p:nvSpPr>
          <p:spPr bwMode="auto">
            <a:xfrm>
              <a:off x="0" y="1338263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4" name="Freeform 47"/>
            <p:cNvSpPr/>
            <p:nvPr>
              <p:custDataLst>
                <p:tags r:id="rId9"/>
              </p:custDataLst>
            </p:nvPr>
          </p:nvSpPr>
          <p:spPr bwMode="auto">
            <a:xfrm>
              <a:off x="1570038" y="1293813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48"/>
            <p:cNvSpPr/>
            <p:nvPr>
              <p:custDataLst>
                <p:tags r:id="rId10"/>
              </p:custDataLst>
            </p:nvPr>
          </p:nvSpPr>
          <p:spPr bwMode="auto">
            <a:xfrm>
              <a:off x="0" y="1682751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6" name="Oval 49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536575" y="1633538"/>
              <a:ext cx="109538" cy="114300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 rot="10800000">
            <a:off x="-241257" y="4357250"/>
            <a:ext cx="3766340" cy="2677589"/>
            <a:chOff x="2074" y="-2"/>
            <a:chExt cx="4082" cy="2902"/>
          </a:xfrm>
          <a:solidFill>
            <a:schemeClr val="bg1">
              <a:lumMod val="85000"/>
            </a:schemeClr>
          </a:solidFill>
        </p:grpSpPr>
        <p:sp>
          <p:nvSpPr>
            <p:cNvPr id="18" name="Oval 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6"/>
            <p:cNvSpPr/>
            <p:nvPr>
              <p:custDataLst>
                <p:tags r:id="rId13"/>
              </p:custDataLst>
            </p:nvPr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Oval 7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8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9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Oval 10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11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Oval 12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Oval 13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Oval 14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Oval 15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Oval 16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17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8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19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20"/>
            <p:cNvSpPr/>
            <p:nvPr>
              <p:custDataLst>
                <p:tags r:id="rId27"/>
              </p:custDataLst>
            </p:nvPr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Oval 2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22"/>
            <p:cNvSpPr/>
            <p:nvPr>
              <p:custDataLst>
                <p:tags r:id="rId29"/>
              </p:custDataLst>
            </p:nvPr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23"/>
            <p:cNvSpPr/>
            <p:nvPr>
              <p:custDataLst>
                <p:tags r:id="rId30"/>
              </p:custDataLst>
            </p:nvPr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25"/>
            <p:cNvSpPr/>
            <p:nvPr>
              <p:custDataLst>
                <p:tags r:id="rId31"/>
              </p:custDataLst>
            </p:nvPr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26"/>
            <p:cNvSpPr/>
            <p:nvPr>
              <p:custDataLst>
                <p:tags r:id="rId32"/>
              </p:custDataLst>
            </p:nvPr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27"/>
            <p:cNvSpPr/>
            <p:nvPr>
              <p:custDataLst>
                <p:tags r:id="rId33"/>
              </p:custDataLst>
            </p:nvPr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28"/>
            <p:cNvSpPr/>
            <p:nvPr>
              <p:custDataLst>
                <p:tags r:id="rId34"/>
              </p:custDataLst>
            </p:nvPr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29"/>
            <p:cNvSpPr/>
            <p:nvPr>
              <p:custDataLst>
                <p:tags r:id="rId35"/>
              </p:custDataLst>
            </p:nvPr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32"/>
            <p:cNvSpPr/>
            <p:nvPr>
              <p:custDataLst>
                <p:tags r:id="rId36"/>
              </p:custDataLst>
            </p:nvPr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34"/>
            <p:cNvSpPr>
              <a:spLocks noEditPoints="1"/>
            </p:cNvSpPr>
            <p:nvPr>
              <p:custDataLst>
                <p:tags r:id="rId37"/>
              </p:custDataLst>
            </p:nvPr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35"/>
            <p:cNvSpPr/>
            <p:nvPr>
              <p:custDataLst>
                <p:tags r:id="rId38"/>
              </p:custDataLst>
            </p:nvPr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36"/>
            <p:cNvSpPr/>
            <p:nvPr>
              <p:custDataLst>
                <p:tags r:id="rId39"/>
              </p:custDataLst>
            </p:nvPr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37"/>
            <p:cNvSpPr/>
            <p:nvPr>
              <p:custDataLst>
                <p:tags r:id="rId40"/>
              </p:custDataLst>
            </p:nvPr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38"/>
            <p:cNvSpPr>
              <a:spLocks noEditPoints="1"/>
            </p:cNvSpPr>
            <p:nvPr>
              <p:custDataLst>
                <p:tags r:id="rId41"/>
              </p:custDataLst>
            </p:nvPr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39"/>
            <p:cNvSpPr/>
            <p:nvPr>
              <p:custDataLst>
                <p:tags r:id="rId42"/>
              </p:custDataLst>
            </p:nvPr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0"/>
            <p:cNvSpPr/>
            <p:nvPr>
              <p:custDataLst>
                <p:tags r:id="rId43"/>
              </p:custDataLst>
            </p:nvPr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41"/>
            <p:cNvSpPr/>
            <p:nvPr>
              <p:custDataLst>
                <p:tags r:id="rId44"/>
              </p:custDataLst>
            </p:nvPr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42"/>
            <p:cNvSpPr/>
            <p:nvPr>
              <p:custDataLst>
                <p:tags r:id="rId45"/>
              </p:custDataLst>
            </p:nvPr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43"/>
            <p:cNvSpPr/>
            <p:nvPr>
              <p:custDataLst>
                <p:tags r:id="rId46"/>
              </p:custDataLst>
            </p:nvPr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44"/>
            <p:cNvSpPr/>
            <p:nvPr>
              <p:custDataLst>
                <p:tags r:id="rId47"/>
              </p:custDataLst>
            </p:nvPr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45"/>
            <p:cNvSpPr/>
            <p:nvPr>
              <p:custDataLst>
                <p:tags r:id="rId48"/>
              </p:custDataLst>
            </p:nvPr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48"/>
            <p:cNvSpPr>
              <a:spLocks noEditPoints="1"/>
            </p:cNvSpPr>
            <p:nvPr>
              <p:custDataLst>
                <p:tags r:id="rId49"/>
              </p:custDataLst>
            </p:nvPr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49"/>
            <p:cNvSpPr/>
            <p:nvPr>
              <p:custDataLst>
                <p:tags r:id="rId50"/>
              </p:custDataLst>
            </p:nvPr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0"/>
            <p:cNvSpPr/>
            <p:nvPr>
              <p:custDataLst>
                <p:tags r:id="rId51"/>
              </p:custDataLst>
            </p:nvPr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1"/>
            <p:cNvSpPr>
              <a:spLocks noEditPoints="1"/>
            </p:cNvSpPr>
            <p:nvPr>
              <p:custDataLst>
                <p:tags r:id="rId52"/>
              </p:custDataLst>
            </p:nvPr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52"/>
            <p:cNvSpPr>
              <a:spLocks noEditPoints="1"/>
            </p:cNvSpPr>
            <p:nvPr>
              <p:custDataLst>
                <p:tags r:id="rId53"/>
              </p:custDataLst>
            </p:nvPr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Oval 53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Oval 54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56"/>
            <p:cNvSpPr/>
            <p:nvPr>
              <p:custDataLst>
                <p:tags r:id="rId56"/>
              </p:custDataLst>
            </p:nvPr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57"/>
            <p:cNvSpPr/>
            <p:nvPr>
              <p:custDataLst>
                <p:tags r:id="rId57"/>
              </p:custDataLst>
            </p:nvPr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58"/>
            <p:cNvSpPr/>
            <p:nvPr>
              <p:custDataLst>
                <p:tags r:id="rId58"/>
              </p:custDataLst>
            </p:nvPr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59"/>
            <p:cNvSpPr/>
            <p:nvPr>
              <p:custDataLst>
                <p:tags r:id="rId59"/>
              </p:custDataLst>
            </p:nvPr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66" name="图形 3"/>
          <p:cNvPicPr>
            <a:picLocks noChangeAspect="1"/>
          </p:cNvPicPr>
          <p:nvPr userDrawn="1">
            <p:custDataLst>
              <p:tags r:id="rId60"/>
            </p:custDataLst>
          </p:nvPr>
        </p:nvPicPr>
        <p:blipFill>
          <a:blip r:embed="rId61">
            <a:extLs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 rot="5400000">
            <a:off x="8793741" y="1625159"/>
            <a:ext cx="3494075" cy="3302443"/>
          </a:xfrm>
          <a:prstGeom prst="rect">
            <a:avLst/>
          </a:prstGeom>
        </p:spPr>
      </p:pic>
      <p:sp>
        <p:nvSpPr>
          <p:cNvPr id="73" name="椭圆 72"/>
          <p:cNvSpPr/>
          <p:nvPr/>
        </p:nvSpPr>
        <p:spPr>
          <a:xfrm>
            <a:off x="2744470" y="2934335"/>
            <a:ext cx="1075055" cy="1075055"/>
          </a:xfrm>
          <a:prstGeom prst="ellipse">
            <a:avLst/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000">
              <a:solidFill>
                <a:srgbClr val="363F4A"/>
              </a:solidFill>
              <a:cs typeface="+mn-ea"/>
              <a:sym typeface="+mn-lt"/>
            </a:endParaRPr>
          </a:p>
        </p:txBody>
      </p:sp>
      <p:sp>
        <p:nvSpPr>
          <p:cNvPr id="78" name="内容占位符 77"/>
          <p:cNvSpPr>
            <a:spLocks noGrp="1"/>
          </p:cNvSpPr>
          <p:nvPr>
            <p:ph idx="13" hasCustomPrompt="1"/>
          </p:nvPr>
        </p:nvSpPr>
        <p:spPr>
          <a:xfrm>
            <a:off x="4269105" y="3114675"/>
            <a:ext cx="4265295" cy="714375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zh-CN" altLang="en-US" smtClean="0"/>
              <a:t>编辑标题内容</a:t>
            </a:r>
            <a:endParaRPr lang="zh-CN" altLang="en-US" smtClean="0"/>
          </a:p>
        </p:txBody>
      </p:sp>
      <p:sp>
        <p:nvSpPr>
          <p:cNvPr id="79" name="内容占位符 78"/>
          <p:cNvSpPr>
            <a:spLocks noGrp="1"/>
          </p:cNvSpPr>
          <p:nvPr>
            <p:ph idx="14" hasCustomPrompt="1"/>
          </p:nvPr>
        </p:nvSpPr>
        <p:spPr>
          <a:xfrm>
            <a:off x="2861945" y="3151505"/>
            <a:ext cx="1009650" cy="656590"/>
          </a:xfrm>
        </p:spPr>
        <p:txBody>
          <a:bodyPr>
            <a:noAutofit/>
          </a:bodyPr>
          <a:lstStyle>
            <a:lvl1pPr marL="0" indent="0">
              <a:buNone/>
              <a:defRPr sz="4800" b="1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en-US" altLang="zh-CN" smtClean="0"/>
              <a:t>01</a:t>
            </a:r>
            <a:endParaRPr lang="en-US" altLang="zh-CN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build="p">
        <p:tmplLst>
          <p:tmpl lvl="1">
            <p:tnLst>
              <p:par>
                <p:cTn presetID="53" presetClass="entr" presetSubtype="16" fill="hold" grpId="0" nodeType="after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00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 bldLvl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gradFill>
            <a:gsLst>
              <a:gs pos="0">
                <a:srgbClr val="363F4A"/>
              </a:gs>
              <a:gs pos="97101">
                <a:srgbClr val="20AEE5"/>
              </a:gs>
              <a:gs pos="73000">
                <a:srgbClr val="0070C0"/>
              </a:gs>
            </a:gsLst>
            <a:lin ang="10800000" scaled="0"/>
          </a:gra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solidFill>
            <a:schemeClr val="bg1"/>
          </a:soli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solidFill>
            <a:schemeClr val="bg1"/>
          </a:soli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solidFill>
            <a:schemeClr val="bg1"/>
          </a:soli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solidFill>
            <a:schemeClr val="bg1"/>
          </a:soli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solidFill>
            <a:schemeClr val="bg1"/>
          </a:soli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solidFill>
            <a:schemeClr val="bg1"/>
          </a:soli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1" y="843158"/>
            <a:ext cx="3166651" cy="1451312"/>
            <a:chOff x="0" y="842963"/>
            <a:chExt cx="3167063" cy="1450976"/>
          </a:xfrm>
          <a:solidFill>
            <a:schemeClr val="bg1">
              <a:lumMod val="85000"/>
            </a:schemeClr>
          </a:solidFill>
        </p:grpSpPr>
        <p:sp>
          <p:nvSpPr>
            <p:cNvPr id="7" name="Freeform 40"/>
            <p:cNvSpPr/>
            <p:nvPr>
              <p:custDataLst>
                <p:tags r:id="rId2"/>
              </p:custDataLst>
            </p:nvPr>
          </p:nvSpPr>
          <p:spPr bwMode="auto">
            <a:xfrm>
              <a:off x="0" y="890588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" name="Freeform 41"/>
            <p:cNvSpPr/>
            <p:nvPr>
              <p:custDataLst>
                <p:tags r:id="rId3"/>
              </p:custDataLst>
            </p:nvPr>
          </p:nvSpPr>
          <p:spPr bwMode="auto">
            <a:xfrm>
              <a:off x="619125" y="842963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" name="Freeform 42"/>
            <p:cNvSpPr/>
            <p:nvPr>
              <p:custDataLst>
                <p:tags r:id="rId4"/>
              </p:custDataLst>
            </p:nvPr>
          </p:nvSpPr>
          <p:spPr bwMode="auto">
            <a:xfrm>
              <a:off x="0" y="1041401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" name="Oval 43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212850" y="995363"/>
              <a:ext cx="111125" cy="109538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" name="Freeform 44"/>
            <p:cNvSpPr/>
            <p:nvPr>
              <p:custDataLst>
                <p:tags r:id="rId6"/>
              </p:custDataLst>
            </p:nvPr>
          </p:nvSpPr>
          <p:spPr bwMode="auto">
            <a:xfrm>
              <a:off x="0" y="1182688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" name="Oval 4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052763" y="1357313"/>
              <a:ext cx="114300" cy="11112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" name="Freeform 46"/>
            <p:cNvSpPr/>
            <p:nvPr>
              <p:custDataLst>
                <p:tags r:id="rId8"/>
              </p:custDataLst>
            </p:nvPr>
          </p:nvSpPr>
          <p:spPr bwMode="auto">
            <a:xfrm>
              <a:off x="0" y="1338263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4" name="Freeform 47"/>
            <p:cNvSpPr/>
            <p:nvPr>
              <p:custDataLst>
                <p:tags r:id="rId9"/>
              </p:custDataLst>
            </p:nvPr>
          </p:nvSpPr>
          <p:spPr bwMode="auto">
            <a:xfrm>
              <a:off x="1570038" y="1293813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48"/>
            <p:cNvSpPr/>
            <p:nvPr>
              <p:custDataLst>
                <p:tags r:id="rId10"/>
              </p:custDataLst>
            </p:nvPr>
          </p:nvSpPr>
          <p:spPr bwMode="auto">
            <a:xfrm>
              <a:off x="0" y="1682751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6" name="Oval 49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536575" y="1633538"/>
              <a:ext cx="109538" cy="114300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 rot="10800000">
            <a:off x="-241257" y="4357250"/>
            <a:ext cx="3766340" cy="2677589"/>
            <a:chOff x="2074" y="-2"/>
            <a:chExt cx="4082" cy="2902"/>
          </a:xfrm>
          <a:solidFill>
            <a:schemeClr val="bg1">
              <a:lumMod val="85000"/>
            </a:schemeClr>
          </a:solidFill>
        </p:grpSpPr>
        <p:sp>
          <p:nvSpPr>
            <p:cNvPr id="18" name="Oval 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6"/>
            <p:cNvSpPr/>
            <p:nvPr>
              <p:custDataLst>
                <p:tags r:id="rId13"/>
              </p:custDataLst>
            </p:nvPr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Oval 7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8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9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Oval 10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11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Oval 12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Oval 13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Oval 14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Oval 15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Oval 16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17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8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19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20"/>
            <p:cNvSpPr/>
            <p:nvPr>
              <p:custDataLst>
                <p:tags r:id="rId27"/>
              </p:custDataLst>
            </p:nvPr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Oval 2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22"/>
            <p:cNvSpPr/>
            <p:nvPr>
              <p:custDataLst>
                <p:tags r:id="rId29"/>
              </p:custDataLst>
            </p:nvPr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23"/>
            <p:cNvSpPr/>
            <p:nvPr>
              <p:custDataLst>
                <p:tags r:id="rId30"/>
              </p:custDataLst>
            </p:nvPr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25"/>
            <p:cNvSpPr/>
            <p:nvPr>
              <p:custDataLst>
                <p:tags r:id="rId31"/>
              </p:custDataLst>
            </p:nvPr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26"/>
            <p:cNvSpPr/>
            <p:nvPr>
              <p:custDataLst>
                <p:tags r:id="rId32"/>
              </p:custDataLst>
            </p:nvPr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27"/>
            <p:cNvSpPr/>
            <p:nvPr>
              <p:custDataLst>
                <p:tags r:id="rId33"/>
              </p:custDataLst>
            </p:nvPr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28"/>
            <p:cNvSpPr/>
            <p:nvPr>
              <p:custDataLst>
                <p:tags r:id="rId34"/>
              </p:custDataLst>
            </p:nvPr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29"/>
            <p:cNvSpPr/>
            <p:nvPr>
              <p:custDataLst>
                <p:tags r:id="rId35"/>
              </p:custDataLst>
            </p:nvPr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32"/>
            <p:cNvSpPr/>
            <p:nvPr>
              <p:custDataLst>
                <p:tags r:id="rId36"/>
              </p:custDataLst>
            </p:nvPr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34"/>
            <p:cNvSpPr>
              <a:spLocks noEditPoints="1"/>
            </p:cNvSpPr>
            <p:nvPr>
              <p:custDataLst>
                <p:tags r:id="rId37"/>
              </p:custDataLst>
            </p:nvPr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35"/>
            <p:cNvSpPr/>
            <p:nvPr>
              <p:custDataLst>
                <p:tags r:id="rId38"/>
              </p:custDataLst>
            </p:nvPr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36"/>
            <p:cNvSpPr/>
            <p:nvPr>
              <p:custDataLst>
                <p:tags r:id="rId39"/>
              </p:custDataLst>
            </p:nvPr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37"/>
            <p:cNvSpPr/>
            <p:nvPr>
              <p:custDataLst>
                <p:tags r:id="rId40"/>
              </p:custDataLst>
            </p:nvPr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38"/>
            <p:cNvSpPr>
              <a:spLocks noEditPoints="1"/>
            </p:cNvSpPr>
            <p:nvPr>
              <p:custDataLst>
                <p:tags r:id="rId41"/>
              </p:custDataLst>
            </p:nvPr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39"/>
            <p:cNvSpPr/>
            <p:nvPr>
              <p:custDataLst>
                <p:tags r:id="rId42"/>
              </p:custDataLst>
            </p:nvPr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0"/>
            <p:cNvSpPr/>
            <p:nvPr>
              <p:custDataLst>
                <p:tags r:id="rId43"/>
              </p:custDataLst>
            </p:nvPr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41"/>
            <p:cNvSpPr/>
            <p:nvPr>
              <p:custDataLst>
                <p:tags r:id="rId44"/>
              </p:custDataLst>
            </p:nvPr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42"/>
            <p:cNvSpPr/>
            <p:nvPr>
              <p:custDataLst>
                <p:tags r:id="rId45"/>
              </p:custDataLst>
            </p:nvPr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43"/>
            <p:cNvSpPr/>
            <p:nvPr>
              <p:custDataLst>
                <p:tags r:id="rId46"/>
              </p:custDataLst>
            </p:nvPr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44"/>
            <p:cNvSpPr/>
            <p:nvPr>
              <p:custDataLst>
                <p:tags r:id="rId47"/>
              </p:custDataLst>
            </p:nvPr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45"/>
            <p:cNvSpPr/>
            <p:nvPr>
              <p:custDataLst>
                <p:tags r:id="rId48"/>
              </p:custDataLst>
            </p:nvPr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48"/>
            <p:cNvSpPr>
              <a:spLocks noEditPoints="1"/>
            </p:cNvSpPr>
            <p:nvPr>
              <p:custDataLst>
                <p:tags r:id="rId49"/>
              </p:custDataLst>
            </p:nvPr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49"/>
            <p:cNvSpPr/>
            <p:nvPr>
              <p:custDataLst>
                <p:tags r:id="rId50"/>
              </p:custDataLst>
            </p:nvPr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0"/>
            <p:cNvSpPr/>
            <p:nvPr>
              <p:custDataLst>
                <p:tags r:id="rId51"/>
              </p:custDataLst>
            </p:nvPr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1"/>
            <p:cNvSpPr>
              <a:spLocks noEditPoints="1"/>
            </p:cNvSpPr>
            <p:nvPr>
              <p:custDataLst>
                <p:tags r:id="rId52"/>
              </p:custDataLst>
            </p:nvPr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52"/>
            <p:cNvSpPr>
              <a:spLocks noEditPoints="1"/>
            </p:cNvSpPr>
            <p:nvPr>
              <p:custDataLst>
                <p:tags r:id="rId53"/>
              </p:custDataLst>
            </p:nvPr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Oval 53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Oval 54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56"/>
            <p:cNvSpPr/>
            <p:nvPr>
              <p:custDataLst>
                <p:tags r:id="rId56"/>
              </p:custDataLst>
            </p:nvPr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57"/>
            <p:cNvSpPr/>
            <p:nvPr>
              <p:custDataLst>
                <p:tags r:id="rId57"/>
              </p:custDataLst>
            </p:nvPr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58"/>
            <p:cNvSpPr/>
            <p:nvPr>
              <p:custDataLst>
                <p:tags r:id="rId58"/>
              </p:custDataLst>
            </p:nvPr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59"/>
            <p:cNvSpPr/>
            <p:nvPr>
              <p:custDataLst>
                <p:tags r:id="rId59"/>
              </p:custDataLst>
            </p:nvPr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66" name="图形 3"/>
          <p:cNvPicPr>
            <a:picLocks noChangeAspect="1"/>
          </p:cNvPicPr>
          <p:nvPr userDrawn="1">
            <p:custDataLst>
              <p:tags r:id="rId60"/>
            </p:custDataLst>
          </p:nvPr>
        </p:nvPicPr>
        <p:blipFill>
          <a:blip r:embed="rId61">
            <a:extLs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 rot="5400000">
            <a:off x="8793741" y="1625159"/>
            <a:ext cx="3494075" cy="3302443"/>
          </a:xfrm>
          <a:prstGeom prst="rect">
            <a:avLst/>
          </a:prstGeom>
        </p:spPr>
      </p:pic>
      <p:sp>
        <p:nvSpPr>
          <p:cNvPr id="73" name="椭圆 72"/>
          <p:cNvSpPr/>
          <p:nvPr/>
        </p:nvSpPr>
        <p:spPr>
          <a:xfrm>
            <a:off x="2744470" y="2934335"/>
            <a:ext cx="1075055" cy="1075055"/>
          </a:xfrm>
          <a:prstGeom prst="ellipse">
            <a:avLst/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000">
              <a:solidFill>
                <a:srgbClr val="363F4A"/>
              </a:solidFill>
              <a:cs typeface="+mn-ea"/>
              <a:sym typeface="+mn-lt"/>
            </a:endParaRPr>
          </a:p>
        </p:txBody>
      </p:sp>
      <p:sp>
        <p:nvSpPr>
          <p:cNvPr id="78" name="内容占位符 77"/>
          <p:cNvSpPr>
            <a:spLocks noGrp="1"/>
          </p:cNvSpPr>
          <p:nvPr>
            <p:ph idx="13" hasCustomPrompt="1"/>
          </p:nvPr>
        </p:nvSpPr>
        <p:spPr>
          <a:xfrm>
            <a:off x="4269105" y="3114675"/>
            <a:ext cx="4265295" cy="714375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zh-CN" altLang="en-US" smtClean="0"/>
              <a:t>编辑标题内容</a:t>
            </a:r>
            <a:endParaRPr lang="zh-CN" altLang="en-US" smtClean="0"/>
          </a:p>
        </p:txBody>
      </p:sp>
      <p:sp>
        <p:nvSpPr>
          <p:cNvPr id="79" name="内容占位符 78"/>
          <p:cNvSpPr>
            <a:spLocks noGrp="1"/>
          </p:cNvSpPr>
          <p:nvPr>
            <p:ph idx="14" hasCustomPrompt="1"/>
          </p:nvPr>
        </p:nvSpPr>
        <p:spPr>
          <a:xfrm>
            <a:off x="2861945" y="3151505"/>
            <a:ext cx="1009650" cy="656590"/>
          </a:xfrm>
        </p:spPr>
        <p:txBody>
          <a:bodyPr>
            <a:noAutofit/>
          </a:bodyPr>
          <a:lstStyle>
            <a:lvl1pPr marL="0" indent="0">
              <a:buNone/>
              <a:defRPr sz="4800" b="1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en-US" altLang="zh-CN" smtClean="0"/>
              <a:t>01</a:t>
            </a:r>
            <a:endParaRPr lang="en-US" altLang="zh-CN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build="p">
        <p:tmplLst>
          <p:tmpl lvl="1">
            <p:tnLst>
              <p:par>
                <p:cTn presetID="53" presetClass="entr" presetSubtype="16" fill="hold" grpId="0" nodeType="after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00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 bldLvl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gradFill>
            <a:gsLst>
              <a:gs pos="0">
                <a:srgbClr val="363F4A"/>
              </a:gs>
              <a:gs pos="97101">
                <a:srgbClr val="20AEE5"/>
              </a:gs>
              <a:gs pos="73000">
                <a:srgbClr val="0070C0"/>
              </a:gs>
            </a:gsLst>
            <a:lin ang="10800000" scaled="0"/>
          </a:gra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solidFill>
            <a:schemeClr val="bg1"/>
          </a:soli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solidFill>
            <a:schemeClr val="bg1"/>
          </a:soli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solidFill>
            <a:schemeClr val="bg1"/>
          </a:soli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solidFill>
            <a:schemeClr val="bg1"/>
          </a:soli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solidFill>
            <a:schemeClr val="bg1"/>
          </a:soli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solidFill>
            <a:schemeClr val="bg1"/>
          </a:soli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solidFill>
            <a:schemeClr val="bg1"/>
          </a:soli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solidFill>
            <a:schemeClr val="bg1"/>
          </a:soli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solidFill>
            <a:schemeClr val="bg1"/>
          </a:soli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solidFill>
            <a:schemeClr val="bg1"/>
          </a:soli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solidFill>
            <a:schemeClr val="bg1"/>
          </a:soli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solidFill>
            <a:schemeClr val="bg1"/>
          </a:soli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1" y="843158"/>
            <a:ext cx="3166651" cy="1451312"/>
            <a:chOff x="0" y="842963"/>
            <a:chExt cx="3167063" cy="1450976"/>
          </a:xfrm>
          <a:solidFill>
            <a:schemeClr val="bg1">
              <a:lumMod val="85000"/>
            </a:schemeClr>
          </a:solidFill>
        </p:grpSpPr>
        <p:sp>
          <p:nvSpPr>
            <p:cNvPr id="7" name="Freeform 40"/>
            <p:cNvSpPr/>
            <p:nvPr>
              <p:custDataLst>
                <p:tags r:id="rId2"/>
              </p:custDataLst>
            </p:nvPr>
          </p:nvSpPr>
          <p:spPr bwMode="auto">
            <a:xfrm>
              <a:off x="0" y="890588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" name="Freeform 41"/>
            <p:cNvSpPr/>
            <p:nvPr>
              <p:custDataLst>
                <p:tags r:id="rId3"/>
              </p:custDataLst>
            </p:nvPr>
          </p:nvSpPr>
          <p:spPr bwMode="auto">
            <a:xfrm>
              <a:off x="619125" y="842963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" name="Freeform 42"/>
            <p:cNvSpPr/>
            <p:nvPr>
              <p:custDataLst>
                <p:tags r:id="rId4"/>
              </p:custDataLst>
            </p:nvPr>
          </p:nvSpPr>
          <p:spPr bwMode="auto">
            <a:xfrm>
              <a:off x="0" y="1041401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" name="Oval 43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212850" y="995363"/>
              <a:ext cx="111125" cy="109538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" name="Freeform 44"/>
            <p:cNvSpPr/>
            <p:nvPr>
              <p:custDataLst>
                <p:tags r:id="rId6"/>
              </p:custDataLst>
            </p:nvPr>
          </p:nvSpPr>
          <p:spPr bwMode="auto">
            <a:xfrm>
              <a:off x="0" y="1182688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" name="Oval 4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052763" y="1357313"/>
              <a:ext cx="114300" cy="11112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" name="Freeform 46"/>
            <p:cNvSpPr/>
            <p:nvPr>
              <p:custDataLst>
                <p:tags r:id="rId8"/>
              </p:custDataLst>
            </p:nvPr>
          </p:nvSpPr>
          <p:spPr bwMode="auto">
            <a:xfrm>
              <a:off x="0" y="1338263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4" name="Freeform 47"/>
            <p:cNvSpPr/>
            <p:nvPr>
              <p:custDataLst>
                <p:tags r:id="rId9"/>
              </p:custDataLst>
            </p:nvPr>
          </p:nvSpPr>
          <p:spPr bwMode="auto">
            <a:xfrm>
              <a:off x="1570038" y="1293813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48"/>
            <p:cNvSpPr/>
            <p:nvPr>
              <p:custDataLst>
                <p:tags r:id="rId10"/>
              </p:custDataLst>
            </p:nvPr>
          </p:nvSpPr>
          <p:spPr bwMode="auto">
            <a:xfrm>
              <a:off x="0" y="1682751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6" name="Oval 49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536575" y="1633538"/>
              <a:ext cx="109538" cy="114300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 rot="10800000">
            <a:off x="-241257" y="4357250"/>
            <a:ext cx="3766340" cy="2677589"/>
            <a:chOff x="2074" y="-2"/>
            <a:chExt cx="4082" cy="2902"/>
          </a:xfrm>
          <a:solidFill>
            <a:schemeClr val="bg1">
              <a:lumMod val="85000"/>
            </a:schemeClr>
          </a:solidFill>
        </p:grpSpPr>
        <p:sp>
          <p:nvSpPr>
            <p:cNvPr id="18" name="Oval 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6"/>
            <p:cNvSpPr/>
            <p:nvPr>
              <p:custDataLst>
                <p:tags r:id="rId13"/>
              </p:custDataLst>
            </p:nvPr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Oval 7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8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9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Oval 10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11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Oval 12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Oval 13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Oval 14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Oval 15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Oval 16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17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8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19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20"/>
            <p:cNvSpPr/>
            <p:nvPr>
              <p:custDataLst>
                <p:tags r:id="rId27"/>
              </p:custDataLst>
            </p:nvPr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Oval 2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22"/>
            <p:cNvSpPr/>
            <p:nvPr>
              <p:custDataLst>
                <p:tags r:id="rId29"/>
              </p:custDataLst>
            </p:nvPr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23"/>
            <p:cNvSpPr/>
            <p:nvPr>
              <p:custDataLst>
                <p:tags r:id="rId30"/>
              </p:custDataLst>
            </p:nvPr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25"/>
            <p:cNvSpPr/>
            <p:nvPr>
              <p:custDataLst>
                <p:tags r:id="rId31"/>
              </p:custDataLst>
            </p:nvPr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26"/>
            <p:cNvSpPr/>
            <p:nvPr>
              <p:custDataLst>
                <p:tags r:id="rId32"/>
              </p:custDataLst>
            </p:nvPr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27"/>
            <p:cNvSpPr/>
            <p:nvPr>
              <p:custDataLst>
                <p:tags r:id="rId33"/>
              </p:custDataLst>
            </p:nvPr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28"/>
            <p:cNvSpPr/>
            <p:nvPr>
              <p:custDataLst>
                <p:tags r:id="rId34"/>
              </p:custDataLst>
            </p:nvPr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29"/>
            <p:cNvSpPr/>
            <p:nvPr>
              <p:custDataLst>
                <p:tags r:id="rId35"/>
              </p:custDataLst>
            </p:nvPr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32"/>
            <p:cNvSpPr/>
            <p:nvPr>
              <p:custDataLst>
                <p:tags r:id="rId36"/>
              </p:custDataLst>
            </p:nvPr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34"/>
            <p:cNvSpPr>
              <a:spLocks noEditPoints="1"/>
            </p:cNvSpPr>
            <p:nvPr>
              <p:custDataLst>
                <p:tags r:id="rId37"/>
              </p:custDataLst>
            </p:nvPr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35"/>
            <p:cNvSpPr/>
            <p:nvPr>
              <p:custDataLst>
                <p:tags r:id="rId38"/>
              </p:custDataLst>
            </p:nvPr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36"/>
            <p:cNvSpPr/>
            <p:nvPr>
              <p:custDataLst>
                <p:tags r:id="rId39"/>
              </p:custDataLst>
            </p:nvPr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37"/>
            <p:cNvSpPr/>
            <p:nvPr>
              <p:custDataLst>
                <p:tags r:id="rId40"/>
              </p:custDataLst>
            </p:nvPr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38"/>
            <p:cNvSpPr>
              <a:spLocks noEditPoints="1"/>
            </p:cNvSpPr>
            <p:nvPr>
              <p:custDataLst>
                <p:tags r:id="rId41"/>
              </p:custDataLst>
            </p:nvPr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39"/>
            <p:cNvSpPr/>
            <p:nvPr>
              <p:custDataLst>
                <p:tags r:id="rId42"/>
              </p:custDataLst>
            </p:nvPr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0"/>
            <p:cNvSpPr/>
            <p:nvPr>
              <p:custDataLst>
                <p:tags r:id="rId43"/>
              </p:custDataLst>
            </p:nvPr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41"/>
            <p:cNvSpPr/>
            <p:nvPr>
              <p:custDataLst>
                <p:tags r:id="rId44"/>
              </p:custDataLst>
            </p:nvPr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42"/>
            <p:cNvSpPr/>
            <p:nvPr>
              <p:custDataLst>
                <p:tags r:id="rId45"/>
              </p:custDataLst>
            </p:nvPr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43"/>
            <p:cNvSpPr/>
            <p:nvPr>
              <p:custDataLst>
                <p:tags r:id="rId46"/>
              </p:custDataLst>
            </p:nvPr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44"/>
            <p:cNvSpPr/>
            <p:nvPr>
              <p:custDataLst>
                <p:tags r:id="rId47"/>
              </p:custDataLst>
            </p:nvPr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45"/>
            <p:cNvSpPr/>
            <p:nvPr>
              <p:custDataLst>
                <p:tags r:id="rId48"/>
              </p:custDataLst>
            </p:nvPr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48"/>
            <p:cNvSpPr>
              <a:spLocks noEditPoints="1"/>
            </p:cNvSpPr>
            <p:nvPr>
              <p:custDataLst>
                <p:tags r:id="rId49"/>
              </p:custDataLst>
            </p:nvPr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49"/>
            <p:cNvSpPr/>
            <p:nvPr>
              <p:custDataLst>
                <p:tags r:id="rId50"/>
              </p:custDataLst>
            </p:nvPr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0"/>
            <p:cNvSpPr/>
            <p:nvPr>
              <p:custDataLst>
                <p:tags r:id="rId51"/>
              </p:custDataLst>
            </p:nvPr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1"/>
            <p:cNvSpPr>
              <a:spLocks noEditPoints="1"/>
            </p:cNvSpPr>
            <p:nvPr>
              <p:custDataLst>
                <p:tags r:id="rId52"/>
              </p:custDataLst>
            </p:nvPr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52"/>
            <p:cNvSpPr>
              <a:spLocks noEditPoints="1"/>
            </p:cNvSpPr>
            <p:nvPr>
              <p:custDataLst>
                <p:tags r:id="rId53"/>
              </p:custDataLst>
            </p:nvPr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Oval 53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Oval 54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56"/>
            <p:cNvSpPr/>
            <p:nvPr>
              <p:custDataLst>
                <p:tags r:id="rId56"/>
              </p:custDataLst>
            </p:nvPr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57"/>
            <p:cNvSpPr/>
            <p:nvPr>
              <p:custDataLst>
                <p:tags r:id="rId57"/>
              </p:custDataLst>
            </p:nvPr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58"/>
            <p:cNvSpPr/>
            <p:nvPr>
              <p:custDataLst>
                <p:tags r:id="rId58"/>
              </p:custDataLst>
            </p:nvPr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59"/>
            <p:cNvSpPr/>
            <p:nvPr>
              <p:custDataLst>
                <p:tags r:id="rId59"/>
              </p:custDataLst>
            </p:nvPr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66" name="图形 3"/>
          <p:cNvPicPr>
            <a:picLocks noChangeAspect="1"/>
          </p:cNvPicPr>
          <p:nvPr userDrawn="1">
            <p:custDataLst>
              <p:tags r:id="rId60"/>
            </p:custDataLst>
          </p:nvPr>
        </p:nvPicPr>
        <p:blipFill>
          <a:blip r:embed="rId61">
            <a:extLs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 rot="5400000">
            <a:off x="8793741" y="1625159"/>
            <a:ext cx="3494075" cy="3302443"/>
          </a:xfrm>
          <a:prstGeom prst="rect">
            <a:avLst/>
          </a:prstGeom>
        </p:spPr>
      </p:pic>
      <p:sp>
        <p:nvSpPr>
          <p:cNvPr id="73" name="椭圆 72"/>
          <p:cNvSpPr/>
          <p:nvPr/>
        </p:nvSpPr>
        <p:spPr>
          <a:xfrm>
            <a:off x="2744470" y="2934335"/>
            <a:ext cx="1075055" cy="1075055"/>
          </a:xfrm>
          <a:prstGeom prst="ellipse">
            <a:avLst/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000">
              <a:solidFill>
                <a:srgbClr val="363F4A"/>
              </a:solidFill>
              <a:cs typeface="+mn-ea"/>
              <a:sym typeface="+mn-lt"/>
            </a:endParaRPr>
          </a:p>
        </p:txBody>
      </p:sp>
      <p:sp>
        <p:nvSpPr>
          <p:cNvPr id="78" name="内容占位符 77"/>
          <p:cNvSpPr>
            <a:spLocks noGrp="1"/>
          </p:cNvSpPr>
          <p:nvPr>
            <p:ph idx="13" hasCustomPrompt="1"/>
          </p:nvPr>
        </p:nvSpPr>
        <p:spPr>
          <a:xfrm>
            <a:off x="4269105" y="3114675"/>
            <a:ext cx="4265295" cy="714375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zh-CN" altLang="en-US" smtClean="0"/>
              <a:t>编辑标题内容</a:t>
            </a:r>
            <a:endParaRPr lang="zh-CN" altLang="en-US" smtClean="0"/>
          </a:p>
        </p:txBody>
      </p:sp>
      <p:sp>
        <p:nvSpPr>
          <p:cNvPr id="79" name="内容占位符 78"/>
          <p:cNvSpPr>
            <a:spLocks noGrp="1"/>
          </p:cNvSpPr>
          <p:nvPr>
            <p:ph idx="14" hasCustomPrompt="1"/>
          </p:nvPr>
        </p:nvSpPr>
        <p:spPr>
          <a:xfrm>
            <a:off x="2861945" y="3151505"/>
            <a:ext cx="1009650" cy="656590"/>
          </a:xfrm>
        </p:spPr>
        <p:txBody>
          <a:bodyPr>
            <a:noAutofit/>
          </a:bodyPr>
          <a:lstStyle>
            <a:lvl1pPr marL="0" indent="0">
              <a:buNone/>
              <a:defRPr sz="4800" b="1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en-US" altLang="zh-CN" smtClean="0"/>
              <a:t>01</a:t>
            </a:r>
            <a:endParaRPr lang="en-US" altLang="zh-CN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build="p">
        <p:tmplLst>
          <p:tmpl lvl="1">
            <p:tnLst>
              <p:par>
                <p:cTn presetID="53" presetClass="entr" presetSubtype="16" fill="hold" grpId="0" nodeType="after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00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 bldLvl="0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gradFill>
            <a:gsLst>
              <a:gs pos="0">
                <a:srgbClr val="363F4A"/>
              </a:gs>
              <a:gs pos="97101">
                <a:srgbClr val="20AEE5"/>
              </a:gs>
              <a:gs pos="73000">
                <a:srgbClr val="0070C0"/>
              </a:gs>
            </a:gsLst>
            <a:lin ang="10800000" scaled="0"/>
          </a:gra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solidFill>
            <a:schemeClr val="bg1"/>
          </a:soli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solidFill>
            <a:schemeClr val="bg1"/>
          </a:soli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solidFill>
            <a:schemeClr val="bg1"/>
          </a:soli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solidFill>
            <a:schemeClr val="bg1"/>
          </a:soli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solidFill>
            <a:schemeClr val="bg1"/>
          </a:soli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solidFill>
            <a:schemeClr val="bg1"/>
          </a:soli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1" y="843158"/>
            <a:ext cx="3166651" cy="1451312"/>
            <a:chOff x="0" y="842963"/>
            <a:chExt cx="3167063" cy="1450976"/>
          </a:xfrm>
          <a:solidFill>
            <a:schemeClr val="bg1">
              <a:lumMod val="85000"/>
            </a:schemeClr>
          </a:solidFill>
        </p:grpSpPr>
        <p:sp>
          <p:nvSpPr>
            <p:cNvPr id="7" name="Freeform 40"/>
            <p:cNvSpPr/>
            <p:nvPr>
              <p:custDataLst>
                <p:tags r:id="rId2"/>
              </p:custDataLst>
            </p:nvPr>
          </p:nvSpPr>
          <p:spPr bwMode="auto">
            <a:xfrm>
              <a:off x="0" y="890588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" name="Freeform 41"/>
            <p:cNvSpPr/>
            <p:nvPr>
              <p:custDataLst>
                <p:tags r:id="rId3"/>
              </p:custDataLst>
            </p:nvPr>
          </p:nvSpPr>
          <p:spPr bwMode="auto">
            <a:xfrm>
              <a:off x="619125" y="842963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" name="Freeform 42"/>
            <p:cNvSpPr/>
            <p:nvPr>
              <p:custDataLst>
                <p:tags r:id="rId4"/>
              </p:custDataLst>
            </p:nvPr>
          </p:nvSpPr>
          <p:spPr bwMode="auto">
            <a:xfrm>
              <a:off x="0" y="1041401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" name="Oval 43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212850" y="995363"/>
              <a:ext cx="111125" cy="109538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" name="Freeform 44"/>
            <p:cNvSpPr/>
            <p:nvPr>
              <p:custDataLst>
                <p:tags r:id="rId6"/>
              </p:custDataLst>
            </p:nvPr>
          </p:nvSpPr>
          <p:spPr bwMode="auto">
            <a:xfrm>
              <a:off x="0" y="1182688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" name="Oval 4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052763" y="1357313"/>
              <a:ext cx="114300" cy="11112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" name="Freeform 46"/>
            <p:cNvSpPr/>
            <p:nvPr>
              <p:custDataLst>
                <p:tags r:id="rId8"/>
              </p:custDataLst>
            </p:nvPr>
          </p:nvSpPr>
          <p:spPr bwMode="auto">
            <a:xfrm>
              <a:off x="0" y="1338263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4" name="Freeform 47"/>
            <p:cNvSpPr/>
            <p:nvPr>
              <p:custDataLst>
                <p:tags r:id="rId9"/>
              </p:custDataLst>
            </p:nvPr>
          </p:nvSpPr>
          <p:spPr bwMode="auto">
            <a:xfrm>
              <a:off x="1570038" y="1293813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48"/>
            <p:cNvSpPr/>
            <p:nvPr>
              <p:custDataLst>
                <p:tags r:id="rId10"/>
              </p:custDataLst>
            </p:nvPr>
          </p:nvSpPr>
          <p:spPr bwMode="auto">
            <a:xfrm>
              <a:off x="0" y="1682751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6" name="Oval 49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536575" y="1633538"/>
              <a:ext cx="109538" cy="114300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 rot="10800000">
            <a:off x="-241257" y="4357250"/>
            <a:ext cx="3766340" cy="2677589"/>
            <a:chOff x="2074" y="-2"/>
            <a:chExt cx="4082" cy="2902"/>
          </a:xfrm>
          <a:solidFill>
            <a:schemeClr val="bg1">
              <a:lumMod val="85000"/>
            </a:schemeClr>
          </a:solidFill>
        </p:grpSpPr>
        <p:sp>
          <p:nvSpPr>
            <p:cNvPr id="18" name="Oval 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6"/>
            <p:cNvSpPr/>
            <p:nvPr>
              <p:custDataLst>
                <p:tags r:id="rId13"/>
              </p:custDataLst>
            </p:nvPr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Oval 7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8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9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Oval 10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11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Oval 12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Oval 13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Oval 14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Oval 15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Oval 16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17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8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19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20"/>
            <p:cNvSpPr/>
            <p:nvPr>
              <p:custDataLst>
                <p:tags r:id="rId27"/>
              </p:custDataLst>
            </p:nvPr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Oval 2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22"/>
            <p:cNvSpPr/>
            <p:nvPr>
              <p:custDataLst>
                <p:tags r:id="rId29"/>
              </p:custDataLst>
            </p:nvPr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23"/>
            <p:cNvSpPr/>
            <p:nvPr>
              <p:custDataLst>
                <p:tags r:id="rId30"/>
              </p:custDataLst>
            </p:nvPr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25"/>
            <p:cNvSpPr/>
            <p:nvPr>
              <p:custDataLst>
                <p:tags r:id="rId31"/>
              </p:custDataLst>
            </p:nvPr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26"/>
            <p:cNvSpPr/>
            <p:nvPr>
              <p:custDataLst>
                <p:tags r:id="rId32"/>
              </p:custDataLst>
            </p:nvPr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27"/>
            <p:cNvSpPr/>
            <p:nvPr>
              <p:custDataLst>
                <p:tags r:id="rId33"/>
              </p:custDataLst>
            </p:nvPr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28"/>
            <p:cNvSpPr/>
            <p:nvPr>
              <p:custDataLst>
                <p:tags r:id="rId34"/>
              </p:custDataLst>
            </p:nvPr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29"/>
            <p:cNvSpPr/>
            <p:nvPr>
              <p:custDataLst>
                <p:tags r:id="rId35"/>
              </p:custDataLst>
            </p:nvPr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32"/>
            <p:cNvSpPr/>
            <p:nvPr>
              <p:custDataLst>
                <p:tags r:id="rId36"/>
              </p:custDataLst>
            </p:nvPr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34"/>
            <p:cNvSpPr>
              <a:spLocks noEditPoints="1"/>
            </p:cNvSpPr>
            <p:nvPr>
              <p:custDataLst>
                <p:tags r:id="rId37"/>
              </p:custDataLst>
            </p:nvPr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35"/>
            <p:cNvSpPr/>
            <p:nvPr>
              <p:custDataLst>
                <p:tags r:id="rId38"/>
              </p:custDataLst>
            </p:nvPr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36"/>
            <p:cNvSpPr/>
            <p:nvPr>
              <p:custDataLst>
                <p:tags r:id="rId39"/>
              </p:custDataLst>
            </p:nvPr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37"/>
            <p:cNvSpPr/>
            <p:nvPr>
              <p:custDataLst>
                <p:tags r:id="rId40"/>
              </p:custDataLst>
            </p:nvPr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38"/>
            <p:cNvSpPr>
              <a:spLocks noEditPoints="1"/>
            </p:cNvSpPr>
            <p:nvPr>
              <p:custDataLst>
                <p:tags r:id="rId41"/>
              </p:custDataLst>
            </p:nvPr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39"/>
            <p:cNvSpPr/>
            <p:nvPr>
              <p:custDataLst>
                <p:tags r:id="rId42"/>
              </p:custDataLst>
            </p:nvPr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0"/>
            <p:cNvSpPr/>
            <p:nvPr>
              <p:custDataLst>
                <p:tags r:id="rId43"/>
              </p:custDataLst>
            </p:nvPr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41"/>
            <p:cNvSpPr/>
            <p:nvPr>
              <p:custDataLst>
                <p:tags r:id="rId44"/>
              </p:custDataLst>
            </p:nvPr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42"/>
            <p:cNvSpPr/>
            <p:nvPr>
              <p:custDataLst>
                <p:tags r:id="rId45"/>
              </p:custDataLst>
            </p:nvPr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43"/>
            <p:cNvSpPr/>
            <p:nvPr>
              <p:custDataLst>
                <p:tags r:id="rId46"/>
              </p:custDataLst>
            </p:nvPr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44"/>
            <p:cNvSpPr/>
            <p:nvPr>
              <p:custDataLst>
                <p:tags r:id="rId47"/>
              </p:custDataLst>
            </p:nvPr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45"/>
            <p:cNvSpPr/>
            <p:nvPr>
              <p:custDataLst>
                <p:tags r:id="rId48"/>
              </p:custDataLst>
            </p:nvPr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48"/>
            <p:cNvSpPr>
              <a:spLocks noEditPoints="1"/>
            </p:cNvSpPr>
            <p:nvPr>
              <p:custDataLst>
                <p:tags r:id="rId49"/>
              </p:custDataLst>
            </p:nvPr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49"/>
            <p:cNvSpPr/>
            <p:nvPr>
              <p:custDataLst>
                <p:tags r:id="rId50"/>
              </p:custDataLst>
            </p:nvPr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0"/>
            <p:cNvSpPr/>
            <p:nvPr>
              <p:custDataLst>
                <p:tags r:id="rId51"/>
              </p:custDataLst>
            </p:nvPr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1"/>
            <p:cNvSpPr>
              <a:spLocks noEditPoints="1"/>
            </p:cNvSpPr>
            <p:nvPr>
              <p:custDataLst>
                <p:tags r:id="rId52"/>
              </p:custDataLst>
            </p:nvPr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52"/>
            <p:cNvSpPr>
              <a:spLocks noEditPoints="1"/>
            </p:cNvSpPr>
            <p:nvPr>
              <p:custDataLst>
                <p:tags r:id="rId53"/>
              </p:custDataLst>
            </p:nvPr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Oval 53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Oval 54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56"/>
            <p:cNvSpPr/>
            <p:nvPr>
              <p:custDataLst>
                <p:tags r:id="rId56"/>
              </p:custDataLst>
            </p:nvPr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57"/>
            <p:cNvSpPr/>
            <p:nvPr>
              <p:custDataLst>
                <p:tags r:id="rId57"/>
              </p:custDataLst>
            </p:nvPr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58"/>
            <p:cNvSpPr/>
            <p:nvPr>
              <p:custDataLst>
                <p:tags r:id="rId58"/>
              </p:custDataLst>
            </p:nvPr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59"/>
            <p:cNvSpPr/>
            <p:nvPr>
              <p:custDataLst>
                <p:tags r:id="rId59"/>
              </p:custDataLst>
            </p:nvPr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66" name="图形 3"/>
          <p:cNvPicPr>
            <a:picLocks noChangeAspect="1"/>
          </p:cNvPicPr>
          <p:nvPr userDrawn="1">
            <p:custDataLst>
              <p:tags r:id="rId60"/>
            </p:custDataLst>
          </p:nvPr>
        </p:nvPicPr>
        <p:blipFill>
          <a:blip r:embed="rId61">
            <a:extLs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 rot="5400000">
            <a:off x="8793741" y="1625159"/>
            <a:ext cx="3494075" cy="3302443"/>
          </a:xfrm>
          <a:prstGeom prst="rect">
            <a:avLst/>
          </a:prstGeom>
        </p:spPr>
      </p:pic>
      <p:sp>
        <p:nvSpPr>
          <p:cNvPr id="73" name="椭圆 72"/>
          <p:cNvSpPr/>
          <p:nvPr/>
        </p:nvSpPr>
        <p:spPr>
          <a:xfrm>
            <a:off x="2744470" y="2934335"/>
            <a:ext cx="1075055" cy="1075055"/>
          </a:xfrm>
          <a:prstGeom prst="ellipse">
            <a:avLst/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000">
              <a:solidFill>
                <a:srgbClr val="363F4A"/>
              </a:solidFill>
              <a:cs typeface="+mn-ea"/>
              <a:sym typeface="+mn-lt"/>
            </a:endParaRPr>
          </a:p>
        </p:txBody>
      </p:sp>
      <p:sp>
        <p:nvSpPr>
          <p:cNvPr id="78" name="内容占位符 77"/>
          <p:cNvSpPr>
            <a:spLocks noGrp="1"/>
          </p:cNvSpPr>
          <p:nvPr>
            <p:ph idx="13" hasCustomPrompt="1"/>
          </p:nvPr>
        </p:nvSpPr>
        <p:spPr>
          <a:xfrm>
            <a:off x="4269105" y="3114675"/>
            <a:ext cx="4265295" cy="714375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zh-CN" altLang="en-US" smtClean="0"/>
              <a:t>编辑标题内容</a:t>
            </a:r>
            <a:endParaRPr lang="zh-CN" altLang="en-US" smtClean="0"/>
          </a:p>
        </p:txBody>
      </p:sp>
      <p:sp>
        <p:nvSpPr>
          <p:cNvPr id="79" name="内容占位符 78"/>
          <p:cNvSpPr>
            <a:spLocks noGrp="1"/>
          </p:cNvSpPr>
          <p:nvPr>
            <p:ph idx="14" hasCustomPrompt="1"/>
          </p:nvPr>
        </p:nvSpPr>
        <p:spPr>
          <a:xfrm>
            <a:off x="2861945" y="3151505"/>
            <a:ext cx="1009650" cy="656590"/>
          </a:xfrm>
        </p:spPr>
        <p:txBody>
          <a:bodyPr>
            <a:noAutofit/>
          </a:bodyPr>
          <a:lstStyle>
            <a:lvl1pPr marL="0" indent="0">
              <a:buNone/>
              <a:defRPr sz="4800" b="1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en-US" altLang="zh-CN" smtClean="0"/>
              <a:t>01</a:t>
            </a:r>
            <a:endParaRPr lang="en-US" altLang="zh-CN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build="p">
        <p:tmplLst>
          <p:tmpl lvl="1">
            <p:tnLst>
              <p:par>
                <p:cTn presetID="53" presetClass="entr" presetSubtype="16" fill="hold" grpId="0" nodeType="after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00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 bldLvl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1" y="843158"/>
            <a:ext cx="3166651" cy="1451312"/>
            <a:chOff x="0" y="842963"/>
            <a:chExt cx="3167063" cy="1450976"/>
          </a:xfrm>
          <a:solidFill>
            <a:schemeClr val="bg1">
              <a:lumMod val="85000"/>
            </a:schemeClr>
          </a:solidFill>
        </p:grpSpPr>
        <p:sp>
          <p:nvSpPr>
            <p:cNvPr id="7" name="Freeform 40"/>
            <p:cNvSpPr/>
            <p:nvPr>
              <p:custDataLst>
                <p:tags r:id="rId2"/>
              </p:custDataLst>
            </p:nvPr>
          </p:nvSpPr>
          <p:spPr bwMode="auto">
            <a:xfrm>
              <a:off x="0" y="890588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" name="Freeform 41"/>
            <p:cNvSpPr/>
            <p:nvPr>
              <p:custDataLst>
                <p:tags r:id="rId3"/>
              </p:custDataLst>
            </p:nvPr>
          </p:nvSpPr>
          <p:spPr bwMode="auto">
            <a:xfrm>
              <a:off x="619125" y="842963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" name="Freeform 42"/>
            <p:cNvSpPr/>
            <p:nvPr>
              <p:custDataLst>
                <p:tags r:id="rId4"/>
              </p:custDataLst>
            </p:nvPr>
          </p:nvSpPr>
          <p:spPr bwMode="auto">
            <a:xfrm>
              <a:off x="0" y="1041401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" name="Oval 43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212850" y="995363"/>
              <a:ext cx="111125" cy="109538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" name="Freeform 44"/>
            <p:cNvSpPr/>
            <p:nvPr>
              <p:custDataLst>
                <p:tags r:id="rId6"/>
              </p:custDataLst>
            </p:nvPr>
          </p:nvSpPr>
          <p:spPr bwMode="auto">
            <a:xfrm>
              <a:off x="0" y="1182688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" name="Oval 4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052763" y="1357313"/>
              <a:ext cx="114300" cy="11112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" name="Freeform 46"/>
            <p:cNvSpPr/>
            <p:nvPr>
              <p:custDataLst>
                <p:tags r:id="rId8"/>
              </p:custDataLst>
            </p:nvPr>
          </p:nvSpPr>
          <p:spPr bwMode="auto">
            <a:xfrm>
              <a:off x="0" y="1338263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4" name="Freeform 47"/>
            <p:cNvSpPr/>
            <p:nvPr>
              <p:custDataLst>
                <p:tags r:id="rId9"/>
              </p:custDataLst>
            </p:nvPr>
          </p:nvSpPr>
          <p:spPr bwMode="auto">
            <a:xfrm>
              <a:off x="1570038" y="1293813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48"/>
            <p:cNvSpPr/>
            <p:nvPr>
              <p:custDataLst>
                <p:tags r:id="rId10"/>
              </p:custDataLst>
            </p:nvPr>
          </p:nvSpPr>
          <p:spPr bwMode="auto">
            <a:xfrm>
              <a:off x="0" y="1682751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6" name="Oval 49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536575" y="1633538"/>
              <a:ext cx="109538" cy="114300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 rot="10800000">
            <a:off x="-241257" y="4357250"/>
            <a:ext cx="3766340" cy="2677589"/>
            <a:chOff x="2074" y="-2"/>
            <a:chExt cx="4082" cy="2902"/>
          </a:xfrm>
          <a:solidFill>
            <a:schemeClr val="bg1">
              <a:lumMod val="85000"/>
            </a:schemeClr>
          </a:solidFill>
        </p:grpSpPr>
        <p:sp>
          <p:nvSpPr>
            <p:cNvPr id="18" name="Oval 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6"/>
            <p:cNvSpPr/>
            <p:nvPr>
              <p:custDataLst>
                <p:tags r:id="rId13"/>
              </p:custDataLst>
            </p:nvPr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Oval 7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8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9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Oval 10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11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Oval 12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Oval 13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Oval 14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Oval 15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Oval 16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17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8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19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20"/>
            <p:cNvSpPr/>
            <p:nvPr>
              <p:custDataLst>
                <p:tags r:id="rId27"/>
              </p:custDataLst>
            </p:nvPr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Oval 2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22"/>
            <p:cNvSpPr/>
            <p:nvPr>
              <p:custDataLst>
                <p:tags r:id="rId29"/>
              </p:custDataLst>
            </p:nvPr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23"/>
            <p:cNvSpPr/>
            <p:nvPr>
              <p:custDataLst>
                <p:tags r:id="rId30"/>
              </p:custDataLst>
            </p:nvPr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25"/>
            <p:cNvSpPr/>
            <p:nvPr>
              <p:custDataLst>
                <p:tags r:id="rId31"/>
              </p:custDataLst>
            </p:nvPr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26"/>
            <p:cNvSpPr/>
            <p:nvPr>
              <p:custDataLst>
                <p:tags r:id="rId32"/>
              </p:custDataLst>
            </p:nvPr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27"/>
            <p:cNvSpPr/>
            <p:nvPr>
              <p:custDataLst>
                <p:tags r:id="rId33"/>
              </p:custDataLst>
            </p:nvPr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28"/>
            <p:cNvSpPr/>
            <p:nvPr>
              <p:custDataLst>
                <p:tags r:id="rId34"/>
              </p:custDataLst>
            </p:nvPr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29"/>
            <p:cNvSpPr/>
            <p:nvPr>
              <p:custDataLst>
                <p:tags r:id="rId35"/>
              </p:custDataLst>
            </p:nvPr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32"/>
            <p:cNvSpPr/>
            <p:nvPr>
              <p:custDataLst>
                <p:tags r:id="rId36"/>
              </p:custDataLst>
            </p:nvPr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34"/>
            <p:cNvSpPr>
              <a:spLocks noEditPoints="1"/>
            </p:cNvSpPr>
            <p:nvPr>
              <p:custDataLst>
                <p:tags r:id="rId37"/>
              </p:custDataLst>
            </p:nvPr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35"/>
            <p:cNvSpPr/>
            <p:nvPr>
              <p:custDataLst>
                <p:tags r:id="rId38"/>
              </p:custDataLst>
            </p:nvPr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36"/>
            <p:cNvSpPr/>
            <p:nvPr>
              <p:custDataLst>
                <p:tags r:id="rId39"/>
              </p:custDataLst>
            </p:nvPr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37"/>
            <p:cNvSpPr/>
            <p:nvPr>
              <p:custDataLst>
                <p:tags r:id="rId40"/>
              </p:custDataLst>
            </p:nvPr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38"/>
            <p:cNvSpPr>
              <a:spLocks noEditPoints="1"/>
            </p:cNvSpPr>
            <p:nvPr>
              <p:custDataLst>
                <p:tags r:id="rId41"/>
              </p:custDataLst>
            </p:nvPr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39"/>
            <p:cNvSpPr/>
            <p:nvPr>
              <p:custDataLst>
                <p:tags r:id="rId42"/>
              </p:custDataLst>
            </p:nvPr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0"/>
            <p:cNvSpPr/>
            <p:nvPr>
              <p:custDataLst>
                <p:tags r:id="rId43"/>
              </p:custDataLst>
            </p:nvPr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41"/>
            <p:cNvSpPr/>
            <p:nvPr>
              <p:custDataLst>
                <p:tags r:id="rId44"/>
              </p:custDataLst>
            </p:nvPr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42"/>
            <p:cNvSpPr/>
            <p:nvPr>
              <p:custDataLst>
                <p:tags r:id="rId45"/>
              </p:custDataLst>
            </p:nvPr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43"/>
            <p:cNvSpPr/>
            <p:nvPr>
              <p:custDataLst>
                <p:tags r:id="rId46"/>
              </p:custDataLst>
            </p:nvPr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44"/>
            <p:cNvSpPr/>
            <p:nvPr>
              <p:custDataLst>
                <p:tags r:id="rId47"/>
              </p:custDataLst>
            </p:nvPr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45"/>
            <p:cNvSpPr/>
            <p:nvPr>
              <p:custDataLst>
                <p:tags r:id="rId48"/>
              </p:custDataLst>
            </p:nvPr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48"/>
            <p:cNvSpPr>
              <a:spLocks noEditPoints="1"/>
            </p:cNvSpPr>
            <p:nvPr>
              <p:custDataLst>
                <p:tags r:id="rId49"/>
              </p:custDataLst>
            </p:nvPr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49"/>
            <p:cNvSpPr/>
            <p:nvPr>
              <p:custDataLst>
                <p:tags r:id="rId50"/>
              </p:custDataLst>
            </p:nvPr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0"/>
            <p:cNvSpPr/>
            <p:nvPr>
              <p:custDataLst>
                <p:tags r:id="rId51"/>
              </p:custDataLst>
            </p:nvPr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1"/>
            <p:cNvSpPr>
              <a:spLocks noEditPoints="1"/>
            </p:cNvSpPr>
            <p:nvPr>
              <p:custDataLst>
                <p:tags r:id="rId52"/>
              </p:custDataLst>
            </p:nvPr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52"/>
            <p:cNvSpPr>
              <a:spLocks noEditPoints="1"/>
            </p:cNvSpPr>
            <p:nvPr>
              <p:custDataLst>
                <p:tags r:id="rId53"/>
              </p:custDataLst>
            </p:nvPr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Oval 53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Oval 54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56"/>
            <p:cNvSpPr/>
            <p:nvPr>
              <p:custDataLst>
                <p:tags r:id="rId56"/>
              </p:custDataLst>
            </p:nvPr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57"/>
            <p:cNvSpPr/>
            <p:nvPr>
              <p:custDataLst>
                <p:tags r:id="rId57"/>
              </p:custDataLst>
            </p:nvPr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58"/>
            <p:cNvSpPr/>
            <p:nvPr>
              <p:custDataLst>
                <p:tags r:id="rId58"/>
              </p:custDataLst>
            </p:nvPr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59"/>
            <p:cNvSpPr/>
            <p:nvPr>
              <p:custDataLst>
                <p:tags r:id="rId59"/>
              </p:custDataLst>
            </p:nvPr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66" name="图形 3"/>
          <p:cNvPicPr>
            <a:picLocks noChangeAspect="1"/>
          </p:cNvPicPr>
          <p:nvPr userDrawn="1">
            <p:custDataLst>
              <p:tags r:id="rId60"/>
            </p:custDataLst>
          </p:nvPr>
        </p:nvPicPr>
        <p:blipFill>
          <a:blip r:embed="rId61">
            <a:extLs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 rot="5400000">
            <a:off x="8793741" y="1625159"/>
            <a:ext cx="3494075" cy="3302443"/>
          </a:xfrm>
          <a:prstGeom prst="rect">
            <a:avLst/>
          </a:prstGeom>
        </p:spPr>
      </p:pic>
      <p:sp>
        <p:nvSpPr>
          <p:cNvPr id="73" name="椭圆 72"/>
          <p:cNvSpPr/>
          <p:nvPr/>
        </p:nvSpPr>
        <p:spPr>
          <a:xfrm>
            <a:off x="2744470" y="2934335"/>
            <a:ext cx="1075055" cy="1075055"/>
          </a:xfrm>
          <a:prstGeom prst="ellipse">
            <a:avLst/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000">
              <a:solidFill>
                <a:srgbClr val="363F4A"/>
              </a:solidFill>
              <a:cs typeface="+mn-ea"/>
              <a:sym typeface="+mn-lt"/>
            </a:endParaRPr>
          </a:p>
        </p:txBody>
      </p:sp>
      <p:sp>
        <p:nvSpPr>
          <p:cNvPr id="78" name="内容占位符 77"/>
          <p:cNvSpPr>
            <a:spLocks noGrp="1"/>
          </p:cNvSpPr>
          <p:nvPr>
            <p:ph idx="13" hasCustomPrompt="1"/>
          </p:nvPr>
        </p:nvSpPr>
        <p:spPr>
          <a:xfrm>
            <a:off x="4269105" y="3114675"/>
            <a:ext cx="4265295" cy="714375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zh-CN" altLang="en-US" smtClean="0"/>
              <a:t>编辑标题内容</a:t>
            </a:r>
            <a:endParaRPr lang="zh-CN" altLang="en-US" smtClean="0"/>
          </a:p>
        </p:txBody>
      </p:sp>
      <p:sp>
        <p:nvSpPr>
          <p:cNvPr id="79" name="内容占位符 78"/>
          <p:cNvSpPr>
            <a:spLocks noGrp="1"/>
          </p:cNvSpPr>
          <p:nvPr>
            <p:ph idx="14" hasCustomPrompt="1"/>
          </p:nvPr>
        </p:nvSpPr>
        <p:spPr>
          <a:xfrm>
            <a:off x="2861945" y="3151505"/>
            <a:ext cx="1009650" cy="656590"/>
          </a:xfrm>
        </p:spPr>
        <p:txBody>
          <a:bodyPr>
            <a:noAutofit/>
          </a:bodyPr>
          <a:lstStyle>
            <a:lvl1pPr marL="0" indent="0">
              <a:buNone/>
              <a:defRPr sz="4800" b="1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en-US" altLang="zh-CN" smtClean="0"/>
              <a:t>01</a:t>
            </a:r>
            <a:endParaRPr lang="en-US" altLang="zh-CN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build="p">
        <p:tmplLst>
          <p:tmpl lvl="1">
            <p:tnLst>
              <p:par>
                <p:cTn presetID="53" presetClass="entr" presetSubtype="16" fill="hold" grpId="0" nodeType="after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00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gradFill>
            <a:gsLst>
              <a:gs pos="0">
                <a:srgbClr val="363F4A"/>
              </a:gs>
              <a:gs pos="97101">
                <a:srgbClr val="20AEE5"/>
              </a:gs>
              <a:gs pos="73000">
                <a:srgbClr val="0070C0"/>
              </a:gs>
            </a:gsLst>
            <a:lin ang="10800000" scaled="0"/>
          </a:gra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solidFill>
            <a:schemeClr val="bg1"/>
          </a:soli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solidFill>
            <a:schemeClr val="bg1"/>
          </a:soli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solidFill>
            <a:schemeClr val="bg1"/>
          </a:soli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solidFill>
            <a:schemeClr val="bg1"/>
          </a:soli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solidFill>
            <a:schemeClr val="bg1"/>
          </a:soli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solidFill>
            <a:schemeClr val="bg1"/>
          </a:soli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7" Type="http://schemas.openxmlformats.org/officeDocument/2006/relationships/theme" Target="../theme/theme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7" Type="http://schemas.openxmlformats.org/officeDocument/2006/relationships/theme" Target="../theme/theme4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_rels/slideMaster5.xml.rels><?xml version="1.0" encoding="UTF-8" standalone="yes"?>
<Relationships xmlns="http://schemas.openxmlformats.org/package/2006/relationships"><Relationship Id="rId7" Type="http://schemas.openxmlformats.org/officeDocument/2006/relationships/theme" Target="../theme/theme5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9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  <p:txStyles>
    <p:titleStyle>
      <a:lvl1pPr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None/>
        <a:defRPr sz="4400" b="0" i="0" u="none" kern="1200">
          <a:solidFill>
            <a:srgbClr val="000000"/>
          </a:solidFill>
          <a:latin typeface="汉仪文黑-85W" panose="00020600040101010101" charset="-122"/>
          <a:ea typeface="汉仪文黑-85W" panose="0002060004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9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  <p:txStyles>
    <p:titleStyle>
      <a:lvl1pPr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None/>
        <a:defRPr sz="4400" b="0" i="0" u="none" kern="1200">
          <a:solidFill>
            <a:srgbClr val="000000"/>
          </a:solidFill>
          <a:latin typeface="汉仪文黑-85W" panose="00020600040101010101" charset="-122"/>
          <a:ea typeface="汉仪文黑-85W" panose="0002060004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9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</p:sldLayoutIdLst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  <p:txStyles>
    <p:titleStyle>
      <a:lvl1pPr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None/>
        <a:defRPr sz="4400" b="0" i="0" u="none" kern="1200">
          <a:solidFill>
            <a:srgbClr val="000000"/>
          </a:solidFill>
          <a:latin typeface="汉仪文黑-85W" panose="00020600040101010101" charset="-122"/>
          <a:ea typeface="汉仪文黑-85W" panose="0002060004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9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  <p:txStyles>
    <p:titleStyle>
      <a:lvl1pPr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None/>
        <a:defRPr sz="4400" b="0" i="0" u="none" kern="1200">
          <a:solidFill>
            <a:srgbClr val="000000"/>
          </a:solidFill>
          <a:latin typeface="汉仪文黑-85W" panose="00020600040101010101" charset="-122"/>
          <a:ea typeface="汉仪文黑-85W" panose="0002060004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9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</p:sldLayoutIdLst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  <p:txStyles>
    <p:titleStyle>
      <a:lvl1pPr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None/>
        <a:defRPr sz="4400" b="0" i="0" u="none" kern="1200">
          <a:solidFill>
            <a:srgbClr val="000000"/>
          </a:solidFill>
          <a:latin typeface="汉仪文黑-85W" panose="00020600040101010101" charset="-122"/>
          <a:ea typeface="汉仪文黑-85W" panose="0002060004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tags" Target="../tags/tag30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tags" Target="../tags/tag30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tags" Target="../tags/tag305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tags" Target="../tags/tag30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tags" Target="../tags/tag307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tags" Target="../tags/tag30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296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tags" Target="../tags/tag297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tags" Target="../tags/tag298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tags" Target="../tags/tag29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tags" Target="../tags/tag300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tags" Target="../tags/tag30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5682775" y="-289869"/>
            <a:ext cx="7153202" cy="6677352"/>
            <a:chOff x="1526" y="-2"/>
            <a:chExt cx="4630" cy="4322"/>
          </a:xfrm>
          <a:gradFill>
            <a:gsLst>
              <a:gs pos="50000">
                <a:schemeClr val="accent3"/>
              </a:gs>
              <a:gs pos="0">
                <a:schemeClr val="accent3">
                  <a:lumMod val="25000"/>
                  <a:lumOff val="75000"/>
                </a:schemeClr>
              </a:gs>
              <a:gs pos="100000">
                <a:schemeClr val="accent3">
                  <a:lumMod val="85000"/>
                </a:schemeClr>
              </a:gs>
            </a:gsLst>
            <a:lin ang="5400000" scaled="1"/>
          </a:gradFill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24"/>
            <p:cNvSpPr>
              <a:spLocks noEditPoints="1"/>
            </p:cNvSpPr>
            <p:nvPr/>
          </p:nvSpPr>
          <p:spPr bwMode="auto">
            <a:xfrm>
              <a:off x="5241" y="1751"/>
              <a:ext cx="480" cy="2483"/>
            </a:xfrm>
            <a:custGeom>
              <a:avLst/>
              <a:gdLst>
                <a:gd name="T0" fmla="*/ 271 w 284"/>
                <a:gd name="T1" fmla="*/ 717 h 1467"/>
                <a:gd name="T2" fmla="*/ 271 w 284"/>
                <a:gd name="T3" fmla="*/ 536 h 1467"/>
                <a:gd name="T4" fmla="*/ 140 w 284"/>
                <a:gd name="T5" fmla="*/ 406 h 1467"/>
                <a:gd name="T6" fmla="*/ 140 w 284"/>
                <a:gd name="T7" fmla="*/ 131 h 1467"/>
                <a:gd name="T8" fmla="*/ 7 w 284"/>
                <a:gd name="T9" fmla="*/ 0 h 1467"/>
                <a:gd name="T10" fmla="*/ 0 w 284"/>
                <a:gd name="T11" fmla="*/ 7 h 1467"/>
                <a:gd name="T12" fmla="*/ 129 w 284"/>
                <a:gd name="T13" fmla="*/ 136 h 1467"/>
                <a:gd name="T14" fmla="*/ 129 w 284"/>
                <a:gd name="T15" fmla="*/ 809 h 1467"/>
                <a:gd name="T16" fmla="*/ 44 w 284"/>
                <a:gd name="T17" fmla="*/ 858 h 1467"/>
                <a:gd name="T18" fmla="*/ 44 w 284"/>
                <a:gd name="T19" fmla="*/ 961 h 1467"/>
                <a:gd name="T20" fmla="*/ 129 w 284"/>
                <a:gd name="T21" fmla="*/ 1009 h 1467"/>
                <a:gd name="T22" fmla="*/ 129 w 284"/>
                <a:gd name="T23" fmla="*/ 1467 h 1467"/>
                <a:gd name="T24" fmla="*/ 140 w 284"/>
                <a:gd name="T25" fmla="*/ 1467 h 1467"/>
                <a:gd name="T26" fmla="*/ 140 w 284"/>
                <a:gd name="T27" fmla="*/ 1009 h 1467"/>
                <a:gd name="T28" fmla="*/ 167 w 284"/>
                <a:gd name="T29" fmla="*/ 994 h 1467"/>
                <a:gd name="T30" fmla="*/ 167 w 284"/>
                <a:gd name="T31" fmla="*/ 1255 h 1467"/>
                <a:gd name="T32" fmla="*/ 155 w 284"/>
                <a:gd name="T33" fmla="*/ 1270 h 1467"/>
                <a:gd name="T34" fmla="*/ 172 w 284"/>
                <a:gd name="T35" fmla="*/ 1287 h 1467"/>
                <a:gd name="T36" fmla="*/ 189 w 284"/>
                <a:gd name="T37" fmla="*/ 1270 h 1467"/>
                <a:gd name="T38" fmla="*/ 177 w 284"/>
                <a:gd name="T39" fmla="*/ 1255 h 1467"/>
                <a:gd name="T40" fmla="*/ 177 w 284"/>
                <a:gd name="T41" fmla="*/ 988 h 1467"/>
                <a:gd name="T42" fmla="*/ 225 w 284"/>
                <a:gd name="T43" fmla="*/ 961 h 1467"/>
                <a:gd name="T44" fmla="*/ 225 w 284"/>
                <a:gd name="T45" fmla="*/ 858 h 1467"/>
                <a:gd name="T46" fmla="*/ 140 w 284"/>
                <a:gd name="T47" fmla="*/ 809 h 1467"/>
                <a:gd name="T48" fmla="*/ 140 w 284"/>
                <a:gd name="T49" fmla="*/ 420 h 1467"/>
                <a:gd name="T50" fmla="*/ 261 w 284"/>
                <a:gd name="T51" fmla="*/ 540 h 1467"/>
                <a:gd name="T52" fmla="*/ 261 w 284"/>
                <a:gd name="T53" fmla="*/ 717 h 1467"/>
                <a:gd name="T54" fmla="*/ 250 w 284"/>
                <a:gd name="T55" fmla="*/ 733 h 1467"/>
                <a:gd name="T56" fmla="*/ 267 w 284"/>
                <a:gd name="T57" fmla="*/ 749 h 1467"/>
                <a:gd name="T58" fmla="*/ 284 w 284"/>
                <a:gd name="T59" fmla="*/ 733 h 1467"/>
                <a:gd name="T60" fmla="*/ 271 w 284"/>
                <a:gd name="T61" fmla="*/ 717 h 1467"/>
                <a:gd name="T62" fmla="*/ 215 w 284"/>
                <a:gd name="T63" fmla="*/ 955 h 1467"/>
                <a:gd name="T64" fmla="*/ 169 w 284"/>
                <a:gd name="T65" fmla="*/ 981 h 1467"/>
                <a:gd name="T66" fmla="*/ 167 w 284"/>
                <a:gd name="T67" fmla="*/ 981 h 1467"/>
                <a:gd name="T68" fmla="*/ 167 w 284"/>
                <a:gd name="T69" fmla="*/ 982 h 1467"/>
                <a:gd name="T70" fmla="*/ 135 w 284"/>
                <a:gd name="T71" fmla="*/ 1001 h 1467"/>
                <a:gd name="T72" fmla="*/ 54 w 284"/>
                <a:gd name="T73" fmla="*/ 955 h 1467"/>
                <a:gd name="T74" fmla="*/ 54 w 284"/>
                <a:gd name="T75" fmla="*/ 864 h 1467"/>
                <a:gd name="T76" fmla="*/ 135 w 284"/>
                <a:gd name="T77" fmla="*/ 818 h 1467"/>
                <a:gd name="T78" fmla="*/ 215 w 284"/>
                <a:gd name="T79" fmla="*/ 864 h 1467"/>
                <a:gd name="T80" fmla="*/ 215 w 284"/>
                <a:gd name="T81" fmla="*/ 955 h 1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84" h="1467">
                  <a:moveTo>
                    <a:pt x="271" y="717"/>
                  </a:moveTo>
                  <a:cubicBezTo>
                    <a:pt x="271" y="536"/>
                    <a:pt x="271" y="536"/>
                    <a:pt x="271" y="536"/>
                  </a:cubicBezTo>
                  <a:cubicBezTo>
                    <a:pt x="140" y="406"/>
                    <a:pt x="140" y="406"/>
                    <a:pt x="140" y="406"/>
                  </a:cubicBezTo>
                  <a:cubicBezTo>
                    <a:pt x="140" y="131"/>
                    <a:pt x="140" y="131"/>
                    <a:pt x="140" y="13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29" y="136"/>
                    <a:pt x="129" y="136"/>
                    <a:pt x="129" y="136"/>
                  </a:cubicBezTo>
                  <a:cubicBezTo>
                    <a:pt x="129" y="809"/>
                    <a:pt x="129" y="809"/>
                    <a:pt x="129" y="809"/>
                  </a:cubicBezTo>
                  <a:cubicBezTo>
                    <a:pt x="44" y="858"/>
                    <a:pt x="44" y="858"/>
                    <a:pt x="44" y="858"/>
                  </a:cubicBezTo>
                  <a:cubicBezTo>
                    <a:pt x="44" y="961"/>
                    <a:pt x="44" y="961"/>
                    <a:pt x="44" y="961"/>
                  </a:cubicBezTo>
                  <a:cubicBezTo>
                    <a:pt x="129" y="1009"/>
                    <a:pt x="129" y="1009"/>
                    <a:pt x="129" y="1009"/>
                  </a:cubicBezTo>
                  <a:cubicBezTo>
                    <a:pt x="129" y="1467"/>
                    <a:pt x="129" y="1467"/>
                    <a:pt x="129" y="1467"/>
                  </a:cubicBezTo>
                  <a:cubicBezTo>
                    <a:pt x="140" y="1467"/>
                    <a:pt x="140" y="1467"/>
                    <a:pt x="140" y="1467"/>
                  </a:cubicBezTo>
                  <a:cubicBezTo>
                    <a:pt x="140" y="1009"/>
                    <a:pt x="140" y="1009"/>
                    <a:pt x="140" y="1009"/>
                  </a:cubicBezTo>
                  <a:cubicBezTo>
                    <a:pt x="167" y="994"/>
                    <a:pt x="167" y="994"/>
                    <a:pt x="167" y="994"/>
                  </a:cubicBezTo>
                  <a:cubicBezTo>
                    <a:pt x="167" y="1255"/>
                    <a:pt x="167" y="1255"/>
                    <a:pt x="167" y="1255"/>
                  </a:cubicBezTo>
                  <a:cubicBezTo>
                    <a:pt x="160" y="1257"/>
                    <a:pt x="155" y="1263"/>
                    <a:pt x="155" y="1270"/>
                  </a:cubicBezTo>
                  <a:cubicBezTo>
                    <a:pt x="155" y="1279"/>
                    <a:pt x="163" y="1287"/>
                    <a:pt x="172" y="1287"/>
                  </a:cubicBezTo>
                  <a:cubicBezTo>
                    <a:pt x="181" y="1287"/>
                    <a:pt x="189" y="1279"/>
                    <a:pt x="189" y="1270"/>
                  </a:cubicBezTo>
                  <a:cubicBezTo>
                    <a:pt x="189" y="1263"/>
                    <a:pt x="184" y="1257"/>
                    <a:pt x="177" y="1255"/>
                  </a:cubicBezTo>
                  <a:cubicBezTo>
                    <a:pt x="177" y="988"/>
                    <a:pt x="177" y="988"/>
                    <a:pt x="177" y="988"/>
                  </a:cubicBezTo>
                  <a:cubicBezTo>
                    <a:pt x="225" y="961"/>
                    <a:pt x="225" y="961"/>
                    <a:pt x="225" y="961"/>
                  </a:cubicBezTo>
                  <a:cubicBezTo>
                    <a:pt x="225" y="858"/>
                    <a:pt x="225" y="858"/>
                    <a:pt x="225" y="858"/>
                  </a:cubicBezTo>
                  <a:cubicBezTo>
                    <a:pt x="140" y="809"/>
                    <a:pt x="140" y="809"/>
                    <a:pt x="140" y="809"/>
                  </a:cubicBezTo>
                  <a:cubicBezTo>
                    <a:pt x="140" y="420"/>
                    <a:pt x="140" y="420"/>
                    <a:pt x="140" y="420"/>
                  </a:cubicBezTo>
                  <a:cubicBezTo>
                    <a:pt x="261" y="540"/>
                    <a:pt x="261" y="540"/>
                    <a:pt x="261" y="540"/>
                  </a:cubicBezTo>
                  <a:cubicBezTo>
                    <a:pt x="261" y="717"/>
                    <a:pt x="261" y="717"/>
                    <a:pt x="261" y="717"/>
                  </a:cubicBezTo>
                  <a:cubicBezTo>
                    <a:pt x="255" y="720"/>
                    <a:pt x="250" y="726"/>
                    <a:pt x="250" y="733"/>
                  </a:cubicBezTo>
                  <a:cubicBezTo>
                    <a:pt x="250" y="742"/>
                    <a:pt x="258" y="749"/>
                    <a:pt x="267" y="749"/>
                  </a:cubicBezTo>
                  <a:cubicBezTo>
                    <a:pt x="276" y="749"/>
                    <a:pt x="284" y="742"/>
                    <a:pt x="284" y="733"/>
                  </a:cubicBezTo>
                  <a:cubicBezTo>
                    <a:pt x="284" y="725"/>
                    <a:pt x="278" y="719"/>
                    <a:pt x="271" y="717"/>
                  </a:cubicBezTo>
                  <a:close/>
                  <a:moveTo>
                    <a:pt x="215" y="955"/>
                  </a:moveTo>
                  <a:cubicBezTo>
                    <a:pt x="169" y="981"/>
                    <a:pt x="169" y="981"/>
                    <a:pt x="169" y="981"/>
                  </a:cubicBezTo>
                  <a:cubicBezTo>
                    <a:pt x="167" y="981"/>
                    <a:pt x="167" y="981"/>
                    <a:pt x="167" y="981"/>
                  </a:cubicBezTo>
                  <a:cubicBezTo>
                    <a:pt x="167" y="982"/>
                    <a:pt x="167" y="982"/>
                    <a:pt x="167" y="982"/>
                  </a:cubicBezTo>
                  <a:cubicBezTo>
                    <a:pt x="135" y="1001"/>
                    <a:pt x="135" y="1001"/>
                    <a:pt x="135" y="1001"/>
                  </a:cubicBezTo>
                  <a:cubicBezTo>
                    <a:pt x="54" y="955"/>
                    <a:pt x="54" y="955"/>
                    <a:pt x="54" y="955"/>
                  </a:cubicBezTo>
                  <a:cubicBezTo>
                    <a:pt x="54" y="864"/>
                    <a:pt x="54" y="864"/>
                    <a:pt x="54" y="864"/>
                  </a:cubicBezTo>
                  <a:cubicBezTo>
                    <a:pt x="135" y="818"/>
                    <a:pt x="135" y="818"/>
                    <a:pt x="135" y="818"/>
                  </a:cubicBezTo>
                  <a:cubicBezTo>
                    <a:pt x="215" y="864"/>
                    <a:pt x="215" y="864"/>
                    <a:pt x="215" y="864"/>
                  </a:cubicBezTo>
                  <a:lnTo>
                    <a:pt x="215" y="9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30"/>
            <p:cNvSpPr/>
            <p:nvPr/>
          </p:nvSpPr>
          <p:spPr bwMode="auto">
            <a:xfrm>
              <a:off x="4867" y="3117"/>
              <a:ext cx="98" cy="86"/>
            </a:xfrm>
            <a:custGeom>
              <a:avLst/>
              <a:gdLst>
                <a:gd name="T0" fmla="*/ 0 w 98"/>
                <a:gd name="T1" fmla="*/ 0 h 86"/>
                <a:gd name="T2" fmla="*/ 24 w 98"/>
                <a:gd name="T3" fmla="*/ 42 h 86"/>
                <a:gd name="T4" fmla="*/ 48 w 98"/>
                <a:gd name="T5" fmla="*/ 86 h 86"/>
                <a:gd name="T6" fmla="*/ 73 w 98"/>
                <a:gd name="T7" fmla="*/ 44 h 86"/>
                <a:gd name="T8" fmla="*/ 98 w 98"/>
                <a:gd name="T9" fmla="*/ 2 h 86"/>
                <a:gd name="T10" fmla="*/ 49 w 98"/>
                <a:gd name="T11" fmla="*/ 0 h 86"/>
                <a:gd name="T12" fmla="*/ 0 w 98"/>
                <a:gd name="T1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0" y="0"/>
                  </a:moveTo>
                  <a:lnTo>
                    <a:pt x="24" y="42"/>
                  </a:lnTo>
                  <a:lnTo>
                    <a:pt x="48" y="86"/>
                  </a:lnTo>
                  <a:lnTo>
                    <a:pt x="73" y="44"/>
                  </a:lnTo>
                  <a:lnTo>
                    <a:pt x="98" y="2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31"/>
            <p:cNvSpPr/>
            <p:nvPr/>
          </p:nvSpPr>
          <p:spPr bwMode="auto">
            <a:xfrm>
              <a:off x="5419" y="4234"/>
              <a:ext cx="99" cy="86"/>
            </a:xfrm>
            <a:custGeom>
              <a:avLst/>
              <a:gdLst>
                <a:gd name="T0" fmla="*/ 0 w 99"/>
                <a:gd name="T1" fmla="*/ 0 h 86"/>
                <a:gd name="T2" fmla="*/ 23 w 99"/>
                <a:gd name="T3" fmla="*/ 42 h 86"/>
                <a:gd name="T4" fmla="*/ 47 w 99"/>
                <a:gd name="T5" fmla="*/ 86 h 86"/>
                <a:gd name="T6" fmla="*/ 74 w 99"/>
                <a:gd name="T7" fmla="*/ 44 h 86"/>
                <a:gd name="T8" fmla="*/ 99 w 99"/>
                <a:gd name="T9" fmla="*/ 1 h 86"/>
                <a:gd name="T10" fmla="*/ 50 w 99"/>
                <a:gd name="T11" fmla="*/ 1 h 86"/>
                <a:gd name="T12" fmla="*/ 0 w 99"/>
                <a:gd name="T1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0" y="0"/>
                  </a:moveTo>
                  <a:lnTo>
                    <a:pt x="23" y="42"/>
                  </a:lnTo>
                  <a:lnTo>
                    <a:pt x="47" y="86"/>
                  </a:lnTo>
                  <a:lnTo>
                    <a:pt x="74" y="44"/>
                  </a:lnTo>
                  <a:lnTo>
                    <a:pt x="99" y="1"/>
                  </a:lnTo>
                  <a:lnTo>
                    <a:pt x="5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33"/>
            <p:cNvSpPr>
              <a:spLocks noEditPoints="1"/>
            </p:cNvSpPr>
            <p:nvPr/>
          </p:nvSpPr>
          <p:spPr bwMode="auto">
            <a:xfrm>
              <a:off x="5365" y="3171"/>
              <a:ext cx="208" cy="239"/>
            </a:xfrm>
            <a:custGeom>
              <a:avLst/>
              <a:gdLst>
                <a:gd name="T0" fmla="*/ 0 w 208"/>
                <a:gd name="T1" fmla="*/ 59 h 239"/>
                <a:gd name="T2" fmla="*/ 0 w 208"/>
                <a:gd name="T3" fmla="*/ 179 h 239"/>
                <a:gd name="T4" fmla="*/ 104 w 208"/>
                <a:gd name="T5" fmla="*/ 239 h 239"/>
                <a:gd name="T6" fmla="*/ 208 w 208"/>
                <a:gd name="T7" fmla="*/ 179 h 239"/>
                <a:gd name="T8" fmla="*/ 208 w 208"/>
                <a:gd name="T9" fmla="*/ 59 h 239"/>
                <a:gd name="T10" fmla="*/ 104 w 208"/>
                <a:gd name="T11" fmla="*/ 0 h 239"/>
                <a:gd name="T12" fmla="*/ 0 w 208"/>
                <a:gd name="T13" fmla="*/ 59 h 239"/>
                <a:gd name="T14" fmla="*/ 201 w 208"/>
                <a:gd name="T15" fmla="*/ 174 h 239"/>
                <a:gd name="T16" fmla="*/ 104 w 208"/>
                <a:gd name="T17" fmla="*/ 230 h 239"/>
                <a:gd name="T18" fmla="*/ 6 w 208"/>
                <a:gd name="T19" fmla="*/ 174 h 239"/>
                <a:gd name="T20" fmla="*/ 6 w 208"/>
                <a:gd name="T21" fmla="*/ 64 h 239"/>
                <a:gd name="T22" fmla="*/ 104 w 208"/>
                <a:gd name="T23" fmla="*/ 9 h 239"/>
                <a:gd name="T24" fmla="*/ 201 w 208"/>
                <a:gd name="T25" fmla="*/ 64 h 239"/>
                <a:gd name="T26" fmla="*/ 201 w 208"/>
                <a:gd name="T27" fmla="*/ 17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8" h="239">
                  <a:moveTo>
                    <a:pt x="0" y="59"/>
                  </a:moveTo>
                  <a:lnTo>
                    <a:pt x="0" y="179"/>
                  </a:lnTo>
                  <a:lnTo>
                    <a:pt x="104" y="239"/>
                  </a:lnTo>
                  <a:lnTo>
                    <a:pt x="208" y="179"/>
                  </a:lnTo>
                  <a:lnTo>
                    <a:pt x="208" y="59"/>
                  </a:lnTo>
                  <a:lnTo>
                    <a:pt x="104" y="0"/>
                  </a:lnTo>
                  <a:lnTo>
                    <a:pt x="0" y="59"/>
                  </a:lnTo>
                  <a:close/>
                  <a:moveTo>
                    <a:pt x="201" y="174"/>
                  </a:moveTo>
                  <a:lnTo>
                    <a:pt x="104" y="230"/>
                  </a:lnTo>
                  <a:lnTo>
                    <a:pt x="6" y="174"/>
                  </a:lnTo>
                  <a:lnTo>
                    <a:pt x="6" y="64"/>
                  </a:lnTo>
                  <a:lnTo>
                    <a:pt x="104" y="9"/>
                  </a:lnTo>
                  <a:lnTo>
                    <a:pt x="201" y="64"/>
                  </a:lnTo>
                  <a:lnTo>
                    <a:pt x="20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46"/>
            <p:cNvSpPr>
              <a:spLocks noEditPoints="1"/>
            </p:cNvSpPr>
            <p:nvPr/>
          </p:nvSpPr>
          <p:spPr bwMode="auto">
            <a:xfrm>
              <a:off x="1526" y="448"/>
              <a:ext cx="1008" cy="286"/>
            </a:xfrm>
            <a:custGeom>
              <a:avLst/>
              <a:gdLst>
                <a:gd name="T0" fmla="*/ 1 w 596"/>
                <a:gd name="T1" fmla="*/ 90 h 169"/>
                <a:gd name="T2" fmla="*/ 25 w 596"/>
                <a:gd name="T3" fmla="*/ 109 h 169"/>
                <a:gd name="T4" fmla="*/ 50 w 596"/>
                <a:gd name="T5" fmla="*/ 90 h 169"/>
                <a:gd name="T6" fmla="*/ 337 w 596"/>
                <a:gd name="T7" fmla="*/ 90 h 169"/>
                <a:gd name="T8" fmla="*/ 306 w 596"/>
                <a:gd name="T9" fmla="*/ 120 h 169"/>
                <a:gd name="T10" fmla="*/ 156 w 596"/>
                <a:gd name="T11" fmla="*/ 120 h 169"/>
                <a:gd name="T12" fmla="*/ 141 w 596"/>
                <a:gd name="T13" fmla="*/ 109 h 169"/>
                <a:gd name="T14" fmla="*/ 124 w 596"/>
                <a:gd name="T15" fmla="*/ 125 h 169"/>
                <a:gd name="T16" fmla="*/ 141 w 596"/>
                <a:gd name="T17" fmla="*/ 141 h 169"/>
                <a:gd name="T18" fmla="*/ 156 w 596"/>
                <a:gd name="T19" fmla="*/ 130 h 169"/>
                <a:gd name="T20" fmla="*/ 310 w 596"/>
                <a:gd name="T21" fmla="*/ 130 h 169"/>
                <a:gd name="T22" fmla="*/ 351 w 596"/>
                <a:gd name="T23" fmla="*/ 90 h 169"/>
                <a:gd name="T24" fmla="*/ 456 w 596"/>
                <a:gd name="T25" fmla="*/ 90 h 169"/>
                <a:gd name="T26" fmla="*/ 596 w 596"/>
                <a:gd name="T27" fmla="*/ 169 h 169"/>
                <a:gd name="T28" fmla="*/ 596 w 596"/>
                <a:gd name="T29" fmla="*/ 0 h 169"/>
                <a:gd name="T30" fmla="*/ 456 w 596"/>
                <a:gd name="T31" fmla="*/ 80 h 169"/>
                <a:gd name="T32" fmla="*/ 50 w 596"/>
                <a:gd name="T33" fmla="*/ 80 h 169"/>
                <a:gd name="T34" fmla="*/ 25 w 596"/>
                <a:gd name="T35" fmla="*/ 60 h 169"/>
                <a:gd name="T36" fmla="*/ 1 w 596"/>
                <a:gd name="T37" fmla="*/ 80 h 169"/>
                <a:gd name="T38" fmla="*/ 0 w 596"/>
                <a:gd name="T39" fmla="*/ 80 h 169"/>
                <a:gd name="T40" fmla="*/ 0 w 596"/>
                <a:gd name="T41" fmla="*/ 90 h 169"/>
                <a:gd name="T42" fmla="*/ 1 w 596"/>
                <a:gd name="T43" fmla="*/ 90 h 169"/>
                <a:gd name="T44" fmla="*/ 586 w 596"/>
                <a:gd name="T45" fmla="*/ 18 h 169"/>
                <a:gd name="T46" fmla="*/ 586 w 596"/>
                <a:gd name="T47" fmla="*/ 152 h 169"/>
                <a:gd name="T48" fmla="*/ 468 w 596"/>
                <a:gd name="T49" fmla="*/ 85 h 169"/>
                <a:gd name="T50" fmla="*/ 586 w 596"/>
                <a:gd name="T51" fmla="*/ 1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96" h="169">
                  <a:moveTo>
                    <a:pt x="1" y="90"/>
                  </a:moveTo>
                  <a:cubicBezTo>
                    <a:pt x="3" y="101"/>
                    <a:pt x="13" y="109"/>
                    <a:pt x="25" y="109"/>
                  </a:cubicBezTo>
                  <a:cubicBezTo>
                    <a:pt x="37" y="109"/>
                    <a:pt x="47" y="101"/>
                    <a:pt x="50" y="90"/>
                  </a:cubicBezTo>
                  <a:cubicBezTo>
                    <a:pt x="337" y="90"/>
                    <a:pt x="337" y="90"/>
                    <a:pt x="337" y="90"/>
                  </a:cubicBezTo>
                  <a:cubicBezTo>
                    <a:pt x="306" y="120"/>
                    <a:pt x="306" y="120"/>
                    <a:pt x="306" y="120"/>
                  </a:cubicBezTo>
                  <a:cubicBezTo>
                    <a:pt x="156" y="120"/>
                    <a:pt x="156" y="120"/>
                    <a:pt x="156" y="120"/>
                  </a:cubicBezTo>
                  <a:cubicBezTo>
                    <a:pt x="154" y="113"/>
                    <a:pt x="148" y="109"/>
                    <a:pt x="141" y="109"/>
                  </a:cubicBezTo>
                  <a:cubicBezTo>
                    <a:pt x="132" y="109"/>
                    <a:pt x="124" y="116"/>
                    <a:pt x="124" y="125"/>
                  </a:cubicBezTo>
                  <a:cubicBezTo>
                    <a:pt x="124" y="134"/>
                    <a:pt x="132" y="141"/>
                    <a:pt x="141" y="141"/>
                  </a:cubicBezTo>
                  <a:cubicBezTo>
                    <a:pt x="148" y="141"/>
                    <a:pt x="154" y="137"/>
                    <a:pt x="156" y="130"/>
                  </a:cubicBezTo>
                  <a:cubicBezTo>
                    <a:pt x="310" y="130"/>
                    <a:pt x="310" y="130"/>
                    <a:pt x="310" y="130"/>
                  </a:cubicBezTo>
                  <a:cubicBezTo>
                    <a:pt x="351" y="90"/>
                    <a:pt x="351" y="90"/>
                    <a:pt x="351" y="90"/>
                  </a:cubicBezTo>
                  <a:cubicBezTo>
                    <a:pt x="456" y="90"/>
                    <a:pt x="456" y="90"/>
                    <a:pt x="456" y="90"/>
                  </a:cubicBezTo>
                  <a:cubicBezTo>
                    <a:pt x="596" y="169"/>
                    <a:pt x="596" y="169"/>
                    <a:pt x="596" y="169"/>
                  </a:cubicBezTo>
                  <a:cubicBezTo>
                    <a:pt x="596" y="0"/>
                    <a:pt x="596" y="0"/>
                    <a:pt x="596" y="0"/>
                  </a:cubicBezTo>
                  <a:cubicBezTo>
                    <a:pt x="456" y="80"/>
                    <a:pt x="456" y="80"/>
                    <a:pt x="456" y="80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47" y="68"/>
                    <a:pt x="37" y="60"/>
                    <a:pt x="25" y="60"/>
                  </a:cubicBezTo>
                  <a:cubicBezTo>
                    <a:pt x="13" y="60"/>
                    <a:pt x="3" y="68"/>
                    <a:pt x="1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lnTo>
                    <a:pt x="1" y="90"/>
                  </a:lnTo>
                  <a:close/>
                  <a:moveTo>
                    <a:pt x="586" y="18"/>
                  </a:moveTo>
                  <a:cubicBezTo>
                    <a:pt x="586" y="152"/>
                    <a:pt x="586" y="152"/>
                    <a:pt x="586" y="152"/>
                  </a:cubicBezTo>
                  <a:cubicBezTo>
                    <a:pt x="468" y="85"/>
                    <a:pt x="468" y="85"/>
                    <a:pt x="468" y="85"/>
                  </a:cubicBezTo>
                  <a:lnTo>
                    <a:pt x="58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7"/>
            <p:cNvSpPr/>
            <p:nvPr/>
          </p:nvSpPr>
          <p:spPr bwMode="auto">
            <a:xfrm>
              <a:off x="2302" y="294"/>
              <a:ext cx="683" cy="192"/>
            </a:xfrm>
            <a:custGeom>
              <a:avLst/>
              <a:gdLst>
                <a:gd name="T0" fmla="*/ 670 w 683"/>
                <a:gd name="T1" fmla="*/ 192 h 192"/>
                <a:gd name="T2" fmla="*/ 683 w 683"/>
                <a:gd name="T3" fmla="*/ 180 h 192"/>
                <a:gd name="T4" fmla="*/ 536 w 683"/>
                <a:gd name="T5" fmla="*/ 0 h 192"/>
                <a:gd name="T6" fmla="*/ 0 w 683"/>
                <a:gd name="T7" fmla="*/ 0 h 192"/>
                <a:gd name="T8" fmla="*/ 0 w 683"/>
                <a:gd name="T9" fmla="*/ 19 h 192"/>
                <a:gd name="T10" fmla="*/ 528 w 683"/>
                <a:gd name="T11" fmla="*/ 19 h 192"/>
                <a:gd name="T12" fmla="*/ 670 w 683"/>
                <a:gd name="T13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3" h="192">
                  <a:moveTo>
                    <a:pt x="670" y="192"/>
                  </a:moveTo>
                  <a:lnTo>
                    <a:pt x="683" y="180"/>
                  </a:lnTo>
                  <a:lnTo>
                    <a:pt x="536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528" y="19"/>
                  </a:lnTo>
                  <a:lnTo>
                    <a:pt x="670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5"/>
            <p:cNvSpPr/>
            <p:nvPr/>
          </p:nvSpPr>
          <p:spPr bwMode="auto">
            <a:xfrm>
              <a:off x="5419" y="3234"/>
              <a:ext cx="99" cy="113"/>
            </a:xfrm>
            <a:custGeom>
              <a:avLst/>
              <a:gdLst>
                <a:gd name="T0" fmla="*/ 0 w 99"/>
                <a:gd name="T1" fmla="*/ 28 h 113"/>
                <a:gd name="T2" fmla="*/ 50 w 99"/>
                <a:gd name="T3" fmla="*/ 0 h 113"/>
                <a:gd name="T4" fmla="*/ 99 w 99"/>
                <a:gd name="T5" fmla="*/ 28 h 113"/>
                <a:gd name="T6" fmla="*/ 99 w 99"/>
                <a:gd name="T7" fmla="*/ 84 h 113"/>
                <a:gd name="T8" fmla="*/ 50 w 99"/>
                <a:gd name="T9" fmla="*/ 113 h 113"/>
                <a:gd name="T10" fmla="*/ 0 w 99"/>
                <a:gd name="T11" fmla="*/ 84 h 113"/>
                <a:gd name="T12" fmla="*/ 0 w 99"/>
                <a:gd name="T13" fmla="*/ 2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113">
                  <a:moveTo>
                    <a:pt x="0" y="28"/>
                  </a:moveTo>
                  <a:lnTo>
                    <a:pt x="50" y="0"/>
                  </a:lnTo>
                  <a:lnTo>
                    <a:pt x="99" y="28"/>
                  </a:lnTo>
                  <a:lnTo>
                    <a:pt x="99" y="84"/>
                  </a:lnTo>
                  <a:lnTo>
                    <a:pt x="50" y="113"/>
                  </a:lnTo>
                  <a:lnTo>
                    <a:pt x="0" y="8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3" name="Group 4"/>
          <p:cNvGrpSpPr>
            <a:grpSpLocks noChangeAspect="1"/>
          </p:cNvGrpSpPr>
          <p:nvPr/>
        </p:nvGrpSpPr>
        <p:grpSpPr bwMode="auto">
          <a:xfrm rot="10800000">
            <a:off x="-241257" y="4357250"/>
            <a:ext cx="3766340" cy="2677589"/>
            <a:chOff x="2074" y="-2"/>
            <a:chExt cx="4082" cy="2902"/>
          </a:xfrm>
          <a:gradFill>
            <a:gsLst>
              <a:gs pos="50000">
                <a:schemeClr val="accent3"/>
              </a:gs>
              <a:gs pos="0">
                <a:schemeClr val="accent3">
                  <a:lumMod val="25000"/>
                  <a:lumOff val="75000"/>
                </a:schemeClr>
              </a:gs>
              <a:gs pos="100000">
                <a:schemeClr val="accent3">
                  <a:lumMod val="85000"/>
                </a:schemeClr>
              </a:gs>
            </a:gsLst>
            <a:lin ang="5400000" scaled="1"/>
          </a:gradFill>
        </p:grpSpPr>
        <p:sp>
          <p:nvSpPr>
            <p:cNvPr id="64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6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7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8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97619" y="-312977"/>
            <a:ext cx="596822" cy="690723"/>
            <a:chOff x="2293938" y="-7937"/>
            <a:chExt cx="596900" cy="690563"/>
          </a:xfrm>
          <a:gradFill>
            <a:gsLst>
              <a:gs pos="50000">
                <a:schemeClr val="accent3"/>
              </a:gs>
              <a:gs pos="0">
                <a:schemeClr val="accent3">
                  <a:lumMod val="25000"/>
                  <a:lumOff val="75000"/>
                </a:schemeClr>
              </a:gs>
              <a:gs pos="100000">
                <a:schemeClr val="accent3">
                  <a:lumMod val="85000"/>
                </a:schemeClr>
              </a:gs>
            </a:gsLst>
            <a:lin ang="5400000" scaled="1"/>
          </a:gradFill>
        </p:grpSpPr>
        <p:sp>
          <p:nvSpPr>
            <p:cNvPr id="120" name="Freeform 32"/>
            <p:cNvSpPr/>
            <p:nvPr/>
          </p:nvSpPr>
          <p:spPr bwMode="auto">
            <a:xfrm>
              <a:off x="2343150" y="-7937"/>
              <a:ext cx="547688" cy="641350"/>
            </a:xfrm>
            <a:custGeom>
              <a:avLst/>
              <a:gdLst>
                <a:gd name="T0" fmla="*/ 331 w 345"/>
                <a:gd name="T1" fmla="*/ 0 h 404"/>
                <a:gd name="T2" fmla="*/ 331 w 345"/>
                <a:gd name="T3" fmla="*/ 66 h 404"/>
                <a:gd name="T4" fmla="*/ 0 w 345"/>
                <a:gd name="T5" fmla="*/ 395 h 404"/>
                <a:gd name="T6" fmla="*/ 9 w 345"/>
                <a:gd name="T7" fmla="*/ 404 h 404"/>
                <a:gd name="T8" fmla="*/ 343 w 345"/>
                <a:gd name="T9" fmla="*/ 75 h 404"/>
                <a:gd name="T10" fmla="*/ 345 w 345"/>
                <a:gd name="T11" fmla="*/ 73 h 404"/>
                <a:gd name="T12" fmla="*/ 345 w 345"/>
                <a:gd name="T13" fmla="*/ 69 h 404"/>
                <a:gd name="T14" fmla="*/ 345 w 345"/>
                <a:gd name="T15" fmla="*/ 0 h 404"/>
                <a:gd name="T16" fmla="*/ 331 w 345"/>
                <a:gd name="T17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404">
                  <a:moveTo>
                    <a:pt x="331" y="0"/>
                  </a:moveTo>
                  <a:lnTo>
                    <a:pt x="331" y="66"/>
                  </a:lnTo>
                  <a:lnTo>
                    <a:pt x="0" y="395"/>
                  </a:lnTo>
                  <a:lnTo>
                    <a:pt x="9" y="404"/>
                  </a:lnTo>
                  <a:lnTo>
                    <a:pt x="343" y="75"/>
                  </a:lnTo>
                  <a:lnTo>
                    <a:pt x="345" y="73"/>
                  </a:lnTo>
                  <a:lnTo>
                    <a:pt x="345" y="69"/>
                  </a:lnTo>
                  <a:lnTo>
                    <a:pt x="345" y="0"/>
                  </a:lnTo>
                  <a:lnTo>
                    <a:pt x="3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1" name="Oval 33"/>
            <p:cNvSpPr>
              <a:spLocks noChangeArrowheads="1"/>
            </p:cNvSpPr>
            <p:nvPr/>
          </p:nvSpPr>
          <p:spPr bwMode="auto">
            <a:xfrm>
              <a:off x="2293938" y="573088"/>
              <a:ext cx="112713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1" y="843158"/>
            <a:ext cx="3166651" cy="1451312"/>
            <a:chOff x="0" y="842963"/>
            <a:chExt cx="3167063" cy="1450976"/>
          </a:xfrm>
          <a:gradFill>
            <a:gsLst>
              <a:gs pos="50000">
                <a:schemeClr val="accent3"/>
              </a:gs>
              <a:gs pos="0">
                <a:schemeClr val="accent3">
                  <a:lumMod val="25000"/>
                  <a:lumOff val="75000"/>
                </a:schemeClr>
              </a:gs>
              <a:gs pos="100000">
                <a:schemeClr val="accent3">
                  <a:lumMod val="85000"/>
                </a:schemeClr>
              </a:gs>
            </a:gsLst>
            <a:lin ang="5400000" scaled="1"/>
          </a:gradFill>
        </p:grpSpPr>
        <p:sp>
          <p:nvSpPr>
            <p:cNvPr id="123" name="Freeform 40"/>
            <p:cNvSpPr/>
            <p:nvPr/>
          </p:nvSpPr>
          <p:spPr bwMode="auto">
            <a:xfrm>
              <a:off x="0" y="890588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4" name="Freeform 41"/>
            <p:cNvSpPr/>
            <p:nvPr/>
          </p:nvSpPr>
          <p:spPr bwMode="auto">
            <a:xfrm>
              <a:off x="619125" y="842963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5" name="Freeform 42"/>
            <p:cNvSpPr/>
            <p:nvPr/>
          </p:nvSpPr>
          <p:spPr bwMode="auto">
            <a:xfrm>
              <a:off x="0" y="1041401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6" name="Oval 43"/>
            <p:cNvSpPr>
              <a:spLocks noChangeArrowheads="1"/>
            </p:cNvSpPr>
            <p:nvPr/>
          </p:nvSpPr>
          <p:spPr bwMode="auto">
            <a:xfrm>
              <a:off x="1212850" y="995363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7" name="Freeform 44"/>
            <p:cNvSpPr/>
            <p:nvPr/>
          </p:nvSpPr>
          <p:spPr bwMode="auto">
            <a:xfrm>
              <a:off x="0" y="1182688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8" name="Oval 45"/>
            <p:cNvSpPr>
              <a:spLocks noChangeArrowheads="1"/>
            </p:cNvSpPr>
            <p:nvPr/>
          </p:nvSpPr>
          <p:spPr bwMode="auto">
            <a:xfrm>
              <a:off x="3052763" y="1357313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9" name="Freeform 46"/>
            <p:cNvSpPr/>
            <p:nvPr/>
          </p:nvSpPr>
          <p:spPr bwMode="auto">
            <a:xfrm>
              <a:off x="0" y="1338263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0" name="Freeform 47"/>
            <p:cNvSpPr/>
            <p:nvPr/>
          </p:nvSpPr>
          <p:spPr bwMode="auto">
            <a:xfrm>
              <a:off x="1570038" y="1293813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1" name="Freeform 48"/>
            <p:cNvSpPr/>
            <p:nvPr/>
          </p:nvSpPr>
          <p:spPr bwMode="auto">
            <a:xfrm>
              <a:off x="0" y="1682751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2" name="Oval 49"/>
            <p:cNvSpPr>
              <a:spLocks noChangeArrowheads="1"/>
            </p:cNvSpPr>
            <p:nvPr/>
          </p:nvSpPr>
          <p:spPr bwMode="auto">
            <a:xfrm>
              <a:off x="536575" y="1633538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35" name="文本框 134"/>
          <p:cNvSpPr txBox="1"/>
          <p:nvPr/>
        </p:nvSpPr>
        <p:spPr>
          <a:xfrm>
            <a:off x="-635" y="4585970"/>
            <a:ext cx="121646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3600" dirty="0">
                <a:solidFill>
                  <a:schemeClr val="bg1"/>
                </a:solidFill>
                <a:effectLst>
                  <a:outerShdw blurRad="38100" dist="38100" dir="2700000" sx="101800" sy="1018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第</a:t>
            </a:r>
            <a:r>
              <a:rPr lang="en-US" altLang="zh-CN" sz="3600" dirty="0">
                <a:solidFill>
                  <a:schemeClr val="bg1"/>
                </a:solidFill>
                <a:effectLst>
                  <a:outerShdw blurRad="38100" dist="38100" dir="2700000" sx="101800" sy="1018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6</a:t>
            </a:r>
            <a:r>
              <a:rPr lang="zh-CN" altLang="en-US" sz="3600" dirty="0">
                <a:solidFill>
                  <a:schemeClr val="bg1"/>
                </a:solidFill>
                <a:effectLst>
                  <a:outerShdw blurRad="38100" dist="38100" dir="2700000" sx="101800" sy="1018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讲</a:t>
            </a:r>
            <a:r>
              <a:rPr lang="en-US" altLang="zh-CN" sz="3600" dirty="0">
                <a:solidFill>
                  <a:schemeClr val="bg1"/>
                </a:solidFill>
                <a:effectLst>
                  <a:outerShdw blurRad="38100" dist="38100" dir="2700000" sx="101800" sy="1018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 </a:t>
            </a:r>
            <a:r>
              <a:rPr lang="zh-CN" sz="3600" dirty="0">
                <a:solidFill>
                  <a:schemeClr val="bg1"/>
                </a:solidFill>
                <a:effectLst>
                  <a:outerShdw blurRad="38100" dist="38100" dir="2700000" sx="101800" sy="1018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循环嵌套及数位拆分</a:t>
            </a:r>
            <a:endParaRPr lang="en-US" altLang="zh-CN" sz="3600" dirty="0">
              <a:solidFill>
                <a:schemeClr val="bg1"/>
              </a:solidFill>
              <a:effectLst>
                <a:outerShdw blurRad="38100" dist="38100" dir="2700000" sx="101800" sy="1018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635" y="6017895"/>
            <a:ext cx="11424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  <a:sym typeface="+mn-lt"/>
              </a:rPr>
              <a:t>主讲：陈老师</a:t>
            </a:r>
            <a:endParaRPr lang="zh-CN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  <a:sym typeface="+mn-lt"/>
            </a:endParaRPr>
          </a:p>
        </p:txBody>
      </p:sp>
      <p:grpSp>
        <p:nvGrpSpPr>
          <p:cNvPr id="156" name="组合 155"/>
          <p:cNvGrpSpPr/>
          <p:nvPr/>
        </p:nvGrpSpPr>
        <p:grpSpPr>
          <a:xfrm>
            <a:off x="1672868" y="2451342"/>
            <a:ext cx="8427688" cy="1730365"/>
            <a:chOff x="1672868" y="2451342"/>
            <a:chExt cx="8427688" cy="1730365"/>
          </a:xfrm>
          <a:gradFill>
            <a:gsLst>
              <a:gs pos="50000">
                <a:schemeClr val="accent3"/>
              </a:gs>
              <a:gs pos="0">
                <a:schemeClr val="accent3">
                  <a:lumMod val="25000"/>
                  <a:lumOff val="75000"/>
                </a:schemeClr>
              </a:gs>
              <a:gs pos="100000">
                <a:schemeClr val="accent3">
                  <a:lumMod val="85000"/>
                </a:schemeClr>
              </a:gs>
            </a:gsLst>
            <a:lin ang="5400000" scaled="1"/>
          </a:gradFill>
        </p:grpSpPr>
        <p:grpSp>
          <p:nvGrpSpPr>
            <p:cNvPr id="149" name="组合 148"/>
            <p:cNvGrpSpPr/>
            <p:nvPr/>
          </p:nvGrpSpPr>
          <p:grpSpPr>
            <a:xfrm>
              <a:off x="3250948" y="2451342"/>
              <a:ext cx="6849608" cy="368363"/>
              <a:chOff x="1779473" y="3078161"/>
              <a:chExt cx="6849608" cy="368363"/>
            </a:xfrm>
            <a:grpFill/>
          </p:grpSpPr>
          <p:sp>
            <p:nvSpPr>
              <p:cNvPr id="139" name="Oval 45"/>
              <p:cNvSpPr>
                <a:spLocks noChangeArrowheads="1"/>
              </p:cNvSpPr>
              <p:nvPr/>
            </p:nvSpPr>
            <p:spPr bwMode="auto">
              <a:xfrm>
                <a:off x="8514796" y="3335373"/>
                <a:ext cx="114285" cy="11115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148" name="组合 147"/>
              <p:cNvGrpSpPr/>
              <p:nvPr/>
            </p:nvGrpSpPr>
            <p:grpSpPr>
              <a:xfrm>
                <a:off x="1779473" y="3078161"/>
                <a:ext cx="6834106" cy="312377"/>
                <a:chOff x="1779473" y="3078161"/>
                <a:chExt cx="6834106" cy="312377"/>
              </a:xfrm>
              <a:grpFill/>
            </p:grpSpPr>
            <p:cxnSp>
              <p:nvCxnSpPr>
                <p:cNvPr id="141" name="直接连接符 140"/>
                <p:cNvCxnSpPr/>
                <p:nvPr/>
              </p:nvCxnSpPr>
              <p:spPr>
                <a:xfrm>
                  <a:off x="1779473" y="3078161"/>
                  <a:ext cx="5460630" cy="0"/>
                </a:xfrm>
                <a:prstGeom prst="line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>
                <a:xfrm>
                  <a:off x="7240103" y="3078161"/>
                  <a:ext cx="696780" cy="312377"/>
                </a:xfrm>
                <a:prstGeom prst="line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>
                <a:xfrm>
                  <a:off x="7936883" y="3390538"/>
                  <a:ext cx="676696" cy="0"/>
                </a:xfrm>
                <a:prstGeom prst="line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0" name="组合 149"/>
            <p:cNvGrpSpPr/>
            <p:nvPr/>
          </p:nvGrpSpPr>
          <p:grpSpPr>
            <a:xfrm rot="10800000">
              <a:off x="1672868" y="3813344"/>
              <a:ext cx="6849608" cy="368363"/>
              <a:chOff x="1779473" y="3078161"/>
              <a:chExt cx="6849608" cy="368363"/>
            </a:xfrm>
            <a:grpFill/>
          </p:grpSpPr>
          <p:sp>
            <p:nvSpPr>
              <p:cNvPr id="151" name="Oval 45"/>
              <p:cNvSpPr>
                <a:spLocks noChangeArrowheads="1"/>
              </p:cNvSpPr>
              <p:nvPr/>
            </p:nvSpPr>
            <p:spPr bwMode="auto">
              <a:xfrm>
                <a:off x="8514796" y="3335373"/>
                <a:ext cx="114285" cy="1111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152" name="组合 151"/>
              <p:cNvGrpSpPr/>
              <p:nvPr/>
            </p:nvGrpSpPr>
            <p:grpSpPr>
              <a:xfrm>
                <a:off x="1779473" y="3078161"/>
                <a:ext cx="6834106" cy="312377"/>
                <a:chOff x="1779473" y="3078161"/>
                <a:chExt cx="6834106" cy="312377"/>
              </a:xfrm>
              <a:grpFill/>
            </p:grpSpPr>
            <p:cxnSp>
              <p:nvCxnSpPr>
                <p:cNvPr id="153" name="直接连接符 152"/>
                <p:cNvCxnSpPr/>
                <p:nvPr/>
              </p:nvCxnSpPr>
              <p:spPr>
                <a:xfrm>
                  <a:off x="1779473" y="3078161"/>
                  <a:ext cx="5460630" cy="0"/>
                </a:xfrm>
                <a:prstGeom prst="line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直接连接符 153"/>
                <p:cNvCxnSpPr/>
                <p:nvPr/>
              </p:nvCxnSpPr>
              <p:spPr>
                <a:xfrm>
                  <a:off x="7240103" y="3078161"/>
                  <a:ext cx="696780" cy="312377"/>
                </a:xfrm>
                <a:prstGeom prst="line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接连接符 154"/>
                <p:cNvCxnSpPr/>
                <p:nvPr/>
              </p:nvCxnSpPr>
              <p:spPr>
                <a:xfrm>
                  <a:off x="7936883" y="3390538"/>
                  <a:ext cx="676696" cy="0"/>
                </a:xfrm>
                <a:prstGeom prst="line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" name="文本框 1"/>
          <p:cNvSpPr txBox="1"/>
          <p:nvPr/>
        </p:nvSpPr>
        <p:spPr>
          <a:xfrm>
            <a:off x="2496086" y="2752243"/>
            <a:ext cx="7199828" cy="101473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dist">
              <a:defRPr sz="6000" spc="-300">
                <a:ln w="0"/>
                <a:solidFill>
                  <a:schemeClr val="accent5">
                    <a:lumMod val="50000"/>
                  </a:schemeClr>
                </a:solidFill>
                <a:latin typeface="方正正大黑简体" pitchFamily="2" charset="-122"/>
                <a:ea typeface="方正正大黑简体" pitchFamily="2" charset="-122"/>
              </a:defRPr>
            </a:lvl1pPr>
            <a:lvl2pPr marL="742950" indent="-28575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spc="0" dirty="0">
                <a:solidFill>
                  <a:schemeClr val="bg1"/>
                </a:solidFill>
                <a:effectLst>
                  <a:outerShdw blurRad="50800" dist="50800" dir="2700000" sx="101800" sy="101800" algn="tl">
                    <a:srgbClr val="000000">
                      <a:alpha val="57000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  <a:sym typeface="+mn-lt"/>
              </a:rPr>
              <a:t>信息学奥赛</a:t>
            </a:r>
            <a:r>
              <a:rPr lang="en-US" altLang="zh-CN" b="1" spc="0" dirty="0">
                <a:solidFill>
                  <a:schemeClr val="bg1"/>
                </a:solidFill>
                <a:effectLst>
                  <a:outerShdw blurRad="50800" dist="50800" dir="2700000" sx="101800" sy="101800" algn="tl">
                    <a:srgbClr val="000000">
                      <a:alpha val="57000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  <a:sym typeface="+mn-lt"/>
              </a:rPr>
              <a:t>CSP-J</a:t>
            </a:r>
            <a:endParaRPr lang="en-US" altLang="zh-CN" b="1" spc="0" dirty="0">
              <a:solidFill>
                <a:schemeClr val="bg1"/>
              </a:solidFill>
              <a:effectLst>
                <a:outerShdw blurRad="50800" dist="50800" dir="2700000" sx="101800" sy="101800" algn="tl">
                  <a:srgbClr val="000000">
                    <a:alpha val="57000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2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  <p:bldP spid="136" grpId="0"/>
      <p:bldP spid="2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31127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循环嵌套</a:t>
            </a:r>
            <a:endParaRPr lang="zh-CN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05" y="1109980"/>
            <a:ext cx="8940800" cy="57321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3"/>
          </p:nvPr>
        </p:nvSpPr>
        <p:spPr>
          <a:xfrm>
            <a:off x="4438650" y="3202305"/>
            <a:ext cx="4007485" cy="714375"/>
          </a:xfrm>
        </p:spPr>
        <p:txBody>
          <a:bodyPr/>
          <a:p>
            <a:r>
              <a:rPr lang="zh-CN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算法</a:t>
            </a:r>
            <a:r>
              <a:rPr lang="en-US" altLang="zh-CN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</a:t>
            </a:r>
            <a:r>
              <a:rPr lang="zh-CN" altLang="en-US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数位拆分</a:t>
            </a:r>
            <a:endParaRPr lang="zh-CN" alt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4"/>
          </p:nvPr>
        </p:nvSpPr>
        <p:spPr>
          <a:xfrm>
            <a:off x="2804795" y="3151505"/>
            <a:ext cx="1009650" cy="656590"/>
          </a:xfrm>
        </p:spPr>
        <p:txBody>
          <a:bodyPr/>
          <a:p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03</a:t>
            </a:r>
            <a:endParaRPr lang="en-US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31127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数位拆分算法</a:t>
            </a:r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05" y="1463040"/>
            <a:ext cx="5269865" cy="44958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781165" y="1463040"/>
            <a:ext cx="302069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0" dirty="0">
                <a:solidFill>
                  <a:srgbClr val="FFC000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任何一个整数对</a:t>
            </a:r>
            <a:r>
              <a:rPr lang="en-US" altLang="zh-CN" sz="3200" b="0" dirty="0">
                <a:solidFill>
                  <a:srgbClr val="FFC000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10</a:t>
            </a:r>
            <a:r>
              <a:rPr lang="zh-CN" altLang="en-US" sz="3200" b="0" dirty="0">
                <a:solidFill>
                  <a:srgbClr val="FFC000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取模后可以得到个位数。</a:t>
            </a:r>
            <a:endParaRPr lang="zh-CN" altLang="en-US" sz="3200" b="0" dirty="0">
              <a:solidFill>
                <a:srgbClr val="FFC000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781165" y="3429000"/>
            <a:ext cx="302069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0" dirty="0">
                <a:solidFill>
                  <a:srgbClr val="FFC000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任何</a:t>
            </a:r>
            <a:r>
              <a:rPr lang="zh-CN" sz="3200" b="0" dirty="0">
                <a:solidFill>
                  <a:srgbClr val="FFC000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一个整数整除以</a:t>
            </a:r>
            <a:r>
              <a:rPr lang="en-US" altLang="zh-CN" sz="3200" b="0" dirty="0">
                <a:solidFill>
                  <a:srgbClr val="FFC000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10</a:t>
            </a:r>
            <a:r>
              <a:rPr lang="zh-CN" altLang="en-US" sz="3200" b="0" dirty="0">
                <a:solidFill>
                  <a:srgbClr val="FFC000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后可以使得最后一位删除。</a:t>
            </a:r>
            <a:endParaRPr lang="zh-CN" altLang="en-US" sz="3200" b="0" dirty="0">
              <a:solidFill>
                <a:srgbClr val="FFC000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31127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数位拆分算法</a:t>
            </a:r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90905" y="1483995"/>
            <a:ext cx="100507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输入一个整数</a:t>
            </a:r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n</a:t>
            </a:r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，获取</a:t>
            </a:r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n</a:t>
            </a:r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的每一个数位上的值，并输出。</a:t>
            </a:r>
            <a:endParaRPr lang="zh-CN" altLang="en-US" sz="32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90905" y="3685540"/>
            <a:ext cx="84950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输入一个</a:t>
            </a:r>
            <a:r>
              <a:rPr 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5</a:t>
            </a:r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位数整数</a:t>
            </a:r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n</a:t>
            </a:r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，</a:t>
            </a:r>
            <a:r>
              <a:rPr 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将</a:t>
            </a:r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n</a:t>
            </a:r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反转后输出。</a:t>
            </a:r>
            <a:endParaRPr lang="zh-CN" altLang="en-US" sz="32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3"/>
          </p:nvPr>
        </p:nvSpPr>
        <p:spPr>
          <a:xfrm>
            <a:off x="4327525" y="3202305"/>
            <a:ext cx="4310380" cy="714375"/>
          </a:xfrm>
        </p:spPr>
        <p:txBody>
          <a:bodyPr/>
          <a:p>
            <a:r>
              <a:rPr lang="zh-CN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质数，及质数求法</a:t>
            </a:r>
            <a:endParaRPr lang="zh-CN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4"/>
          </p:nvPr>
        </p:nvSpPr>
        <p:spPr>
          <a:xfrm>
            <a:off x="2804795" y="3151505"/>
            <a:ext cx="1009650" cy="656590"/>
          </a:xfrm>
        </p:spPr>
        <p:txBody>
          <a:bodyPr/>
          <a:p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04</a:t>
            </a:r>
            <a:endParaRPr lang="en-US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31127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质数</a:t>
            </a:r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90905" y="1242060"/>
            <a:ext cx="350456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质数是指在</a:t>
            </a:r>
            <a:r>
              <a:rPr lang="zh-CN" altLang="en-US" sz="4800" b="0" dirty="0">
                <a:solidFill>
                  <a:srgbClr val="FFC000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大于1的自然数中</a:t>
            </a:r>
            <a:r>
              <a:rPr lang="zh-CN" altLang="en-US" sz="4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，除了</a:t>
            </a:r>
            <a:r>
              <a:rPr lang="zh-CN" altLang="en-US" sz="4800" b="0" dirty="0">
                <a:solidFill>
                  <a:srgbClr val="FFC000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1和它本身以外</a:t>
            </a:r>
            <a:r>
              <a:rPr lang="zh-CN" altLang="en-US" sz="4800" b="0" dirty="0">
                <a:solidFill>
                  <a:srgbClr val="FF0000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不再有</a:t>
            </a:r>
            <a:r>
              <a:rPr lang="zh-CN" altLang="en-US" sz="4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其他</a:t>
            </a:r>
            <a:r>
              <a:rPr lang="zh-CN" altLang="en-US" sz="4800" b="0" dirty="0">
                <a:solidFill>
                  <a:srgbClr val="FFC000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因数</a:t>
            </a:r>
            <a:r>
              <a:rPr lang="zh-CN" altLang="en-US" sz="4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的自然数。</a:t>
            </a:r>
            <a:endParaRPr lang="zh-CN" altLang="en-US" sz="48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555" y="242570"/>
            <a:ext cx="6724650" cy="6372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31127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质数</a:t>
            </a:r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90905" y="1109980"/>
            <a:ext cx="1051496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求</a:t>
            </a:r>
            <a:r>
              <a:rPr lang="en-US" altLang="zh-CN" sz="4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[l, r]</a:t>
            </a:r>
            <a:r>
              <a:rPr lang="zh-CN" altLang="en-US" sz="4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范围内的质数，并以空格隔开输出</a:t>
            </a:r>
            <a:endParaRPr lang="zh-CN" altLang="en-US" sz="44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395" y="1872615"/>
            <a:ext cx="6654800" cy="49853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3"/>
          </p:nvPr>
        </p:nvSpPr>
        <p:spPr>
          <a:xfrm>
            <a:off x="4269105" y="3133725"/>
            <a:ext cx="3311525" cy="714375"/>
          </a:xfrm>
        </p:spPr>
        <p:txBody>
          <a:bodyPr/>
          <a:p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课堂练习</a:t>
            </a: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4"/>
          </p:nvPr>
        </p:nvSpPr>
        <p:spPr>
          <a:xfrm>
            <a:off x="2804795" y="3151505"/>
            <a:ext cx="1009650" cy="656590"/>
          </a:xfrm>
        </p:spPr>
        <p:txBody>
          <a:bodyPr/>
          <a:p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05</a:t>
            </a:r>
            <a:endParaRPr lang="en-US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31127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阅读程序写结果</a:t>
            </a:r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05" y="2255520"/>
            <a:ext cx="5774055" cy="38214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838960" y="1498600"/>
            <a:ext cx="38779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2016</a:t>
            </a:r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年初赛第</a:t>
            </a:r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10</a:t>
            </a:r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题</a:t>
            </a:r>
            <a:endParaRPr lang="zh-CN" altLang="en-US" sz="32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960" y="2255520"/>
            <a:ext cx="5648325" cy="17145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299325" y="1498600"/>
            <a:ext cx="38779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2016</a:t>
            </a:r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年初赛第</a:t>
            </a:r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12</a:t>
            </a:r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题</a:t>
            </a:r>
            <a:endParaRPr lang="zh-CN" altLang="en-US" sz="32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31127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阅读程序写结果</a:t>
            </a:r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395" y="1109980"/>
            <a:ext cx="6379210" cy="57219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3"/>
          </p:nvPr>
        </p:nvSpPr>
        <p:spPr>
          <a:xfrm>
            <a:off x="4966335" y="3151505"/>
            <a:ext cx="1464945" cy="714375"/>
          </a:xfrm>
        </p:spPr>
        <p:txBody>
          <a:bodyPr/>
          <a:p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复习</a:t>
            </a:r>
            <a:endParaRPr lang="en-US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4"/>
          </p:nvPr>
        </p:nvSpPr>
        <p:spPr/>
        <p:txBody>
          <a:bodyPr/>
          <a:p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</a:t>
            </a:r>
            <a:endParaRPr lang="en-US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5682775" y="-289869"/>
            <a:ext cx="7153202" cy="6677352"/>
            <a:chOff x="1526" y="-2"/>
            <a:chExt cx="4630" cy="4322"/>
          </a:xfrm>
          <a:gradFill>
            <a:gsLst>
              <a:gs pos="0">
                <a:srgbClr val="20AEE5"/>
              </a:gs>
              <a:gs pos="33372">
                <a:srgbClr val="0070C0"/>
              </a:gs>
              <a:gs pos="81000">
                <a:schemeClr val="accent5">
                  <a:lumMod val="50000"/>
                </a:schemeClr>
              </a:gs>
            </a:gsLst>
            <a:lin ang="0" scaled="0"/>
          </a:gradFill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24"/>
            <p:cNvSpPr>
              <a:spLocks noEditPoints="1"/>
            </p:cNvSpPr>
            <p:nvPr/>
          </p:nvSpPr>
          <p:spPr bwMode="auto">
            <a:xfrm>
              <a:off x="5241" y="1751"/>
              <a:ext cx="480" cy="2483"/>
            </a:xfrm>
            <a:custGeom>
              <a:avLst/>
              <a:gdLst>
                <a:gd name="T0" fmla="*/ 271 w 284"/>
                <a:gd name="T1" fmla="*/ 717 h 1467"/>
                <a:gd name="T2" fmla="*/ 271 w 284"/>
                <a:gd name="T3" fmla="*/ 536 h 1467"/>
                <a:gd name="T4" fmla="*/ 140 w 284"/>
                <a:gd name="T5" fmla="*/ 406 h 1467"/>
                <a:gd name="T6" fmla="*/ 140 w 284"/>
                <a:gd name="T7" fmla="*/ 131 h 1467"/>
                <a:gd name="T8" fmla="*/ 7 w 284"/>
                <a:gd name="T9" fmla="*/ 0 h 1467"/>
                <a:gd name="T10" fmla="*/ 0 w 284"/>
                <a:gd name="T11" fmla="*/ 7 h 1467"/>
                <a:gd name="T12" fmla="*/ 129 w 284"/>
                <a:gd name="T13" fmla="*/ 136 h 1467"/>
                <a:gd name="T14" fmla="*/ 129 w 284"/>
                <a:gd name="T15" fmla="*/ 809 h 1467"/>
                <a:gd name="T16" fmla="*/ 44 w 284"/>
                <a:gd name="T17" fmla="*/ 858 h 1467"/>
                <a:gd name="T18" fmla="*/ 44 w 284"/>
                <a:gd name="T19" fmla="*/ 961 h 1467"/>
                <a:gd name="T20" fmla="*/ 129 w 284"/>
                <a:gd name="T21" fmla="*/ 1009 h 1467"/>
                <a:gd name="T22" fmla="*/ 129 w 284"/>
                <a:gd name="T23" fmla="*/ 1467 h 1467"/>
                <a:gd name="T24" fmla="*/ 140 w 284"/>
                <a:gd name="T25" fmla="*/ 1467 h 1467"/>
                <a:gd name="T26" fmla="*/ 140 w 284"/>
                <a:gd name="T27" fmla="*/ 1009 h 1467"/>
                <a:gd name="T28" fmla="*/ 167 w 284"/>
                <a:gd name="T29" fmla="*/ 994 h 1467"/>
                <a:gd name="T30" fmla="*/ 167 w 284"/>
                <a:gd name="T31" fmla="*/ 1255 h 1467"/>
                <a:gd name="T32" fmla="*/ 155 w 284"/>
                <a:gd name="T33" fmla="*/ 1270 h 1467"/>
                <a:gd name="T34" fmla="*/ 172 w 284"/>
                <a:gd name="T35" fmla="*/ 1287 h 1467"/>
                <a:gd name="T36" fmla="*/ 189 w 284"/>
                <a:gd name="T37" fmla="*/ 1270 h 1467"/>
                <a:gd name="T38" fmla="*/ 177 w 284"/>
                <a:gd name="T39" fmla="*/ 1255 h 1467"/>
                <a:gd name="T40" fmla="*/ 177 w 284"/>
                <a:gd name="T41" fmla="*/ 988 h 1467"/>
                <a:gd name="T42" fmla="*/ 225 w 284"/>
                <a:gd name="T43" fmla="*/ 961 h 1467"/>
                <a:gd name="T44" fmla="*/ 225 w 284"/>
                <a:gd name="T45" fmla="*/ 858 h 1467"/>
                <a:gd name="T46" fmla="*/ 140 w 284"/>
                <a:gd name="T47" fmla="*/ 809 h 1467"/>
                <a:gd name="T48" fmla="*/ 140 w 284"/>
                <a:gd name="T49" fmla="*/ 420 h 1467"/>
                <a:gd name="T50" fmla="*/ 261 w 284"/>
                <a:gd name="T51" fmla="*/ 540 h 1467"/>
                <a:gd name="T52" fmla="*/ 261 w 284"/>
                <a:gd name="T53" fmla="*/ 717 h 1467"/>
                <a:gd name="T54" fmla="*/ 250 w 284"/>
                <a:gd name="T55" fmla="*/ 733 h 1467"/>
                <a:gd name="T56" fmla="*/ 267 w 284"/>
                <a:gd name="T57" fmla="*/ 749 h 1467"/>
                <a:gd name="T58" fmla="*/ 284 w 284"/>
                <a:gd name="T59" fmla="*/ 733 h 1467"/>
                <a:gd name="T60" fmla="*/ 271 w 284"/>
                <a:gd name="T61" fmla="*/ 717 h 1467"/>
                <a:gd name="T62" fmla="*/ 215 w 284"/>
                <a:gd name="T63" fmla="*/ 955 h 1467"/>
                <a:gd name="T64" fmla="*/ 169 w 284"/>
                <a:gd name="T65" fmla="*/ 981 h 1467"/>
                <a:gd name="T66" fmla="*/ 167 w 284"/>
                <a:gd name="T67" fmla="*/ 981 h 1467"/>
                <a:gd name="T68" fmla="*/ 167 w 284"/>
                <a:gd name="T69" fmla="*/ 982 h 1467"/>
                <a:gd name="T70" fmla="*/ 135 w 284"/>
                <a:gd name="T71" fmla="*/ 1001 h 1467"/>
                <a:gd name="T72" fmla="*/ 54 w 284"/>
                <a:gd name="T73" fmla="*/ 955 h 1467"/>
                <a:gd name="T74" fmla="*/ 54 w 284"/>
                <a:gd name="T75" fmla="*/ 864 h 1467"/>
                <a:gd name="T76" fmla="*/ 135 w 284"/>
                <a:gd name="T77" fmla="*/ 818 h 1467"/>
                <a:gd name="T78" fmla="*/ 215 w 284"/>
                <a:gd name="T79" fmla="*/ 864 h 1467"/>
                <a:gd name="T80" fmla="*/ 215 w 284"/>
                <a:gd name="T81" fmla="*/ 955 h 1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84" h="1467">
                  <a:moveTo>
                    <a:pt x="271" y="717"/>
                  </a:moveTo>
                  <a:cubicBezTo>
                    <a:pt x="271" y="536"/>
                    <a:pt x="271" y="536"/>
                    <a:pt x="271" y="536"/>
                  </a:cubicBezTo>
                  <a:cubicBezTo>
                    <a:pt x="140" y="406"/>
                    <a:pt x="140" y="406"/>
                    <a:pt x="140" y="406"/>
                  </a:cubicBezTo>
                  <a:cubicBezTo>
                    <a:pt x="140" y="131"/>
                    <a:pt x="140" y="131"/>
                    <a:pt x="140" y="13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29" y="136"/>
                    <a:pt x="129" y="136"/>
                    <a:pt x="129" y="136"/>
                  </a:cubicBezTo>
                  <a:cubicBezTo>
                    <a:pt x="129" y="809"/>
                    <a:pt x="129" y="809"/>
                    <a:pt x="129" y="809"/>
                  </a:cubicBezTo>
                  <a:cubicBezTo>
                    <a:pt x="44" y="858"/>
                    <a:pt x="44" y="858"/>
                    <a:pt x="44" y="858"/>
                  </a:cubicBezTo>
                  <a:cubicBezTo>
                    <a:pt x="44" y="961"/>
                    <a:pt x="44" y="961"/>
                    <a:pt x="44" y="961"/>
                  </a:cubicBezTo>
                  <a:cubicBezTo>
                    <a:pt x="129" y="1009"/>
                    <a:pt x="129" y="1009"/>
                    <a:pt x="129" y="1009"/>
                  </a:cubicBezTo>
                  <a:cubicBezTo>
                    <a:pt x="129" y="1467"/>
                    <a:pt x="129" y="1467"/>
                    <a:pt x="129" y="1467"/>
                  </a:cubicBezTo>
                  <a:cubicBezTo>
                    <a:pt x="140" y="1467"/>
                    <a:pt x="140" y="1467"/>
                    <a:pt x="140" y="1467"/>
                  </a:cubicBezTo>
                  <a:cubicBezTo>
                    <a:pt x="140" y="1009"/>
                    <a:pt x="140" y="1009"/>
                    <a:pt x="140" y="1009"/>
                  </a:cubicBezTo>
                  <a:cubicBezTo>
                    <a:pt x="167" y="994"/>
                    <a:pt x="167" y="994"/>
                    <a:pt x="167" y="994"/>
                  </a:cubicBezTo>
                  <a:cubicBezTo>
                    <a:pt x="167" y="1255"/>
                    <a:pt x="167" y="1255"/>
                    <a:pt x="167" y="1255"/>
                  </a:cubicBezTo>
                  <a:cubicBezTo>
                    <a:pt x="160" y="1257"/>
                    <a:pt x="155" y="1263"/>
                    <a:pt x="155" y="1270"/>
                  </a:cubicBezTo>
                  <a:cubicBezTo>
                    <a:pt x="155" y="1279"/>
                    <a:pt x="163" y="1287"/>
                    <a:pt x="172" y="1287"/>
                  </a:cubicBezTo>
                  <a:cubicBezTo>
                    <a:pt x="181" y="1287"/>
                    <a:pt x="189" y="1279"/>
                    <a:pt x="189" y="1270"/>
                  </a:cubicBezTo>
                  <a:cubicBezTo>
                    <a:pt x="189" y="1263"/>
                    <a:pt x="184" y="1257"/>
                    <a:pt x="177" y="1255"/>
                  </a:cubicBezTo>
                  <a:cubicBezTo>
                    <a:pt x="177" y="988"/>
                    <a:pt x="177" y="988"/>
                    <a:pt x="177" y="988"/>
                  </a:cubicBezTo>
                  <a:cubicBezTo>
                    <a:pt x="225" y="961"/>
                    <a:pt x="225" y="961"/>
                    <a:pt x="225" y="961"/>
                  </a:cubicBezTo>
                  <a:cubicBezTo>
                    <a:pt x="225" y="858"/>
                    <a:pt x="225" y="858"/>
                    <a:pt x="225" y="858"/>
                  </a:cubicBezTo>
                  <a:cubicBezTo>
                    <a:pt x="140" y="809"/>
                    <a:pt x="140" y="809"/>
                    <a:pt x="140" y="809"/>
                  </a:cubicBezTo>
                  <a:cubicBezTo>
                    <a:pt x="140" y="420"/>
                    <a:pt x="140" y="420"/>
                    <a:pt x="140" y="420"/>
                  </a:cubicBezTo>
                  <a:cubicBezTo>
                    <a:pt x="261" y="540"/>
                    <a:pt x="261" y="540"/>
                    <a:pt x="261" y="540"/>
                  </a:cubicBezTo>
                  <a:cubicBezTo>
                    <a:pt x="261" y="717"/>
                    <a:pt x="261" y="717"/>
                    <a:pt x="261" y="717"/>
                  </a:cubicBezTo>
                  <a:cubicBezTo>
                    <a:pt x="255" y="720"/>
                    <a:pt x="250" y="726"/>
                    <a:pt x="250" y="733"/>
                  </a:cubicBezTo>
                  <a:cubicBezTo>
                    <a:pt x="250" y="742"/>
                    <a:pt x="258" y="749"/>
                    <a:pt x="267" y="749"/>
                  </a:cubicBezTo>
                  <a:cubicBezTo>
                    <a:pt x="276" y="749"/>
                    <a:pt x="284" y="742"/>
                    <a:pt x="284" y="733"/>
                  </a:cubicBezTo>
                  <a:cubicBezTo>
                    <a:pt x="284" y="725"/>
                    <a:pt x="278" y="719"/>
                    <a:pt x="271" y="717"/>
                  </a:cubicBezTo>
                  <a:close/>
                  <a:moveTo>
                    <a:pt x="215" y="955"/>
                  </a:moveTo>
                  <a:cubicBezTo>
                    <a:pt x="169" y="981"/>
                    <a:pt x="169" y="981"/>
                    <a:pt x="169" y="981"/>
                  </a:cubicBezTo>
                  <a:cubicBezTo>
                    <a:pt x="167" y="981"/>
                    <a:pt x="167" y="981"/>
                    <a:pt x="167" y="981"/>
                  </a:cubicBezTo>
                  <a:cubicBezTo>
                    <a:pt x="167" y="982"/>
                    <a:pt x="167" y="982"/>
                    <a:pt x="167" y="982"/>
                  </a:cubicBezTo>
                  <a:cubicBezTo>
                    <a:pt x="135" y="1001"/>
                    <a:pt x="135" y="1001"/>
                    <a:pt x="135" y="1001"/>
                  </a:cubicBezTo>
                  <a:cubicBezTo>
                    <a:pt x="54" y="955"/>
                    <a:pt x="54" y="955"/>
                    <a:pt x="54" y="955"/>
                  </a:cubicBezTo>
                  <a:cubicBezTo>
                    <a:pt x="54" y="864"/>
                    <a:pt x="54" y="864"/>
                    <a:pt x="54" y="864"/>
                  </a:cubicBezTo>
                  <a:cubicBezTo>
                    <a:pt x="135" y="818"/>
                    <a:pt x="135" y="818"/>
                    <a:pt x="135" y="818"/>
                  </a:cubicBezTo>
                  <a:cubicBezTo>
                    <a:pt x="215" y="864"/>
                    <a:pt x="215" y="864"/>
                    <a:pt x="215" y="864"/>
                  </a:cubicBezTo>
                  <a:lnTo>
                    <a:pt x="215" y="9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30"/>
            <p:cNvSpPr/>
            <p:nvPr/>
          </p:nvSpPr>
          <p:spPr bwMode="auto">
            <a:xfrm>
              <a:off x="4867" y="3117"/>
              <a:ext cx="98" cy="86"/>
            </a:xfrm>
            <a:custGeom>
              <a:avLst/>
              <a:gdLst>
                <a:gd name="T0" fmla="*/ 0 w 98"/>
                <a:gd name="T1" fmla="*/ 0 h 86"/>
                <a:gd name="T2" fmla="*/ 24 w 98"/>
                <a:gd name="T3" fmla="*/ 42 h 86"/>
                <a:gd name="T4" fmla="*/ 48 w 98"/>
                <a:gd name="T5" fmla="*/ 86 h 86"/>
                <a:gd name="T6" fmla="*/ 73 w 98"/>
                <a:gd name="T7" fmla="*/ 44 h 86"/>
                <a:gd name="T8" fmla="*/ 98 w 98"/>
                <a:gd name="T9" fmla="*/ 2 h 86"/>
                <a:gd name="T10" fmla="*/ 49 w 98"/>
                <a:gd name="T11" fmla="*/ 0 h 86"/>
                <a:gd name="T12" fmla="*/ 0 w 98"/>
                <a:gd name="T1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0" y="0"/>
                  </a:moveTo>
                  <a:lnTo>
                    <a:pt x="24" y="42"/>
                  </a:lnTo>
                  <a:lnTo>
                    <a:pt x="48" y="86"/>
                  </a:lnTo>
                  <a:lnTo>
                    <a:pt x="73" y="44"/>
                  </a:lnTo>
                  <a:lnTo>
                    <a:pt x="98" y="2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31"/>
            <p:cNvSpPr/>
            <p:nvPr/>
          </p:nvSpPr>
          <p:spPr bwMode="auto">
            <a:xfrm>
              <a:off x="5419" y="4234"/>
              <a:ext cx="99" cy="86"/>
            </a:xfrm>
            <a:custGeom>
              <a:avLst/>
              <a:gdLst>
                <a:gd name="T0" fmla="*/ 0 w 99"/>
                <a:gd name="T1" fmla="*/ 0 h 86"/>
                <a:gd name="T2" fmla="*/ 23 w 99"/>
                <a:gd name="T3" fmla="*/ 42 h 86"/>
                <a:gd name="T4" fmla="*/ 47 w 99"/>
                <a:gd name="T5" fmla="*/ 86 h 86"/>
                <a:gd name="T6" fmla="*/ 74 w 99"/>
                <a:gd name="T7" fmla="*/ 44 h 86"/>
                <a:gd name="T8" fmla="*/ 99 w 99"/>
                <a:gd name="T9" fmla="*/ 1 h 86"/>
                <a:gd name="T10" fmla="*/ 50 w 99"/>
                <a:gd name="T11" fmla="*/ 1 h 86"/>
                <a:gd name="T12" fmla="*/ 0 w 99"/>
                <a:gd name="T1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0" y="0"/>
                  </a:moveTo>
                  <a:lnTo>
                    <a:pt x="23" y="42"/>
                  </a:lnTo>
                  <a:lnTo>
                    <a:pt x="47" y="86"/>
                  </a:lnTo>
                  <a:lnTo>
                    <a:pt x="74" y="44"/>
                  </a:lnTo>
                  <a:lnTo>
                    <a:pt x="99" y="1"/>
                  </a:lnTo>
                  <a:lnTo>
                    <a:pt x="5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33"/>
            <p:cNvSpPr>
              <a:spLocks noEditPoints="1"/>
            </p:cNvSpPr>
            <p:nvPr/>
          </p:nvSpPr>
          <p:spPr bwMode="auto">
            <a:xfrm>
              <a:off x="5365" y="3171"/>
              <a:ext cx="208" cy="239"/>
            </a:xfrm>
            <a:custGeom>
              <a:avLst/>
              <a:gdLst>
                <a:gd name="T0" fmla="*/ 0 w 208"/>
                <a:gd name="T1" fmla="*/ 59 h 239"/>
                <a:gd name="T2" fmla="*/ 0 w 208"/>
                <a:gd name="T3" fmla="*/ 179 h 239"/>
                <a:gd name="T4" fmla="*/ 104 w 208"/>
                <a:gd name="T5" fmla="*/ 239 h 239"/>
                <a:gd name="T6" fmla="*/ 208 w 208"/>
                <a:gd name="T7" fmla="*/ 179 h 239"/>
                <a:gd name="T8" fmla="*/ 208 w 208"/>
                <a:gd name="T9" fmla="*/ 59 h 239"/>
                <a:gd name="T10" fmla="*/ 104 w 208"/>
                <a:gd name="T11" fmla="*/ 0 h 239"/>
                <a:gd name="T12" fmla="*/ 0 w 208"/>
                <a:gd name="T13" fmla="*/ 59 h 239"/>
                <a:gd name="T14" fmla="*/ 201 w 208"/>
                <a:gd name="T15" fmla="*/ 174 h 239"/>
                <a:gd name="T16" fmla="*/ 104 w 208"/>
                <a:gd name="T17" fmla="*/ 230 h 239"/>
                <a:gd name="T18" fmla="*/ 6 w 208"/>
                <a:gd name="T19" fmla="*/ 174 h 239"/>
                <a:gd name="T20" fmla="*/ 6 w 208"/>
                <a:gd name="T21" fmla="*/ 64 h 239"/>
                <a:gd name="T22" fmla="*/ 104 w 208"/>
                <a:gd name="T23" fmla="*/ 9 h 239"/>
                <a:gd name="T24" fmla="*/ 201 w 208"/>
                <a:gd name="T25" fmla="*/ 64 h 239"/>
                <a:gd name="T26" fmla="*/ 201 w 208"/>
                <a:gd name="T27" fmla="*/ 17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8" h="239">
                  <a:moveTo>
                    <a:pt x="0" y="59"/>
                  </a:moveTo>
                  <a:lnTo>
                    <a:pt x="0" y="179"/>
                  </a:lnTo>
                  <a:lnTo>
                    <a:pt x="104" y="239"/>
                  </a:lnTo>
                  <a:lnTo>
                    <a:pt x="208" y="179"/>
                  </a:lnTo>
                  <a:lnTo>
                    <a:pt x="208" y="59"/>
                  </a:lnTo>
                  <a:lnTo>
                    <a:pt x="104" y="0"/>
                  </a:lnTo>
                  <a:lnTo>
                    <a:pt x="0" y="59"/>
                  </a:lnTo>
                  <a:close/>
                  <a:moveTo>
                    <a:pt x="201" y="174"/>
                  </a:moveTo>
                  <a:lnTo>
                    <a:pt x="104" y="230"/>
                  </a:lnTo>
                  <a:lnTo>
                    <a:pt x="6" y="174"/>
                  </a:lnTo>
                  <a:lnTo>
                    <a:pt x="6" y="64"/>
                  </a:lnTo>
                  <a:lnTo>
                    <a:pt x="104" y="9"/>
                  </a:lnTo>
                  <a:lnTo>
                    <a:pt x="201" y="64"/>
                  </a:lnTo>
                  <a:lnTo>
                    <a:pt x="20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46"/>
            <p:cNvSpPr>
              <a:spLocks noEditPoints="1"/>
            </p:cNvSpPr>
            <p:nvPr/>
          </p:nvSpPr>
          <p:spPr bwMode="auto">
            <a:xfrm>
              <a:off x="1526" y="448"/>
              <a:ext cx="1008" cy="286"/>
            </a:xfrm>
            <a:custGeom>
              <a:avLst/>
              <a:gdLst>
                <a:gd name="T0" fmla="*/ 1 w 596"/>
                <a:gd name="T1" fmla="*/ 90 h 169"/>
                <a:gd name="T2" fmla="*/ 25 w 596"/>
                <a:gd name="T3" fmla="*/ 109 h 169"/>
                <a:gd name="T4" fmla="*/ 50 w 596"/>
                <a:gd name="T5" fmla="*/ 90 h 169"/>
                <a:gd name="T6" fmla="*/ 337 w 596"/>
                <a:gd name="T7" fmla="*/ 90 h 169"/>
                <a:gd name="T8" fmla="*/ 306 w 596"/>
                <a:gd name="T9" fmla="*/ 120 h 169"/>
                <a:gd name="T10" fmla="*/ 156 w 596"/>
                <a:gd name="T11" fmla="*/ 120 h 169"/>
                <a:gd name="T12" fmla="*/ 141 w 596"/>
                <a:gd name="T13" fmla="*/ 109 h 169"/>
                <a:gd name="T14" fmla="*/ 124 w 596"/>
                <a:gd name="T15" fmla="*/ 125 h 169"/>
                <a:gd name="T16" fmla="*/ 141 w 596"/>
                <a:gd name="T17" fmla="*/ 141 h 169"/>
                <a:gd name="T18" fmla="*/ 156 w 596"/>
                <a:gd name="T19" fmla="*/ 130 h 169"/>
                <a:gd name="T20" fmla="*/ 310 w 596"/>
                <a:gd name="T21" fmla="*/ 130 h 169"/>
                <a:gd name="T22" fmla="*/ 351 w 596"/>
                <a:gd name="T23" fmla="*/ 90 h 169"/>
                <a:gd name="T24" fmla="*/ 456 w 596"/>
                <a:gd name="T25" fmla="*/ 90 h 169"/>
                <a:gd name="T26" fmla="*/ 596 w 596"/>
                <a:gd name="T27" fmla="*/ 169 h 169"/>
                <a:gd name="T28" fmla="*/ 596 w 596"/>
                <a:gd name="T29" fmla="*/ 0 h 169"/>
                <a:gd name="T30" fmla="*/ 456 w 596"/>
                <a:gd name="T31" fmla="*/ 80 h 169"/>
                <a:gd name="T32" fmla="*/ 50 w 596"/>
                <a:gd name="T33" fmla="*/ 80 h 169"/>
                <a:gd name="T34" fmla="*/ 25 w 596"/>
                <a:gd name="T35" fmla="*/ 60 h 169"/>
                <a:gd name="T36" fmla="*/ 1 w 596"/>
                <a:gd name="T37" fmla="*/ 80 h 169"/>
                <a:gd name="T38" fmla="*/ 0 w 596"/>
                <a:gd name="T39" fmla="*/ 80 h 169"/>
                <a:gd name="T40" fmla="*/ 0 w 596"/>
                <a:gd name="T41" fmla="*/ 90 h 169"/>
                <a:gd name="T42" fmla="*/ 1 w 596"/>
                <a:gd name="T43" fmla="*/ 90 h 169"/>
                <a:gd name="T44" fmla="*/ 586 w 596"/>
                <a:gd name="T45" fmla="*/ 18 h 169"/>
                <a:gd name="T46" fmla="*/ 586 w 596"/>
                <a:gd name="T47" fmla="*/ 152 h 169"/>
                <a:gd name="T48" fmla="*/ 468 w 596"/>
                <a:gd name="T49" fmla="*/ 85 h 169"/>
                <a:gd name="T50" fmla="*/ 586 w 596"/>
                <a:gd name="T51" fmla="*/ 1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96" h="169">
                  <a:moveTo>
                    <a:pt x="1" y="90"/>
                  </a:moveTo>
                  <a:cubicBezTo>
                    <a:pt x="3" y="101"/>
                    <a:pt x="13" y="109"/>
                    <a:pt x="25" y="109"/>
                  </a:cubicBezTo>
                  <a:cubicBezTo>
                    <a:pt x="37" y="109"/>
                    <a:pt x="47" y="101"/>
                    <a:pt x="50" y="90"/>
                  </a:cubicBezTo>
                  <a:cubicBezTo>
                    <a:pt x="337" y="90"/>
                    <a:pt x="337" y="90"/>
                    <a:pt x="337" y="90"/>
                  </a:cubicBezTo>
                  <a:cubicBezTo>
                    <a:pt x="306" y="120"/>
                    <a:pt x="306" y="120"/>
                    <a:pt x="306" y="120"/>
                  </a:cubicBezTo>
                  <a:cubicBezTo>
                    <a:pt x="156" y="120"/>
                    <a:pt x="156" y="120"/>
                    <a:pt x="156" y="120"/>
                  </a:cubicBezTo>
                  <a:cubicBezTo>
                    <a:pt x="154" y="113"/>
                    <a:pt x="148" y="109"/>
                    <a:pt x="141" y="109"/>
                  </a:cubicBezTo>
                  <a:cubicBezTo>
                    <a:pt x="132" y="109"/>
                    <a:pt x="124" y="116"/>
                    <a:pt x="124" y="125"/>
                  </a:cubicBezTo>
                  <a:cubicBezTo>
                    <a:pt x="124" y="134"/>
                    <a:pt x="132" y="141"/>
                    <a:pt x="141" y="141"/>
                  </a:cubicBezTo>
                  <a:cubicBezTo>
                    <a:pt x="148" y="141"/>
                    <a:pt x="154" y="137"/>
                    <a:pt x="156" y="130"/>
                  </a:cubicBezTo>
                  <a:cubicBezTo>
                    <a:pt x="310" y="130"/>
                    <a:pt x="310" y="130"/>
                    <a:pt x="310" y="130"/>
                  </a:cubicBezTo>
                  <a:cubicBezTo>
                    <a:pt x="351" y="90"/>
                    <a:pt x="351" y="90"/>
                    <a:pt x="351" y="90"/>
                  </a:cubicBezTo>
                  <a:cubicBezTo>
                    <a:pt x="456" y="90"/>
                    <a:pt x="456" y="90"/>
                    <a:pt x="456" y="90"/>
                  </a:cubicBezTo>
                  <a:cubicBezTo>
                    <a:pt x="596" y="169"/>
                    <a:pt x="596" y="169"/>
                    <a:pt x="596" y="169"/>
                  </a:cubicBezTo>
                  <a:cubicBezTo>
                    <a:pt x="596" y="0"/>
                    <a:pt x="596" y="0"/>
                    <a:pt x="596" y="0"/>
                  </a:cubicBezTo>
                  <a:cubicBezTo>
                    <a:pt x="456" y="80"/>
                    <a:pt x="456" y="80"/>
                    <a:pt x="456" y="80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47" y="68"/>
                    <a:pt x="37" y="60"/>
                    <a:pt x="25" y="60"/>
                  </a:cubicBezTo>
                  <a:cubicBezTo>
                    <a:pt x="13" y="60"/>
                    <a:pt x="3" y="68"/>
                    <a:pt x="1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lnTo>
                    <a:pt x="1" y="90"/>
                  </a:lnTo>
                  <a:close/>
                  <a:moveTo>
                    <a:pt x="586" y="18"/>
                  </a:moveTo>
                  <a:cubicBezTo>
                    <a:pt x="586" y="152"/>
                    <a:pt x="586" y="152"/>
                    <a:pt x="586" y="152"/>
                  </a:cubicBezTo>
                  <a:cubicBezTo>
                    <a:pt x="468" y="85"/>
                    <a:pt x="468" y="85"/>
                    <a:pt x="468" y="85"/>
                  </a:cubicBezTo>
                  <a:lnTo>
                    <a:pt x="58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7"/>
            <p:cNvSpPr/>
            <p:nvPr/>
          </p:nvSpPr>
          <p:spPr bwMode="auto">
            <a:xfrm>
              <a:off x="2302" y="294"/>
              <a:ext cx="683" cy="192"/>
            </a:xfrm>
            <a:custGeom>
              <a:avLst/>
              <a:gdLst>
                <a:gd name="T0" fmla="*/ 670 w 683"/>
                <a:gd name="T1" fmla="*/ 192 h 192"/>
                <a:gd name="T2" fmla="*/ 683 w 683"/>
                <a:gd name="T3" fmla="*/ 180 h 192"/>
                <a:gd name="T4" fmla="*/ 536 w 683"/>
                <a:gd name="T5" fmla="*/ 0 h 192"/>
                <a:gd name="T6" fmla="*/ 0 w 683"/>
                <a:gd name="T7" fmla="*/ 0 h 192"/>
                <a:gd name="T8" fmla="*/ 0 w 683"/>
                <a:gd name="T9" fmla="*/ 19 h 192"/>
                <a:gd name="T10" fmla="*/ 528 w 683"/>
                <a:gd name="T11" fmla="*/ 19 h 192"/>
                <a:gd name="T12" fmla="*/ 670 w 683"/>
                <a:gd name="T13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3" h="192">
                  <a:moveTo>
                    <a:pt x="670" y="192"/>
                  </a:moveTo>
                  <a:lnTo>
                    <a:pt x="683" y="180"/>
                  </a:lnTo>
                  <a:lnTo>
                    <a:pt x="536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528" y="19"/>
                  </a:lnTo>
                  <a:lnTo>
                    <a:pt x="670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5"/>
            <p:cNvSpPr/>
            <p:nvPr/>
          </p:nvSpPr>
          <p:spPr bwMode="auto">
            <a:xfrm>
              <a:off x="5419" y="3234"/>
              <a:ext cx="99" cy="113"/>
            </a:xfrm>
            <a:custGeom>
              <a:avLst/>
              <a:gdLst>
                <a:gd name="T0" fmla="*/ 0 w 99"/>
                <a:gd name="T1" fmla="*/ 28 h 113"/>
                <a:gd name="T2" fmla="*/ 50 w 99"/>
                <a:gd name="T3" fmla="*/ 0 h 113"/>
                <a:gd name="T4" fmla="*/ 99 w 99"/>
                <a:gd name="T5" fmla="*/ 28 h 113"/>
                <a:gd name="T6" fmla="*/ 99 w 99"/>
                <a:gd name="T7" fmla="*/ 84 h 113"/>
                <a:gd name="T8" fmla="*/ 50 w 99"/>
                <a:gd name="T9" fmla="*/ 113 h 113"/>
                <a:gd name="T10" fmla="*/ 0 w 99"/>
                <a:gd name="T11" fmla="*/ 84 h 113"/>
                <a:gd name="T12" fmla="*/ 0 w 99"/>
                <a:gd name="T13" fmla="*/ 2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113">
                  <a:moveTo>
                    <a:pt x="0" y="28"/>
                  </a:moveTo>
                  <a:lnTo>
                    <a:pt x="50" y="0"/>
                  </a:lnTo>
                  <a:lnTo>
                    <a:pt x="99" y="28"/>
                  </a:lnTo>
                  <a:lnTo>
                    <a:pt x="99" y="84"/>
                  </a:lnTo>
                  <a:lnTo>
                    <a:pt x="50" y="113"/>
                  </a:lnTo>
                  <a:lnTo>
                    <a:pt x="0" y="8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3" name="Group 4"/>
          <p:cNvGrpSpPr>
            <a:grpSpLocks noChangeAspect="1"/>
          </p:cNvGrpSpPr>
          <p:nvPr/>
        </p:nvGrpSpPr>
        <p:grpSpPr bwMode="auto">
          <a:xfrm rot="10800000">
            <a:off x="-241257" y="4357250"/>
            <a:ext cx="3766340" cy="2677589"/>
            <a:chOff x="2074" y="-2"/>
            <a:chExt cx="4082" cy="2902"/>
          </a:xfrm>
          <a:gradFill>
            <a:gsLst>
              <a:gs pos="0">
                <a:schemeClr val="accent5">
                  <a:lumMod val="50000"/>
                </a:schemeClr>
              </a:gs>
              <a:gs pos="97101">
                <a:srgbClr val="20AEE5"/>
              </a:gs>
              <a:gs pos="72000">
                <a:srgbClr val="0070C0"/>
              </a:gs>
            </a:gsLst>
            <a:lin ang="10800000" scaled="0"/>
          </a:gradFill>
        </p:grpSpPr>
        <p:sp>
          <p:nvSpPr>
            <p:cNvPr id="64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6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7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8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97619" y="-312977"/>
            <a:ext cx="596822" cy="690723"/>
            <a:chOff x="2293938" y="-7937"/>
            <a:chExt cx="596900" cy="690563"/>
          </a:xfrm>
          <a:gradFill>
            <a:gsLst>
              <a:gs pos="33300">
                <a:srgbClr val="0070C0"/>
              </a:gs>
              <a:gs pos="100000">
                <a:srgbClr val="363F4A"/>
              </a:gs>
              <a:gs pos="0">
                <a:srgbClr val="20AEE5"/>
              </a:gs>
            </a:gsLst>
            <a:lin ang="10800000" scaled="0"/>
          </a:gradFill>
        </p:grpSpPr>
        <p:sp>
          <p:nvSpPr>
            <p:cNvPr id="120" name="Freeform 32"/>
            <p:cNvSpPr/>
            <p:nvPr/>
          </p:nvSpPr>
          <p:spPr bwMode="auto">
            <a:xfrm>
              <a:off x="2343150" y="-7937"/>
              <a:ext cx="547688" cy="641350"/>
            </a:xfrm>
            <a:custGeom>
              <a:avLst/>
              <a:gdLst>
                <a:gd name="T0" fmla="*/ 331 w 345"/>
                <a:gd name="T1" fmla="*/ 0 h 404"/>
                <a:gd name="T2" fmla="*/ 331 w 345"/>
                <a:gd name="T3" fmla="*/ 66 h 404"/>
                <a:gd name="T4" fmla="*/ 0 w 345"/>
                <a:gd name="T5" fmla="*/ 395 h 404"/>
                <a:gd name="T6" fmla="*/ 9 w 345"/>
                <a:gd name="T7" fmla="*/ 404 h 404"/>
                <a:gd name="T8" fmla="*/ 343 w 345"/>
                <a:gd name="T9" fmla="*/ 75 h 404"/>
                <a:gd name="T10" fmla="*/ 345 w 345"/>
                <a:gd name="T11" fmla="*/ 73 h 404"/>
                <a:gd name="T12" fmla="*/ 345 w 345"/>
                <a:gd name="T13" fmla="*/ 69 h 404"/>
                <a:gd name="T14" fmla="*/ 345 w 345"/>
                <a:gd name="T15" fmla="*/ 0 h 404"/>
                <a:gd name="T16" fmla="*/ 331 w 345"/>
                <a:gd name="T17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404">
                  <a:moveTo>
                    <a:pt x="331" y="0"/>
                  </a:moveTo>
                  <a:lnTo>
                    <a:pt x="331" y="66"/>
                  </a:lnTo>
                  <a:lnTo>
                    <a:pt x="0" y="395"/>
                  </a:lnTo>
                  <a:lnTo>
                    <a:pt x="9" y="404"/>
                  </a:lnTo>
                  <a:lnTo>
                    <a:pt x="343" y="75"/>
                  </a:lnTo>
                  <a:lnTo>
                    <a:pt x="345" y="73"/>
                  </a:lnTo>
                  <a:lnTo>
                    <a:pt x="345" y="69"/>
                  </a:lnTo>
                  <a:lnTo>
                    <a:pt x="345" y="0"/>
                  </a:lnTo>
                  <a:lnTo>
                    <a:pt x="3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1" name="Oval 33"/>
            <p:cNvSpPr>
              <a:spLocks noChangeArrowheads="1"/>
            </p:cNvSpPr>
            <p:nvPr/>
          </p:nvSpPr>
          <p:spPr bwMode="auto">
            <a:xfrm>
              <a:off x="2293938" y="573088"/>
              <a:ext cx="112713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1" y="843158"/>
            <a:ext cx="3166651" cy="1451312"/>
            <a:chOff x="0" y="842963"/>
            <a:chExt cx="3167063" cy="1450976"/>
          </a:xfrm>
          <a:gradFill>
            <a:gsLst>
              <a:gs pos="33300">
                <a:srgbClr val="0070C0"/>
              </a:gs>
              <a:gs pos="100000">
                <a:srgbClr val="363F4A"/>
              </a:gs>
              <a:gs pos="0">
                <a:srgbClr val="20AEE5"/>
              </a:gs>
            </a:gsLst>
            <a:lin ang="10800000" scaled="0"/>
          </a:gradFill>
        </p:grpSpPr>
        <p:sp>
          <p:nvSpPr>
            <p:cNvPr id="123" name="Freeform 40"/>
            <p:cNvSpPr/>
            <p:nvPr/>
          </p:nvSpPr>
          <p:spPr bwMode="auto">
            <a:xfrm>
              <a:off x="0" y="890588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4" name="Freeform 41"/>
            <p:cNvSpPr/>
            <p:nvPr/>
          </p:nvSpPr>
          <p:spPr bwMode="auto">
            <a:xfrm>
              <a:off x="619125" y="842963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5" name="Freeform 42"/>
            <p:cNvSpPr/>
            <p:nvPr/>
          </p:nvSpPr>
          <p:spPr bwMode="auto">
            <a:xfrm>
              <a:off x="0" y="1041401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6" name="Oval 43"/>
            <p:cNvSpPr>
              <a:spLocks noChangeArrowheads="1"/>
            </p:cNvSpPr>
            <p:nvPr/>
          </p:nvSpPr>
          <p:spPr bwMode="auto">
            <a:xfrm>
              <a:off x="1212850" y="995363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7" name="Freeform 44"/>
            <p:cNvSpPr/>
            <p:nvPr/>
          </p:nvSpPr>
          <p:spPr bwMode="auto">
            <a:xfrm>
              <a:off x="0" y="1182688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8" name="Oval 45"/>
            <p:cNvSpPr>
              <a:spLocks noChangeArrowheads="1"/>
            </p:cNvSpPr>
            <p:nvPr/>
          </p:nvSpPr>
          <p:spPr bwMode="auto">
            <a:xfrm>
              <a:off x="3052763" y="1357313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9" name="Freeform 46"/>
            <p:cNvSpPr/>
            <p:nvPr/>
          </p:nvSpPr>
          <p:spPr bwMode="auto">
            <a:xfrm>
              <a:off x="0" y="1338263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0" name="Freeform 47"/>
            <p:cNvSpPr/>
            <p:nvPr/>
          </p:nvSpPr>
          <p:spPr bwMode="auto">
            <a:xfrm>
              <a:off x="1570038" y="1293813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1" name="Freeform 48"/>
            <p:cNvSpPr/>
            <p:nvPr/>
          </p:nvSpPr>
          <p:spPr bwMode="auto">
            <a:xfrm>
              <a:off x="0" y="1682751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2" name="Oval 49"/>
            <p:cNvSpPr>
              <a:spLocks noChangeArrowheads="1"/>
            </p:cNvSpPr>
            <p:nvPr/>
          </p:nvSpPr>
          <p:spPr bwMode="auto">
            <a:xfrm>
              <a:off x="536575" y="1633538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36" name="文本框 135"/>
          <p:cNvSpPr txBox="1"/>
          <p:nvPr/>
        </p:nvSpPr>
        <p:spPr>
          <a:xfrm>
            <a:off x="22860" y="4596130"/>
            <a:ext cx="12141835" cy="78549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  <a:sym typeface="+mn-lt"/>
              </a:rPr>
              <a:t>主讲</a:t>
            </a:r>
            <a:r>
              <a:rPr lang="zh-CN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  <a:sym typeface="+mn-lt"/>
              </a:rPr>
              <a:t>：</a:t>
            </a:r>
            <a:r>
              <a:rPr lang="en-US" altLang="zh-CN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  <a:sym typeface="+mn-lt"/>
              </a:rPr>
              <a:t>Capzera</a:t>
            </a:r>
            <a:endParaRPr lang="en-US" altLang="zh-CN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  <a:sym typeface="+mn-lt"/>
            </a:endParaRPr>
          </a:p>
        </p:txBody>
      </p:sp>
      <p:grpSp>
        <p:nvGrpSpPr>
          <p:cNvPr id="156" name="组合 155"/>
          <p:cNvGrpSpPr/>
          <p:nvPr/>
        </p:nvGrpSpPr>
        <p:grpSpPr>
          <a:xfrm>
            <a:off x="1672868" y="2451342"/>
            <a:ext cx="8427688" cy="1730365"/>
            <a:chOff x="1672868" y="2451342"/>
            <a:chExt cx="8427688" cy="1730365"/>
          </a:xfrm>
        </p:grpSpPr>
        <p:grpSp>
          <p:nvGrpSpPr>
            <p:cNvPr id="149" name="组合 148"/>
            <p:cNvGrpSpPr/>
            <p:nvPr/>
          </p:nvGrpSpPr>
          <p:grpSpPr>
            <a:xfrm>
              <a:off x="3250948" y="2451342"/>
              <a:ext cx="6849608" cy="368363"/>
              <a:chOff x="1779473" y="3078161"/>
              <a:chExt cx="6849608" cy="368363"/>
            </a:xfrm>
          </p:grpSpPr>
          <p:sp>
            <p:nvSpPr>
              <p:cNvPr id="139" name="Oval 45"/>
              <p:cNvSpPr>
                <a:spLocks noChangeArrowheads="1"/>
              </p:cNvSpPr>
              <p:nvPr/>
            </p:nvSpPr>
            <p:spPr bwMode="auto">
              <a:xfrm>
                <a:off x="8514796" y="3335373"/>
                <a:ext cx="114285" cy="111151"/>
              </a:xfrm>
              <a:prstGeom prst="ellipse">
                <a:avLst/>
              </a:prstGeom>
              <a:gradFill>
                <a:gsLst>
                  <a:gs pos="100000">
                    <a:srgbClr val="363F4A"/>
                  </a:gs>
                  <a:gs pos="0">
                    <a:srgbClr val="0070C0"/>
                  </a:gs>
                </a:gsLst>
                <a:lin ang="108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148" name="组合 147"/>
              <p:cNvGrpSpPr/>
              <p:nvPr/>
            </p:nvGrpSpPr>
            <p:grpSpPr>
              <a:xfrm>
                <a:off x="1779473" y="3078161"/>
                <a:ext cx="6834106" cy="312377"/>
                <a:chOff x="1779473" y="3078161"/>
                <a:chExt cx="6834106" cy="312377"/>
              </a:xfrm>
            </p:grpSpPr>
            <p:cxnSp>
              <p:nvCxnSpPr>
                <p:cNvPr id="141" name="直接连接符 140"/>
                <p:cNvCxnSpPr/>
                <p:nvPr/>
              </p:nvCxnSpPr>
              <p:spPr>
                <a:xfrm>
                  <a:off x="1779473" y="3078161"/>
                  <a:ext cx="546063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>
                <a:xfrm>
                  <a:off x="7240103" y="3078161"/>
                  <a:ext cx="696780" cy="312377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>
                <a:xfrm>
                  <a:off x="7936883" y="3390538"/>
                  <a:ext cx="67669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0" name="组合 149"/>
            <p:cNvGrpSpPr/>
            <p:nvPr/>
          </p:nvGrpSpPr>
          <p:grpSpPr>
            <a:xfrm rot="10800000">
              <a:off x="1672868" y="3813344"/>
              <a:ext cx="6849608" cy="368363"/>
              <a:chOff x="1779473" y="3078161"/>
              <a:chExt cx="6849608" cy="368363"/>
            </a:xfrm>
          </p:grpSpPr>
          <p:sp>
            <p:nvSpPr>
              <p:cNvPr id="151" name="Oval 45"/>
              <p:cNvSpPr>
                <a:spLocks noChangeArrowheads="1"/>
              </p:cNvSpPr>
              <p:nvPr/>
            </p:nvSpPr>
            <p:spPr bwMode="auto">
              <a:xfrm>
                <a:off x="8514796" y="3335373"/>
                <a:ext cx="114285" cy="111151"/>
              </a:xfrm>
              <a:prstGeom prst="ellipse">
                <a:avLst/>
              </a:prstGeom>
              <a:gradFill>
                <a:gsLst>
                  <a:gs pos="100000">
                    <a:srgbClr val="363F4A"/>
                  </a:gs>
                  <a:gs pos="0">
                    <a:srgbClr val="0070C0"/>
                  </a:gs>
                </a:gsLst>
                <a:lin ang="108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152" name="组合 151"/>
              <p:cNvGrpSpPr/>
              <p:nvPr/>
            </p:nvGrpSpPr>
            <p:grpSpPr>
              <a:xfrm>
                <a:off x="1779473" y="3078161"/>
                <a:ext cx="6834106" cy="312377"/>
                <a:chOff x="1779473" y="3078161"/>
                <a:chExt cx="6834106" cy="312377"/>
              </a:xfrm>
            </p:grpSpPr>
            <p:cxnSp>
              <p:nvCxnSpPr>
                <p:cNvPr id="153" name="直接连接符 152"/>
                <p:cNvCxnSpPr/>
                <p:nvPr/>
              </p:nvCxnSpPr>
              <p:spPr>
                <a:xfrm>
                  <a:off x="1779473" y="3078161"/>
                  <a:ext cx="546063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直接连接符 153"/>
                <p:cNvCxnSpPr/>
                <p:nvPr/>
              </p:nvCxnSpPr>
              <p:spPr>
                <a:xfrm>
                  <a:off x="7240103" y="3078161"/>
                  <a:ext cx="696780" cy="312377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接连接符 154"/>
                <p:cNvCxnSpPr/>
                <p:nvPr/>
              </p:nvCxnSpPr>
              <p:spPr>
                <a:xfrm>
                  <a:off x="7936883" y="3390538"/>
                  <a:ext cx="67669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38" name="文本框 137"/>
          <p:cNvSpPr txBox="1"/>
          <p:nvPr/>
        </p:nvSpPr>
        <p:spPr>
          <a:xfrm>
            <a:off x="3418945" y="2701592"/>
            <a:ext cx="5028443" cy="132207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dist">
              <a:defRPr sz="6000" b="1" spc="0">
                <a:ln w="0"/>
                <a:solidFill>
                  <a:schemeClr val="accent5">
                    <a:lumMod val="50000"/>
                  </a:schemeClr>
                </a:solidFill>
                <a:cs typeface="+mn-ea"/>
              </a:defRPr>
            </a:lvl1pPr>
            <a:lvl2pPr marL="742950" indent="-28575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8000" dirty="0">
                <a:solidFill>
                  <a:schemeClr val="bg1"/>
                </a:solidFill>
                <a:effectLst>
                  <a:outerShdw blurRad="50800" dist="50800" algn="l" rotWithShape="0">
                    <a:prstClr val="black">
                      <a:alpha val="10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汉仪文黑-85W" panose="00020600040101010101" charset="-122"/>
                <a:ea typeface="汉仪文黑-85W" panose="00020600040101010101" charset="-122"/>
                <a:sym typeface="+mn-lt"/>
              </a:rPr>
              <a:t>感谢观看</a:t>
            </a:r>
            <a:endParaRPr lang="zh-CN" altLang="en-US" sz="8000" dirty="0">
              <a:solidFill>
                <a:schemeClr val="bg1"/>
              </a:solidFill>
              <a:effectLst>
                <a:outerShdw blurRad="50800" dist="50800" algn="l" rotWithShape="0">
                  <a:prstClr val="black">
                    <a:alpha val="100000"/>
                  </a:prstClr>
                </a:outerShdw>
                <a:reflection blurRad="6350" stA="55000" endA="300" endPos="45500" dir="5400000" sy="-100000" algn="bl" rotWithShape="0"/>
              </a:effectLst>
              <a:latin typeface="汉仪文黑-85W" panose="00020600040101010101" charset="-122"/>
              <a:ea typeface="汉仪文黑-85W" panose="00020600040101010101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3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4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3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" dur="3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  <p:bldP spid="138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29070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变量的生命周期</a:t>
            </a:r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05" y="1346200"/>
            <a:ext cx="5756910" cy="493077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7021195" y="1339850"/>
            <a:ext cx="346011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每一个变量只能存活于创建它的那一对大小括号内！！</a:t>
            </a:r>
            <a:endParaRPr lang="zh-CN" altLang="en-US" sz="32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021195" y="3473450"/>
            <a:ext cx="3460115" cy="26682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定义在</a:t>
            </a:r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main</a:t>
            </a:r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函数外的变量称为全局变量。</a:t>
            </a:r>
            <a:r>
              <a:rPr lang="zh-CN" altLang="en-US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全局变量可以贯穿于整个程序使用，权限最高！</a:t>
            </a:r>
            <a:endParaRPr lang="zh-CN" altLang="en-US" sz="32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  <a:p>
            <a:endParaRPr lang="zh-CN" altLang="en-US" sz="32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29070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循环结构</a:t>
            </a:r>
            <a:r>
              <a:rPr lang="en-US" altLang="zh-CN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-</a:t>
            </a:r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定量循环</a:t>
            </a:r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510" y="1109980"/>
            <a:ext cx="9554210" cy="20961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533775"/>
            <a:ext cx="5358765" cy="32734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7615" y="3533775"/>
            <a:ext cx="5505450" cy="32740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31127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循环结构</a:t>
            </a:r>
            <a:r>
              <a:rPr lang="en-US" altLang="zh-CN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-</a:t>
            </a:r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非定量循环</a:t>
            </a:r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05" y="1343025"/>
            <a:ext cx="4040505" cy="19729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" y="3675380"/>
            <a:ext cx="4836795" cy="27336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4850" y="3675380"/>
            <a:ext cx="6139815" cy="27336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5515" y="1305560"/>
            <a:ext cx="3640455" cy="2123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31127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循环结构</a:t>
            </a:r>
            <a:endParaRPr lang="zh-CN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2"/>
          <a:stretch>
            <a:fillRect/>
          </a:stretch>
        </p:blipFill>
        <p:spPr>
          <a:xfrm>
            <a:off x="6166485" y="1484630"/>
            <a:ext cx="4302760" cy="53733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7670165" y="1029970"/>
            <a:ext cx="23736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while</a:t>
            </a:r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循环</a:t>
            </a:r>
            <a:endParaRPr lang="zh-CN" altLang="en-US" sz="32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pic>
        <p:nvPicPr>
          <p:cNvPr id="101" name="图片 100"/>
          <p:cNvPicPr/>
          <p:nvPr/>
        </p:nvPicPr>
        <p:blipFill>
          <a:blip r:embed="rId3"/>
          <a:stretch>
            <a:fillRect/>
          </a:stretch>
        </p:blipFill>
        <p:spPr>
          <a:xfrm>
            <a:off x="1540510" y="1303020"/>
            <a:ext cx="3295650" cy="58286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2574925" y="1029970"/>
            <a:ext cx="17373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For</a:t>
            </a:r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循环</a:t>
            </a:r>
            <a:endParaRPr lang="zh-CN" altLang="en-US" sz="32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3"/>
          </p:nvPr>
        </p:nvSpPr>
        <p:spPr>
          <a:xfrm>
            <a:off x="4460875" y="3151505"/>
            <a:ext cx="3269615" cy="714375"/>
          </a:xfrm>
        </p:spPr>
        <p:txBody>
          <a:bodyPr/>
          <a:p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循环嵌套</a:t>
            </a:r>
            <a:endParaRPr 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4"/>
          </p:nvPr>
        </p:nvSpPr>
        <p:spPr>
          <a:xfrm>
            <a:off x="2804795" y="3151505"/>
            <a:ext cx="1009650" cy="656590"/>
          </a:xfrm>
        </p:spPr>
        <p:txBody>
          <a:bodyPr/>
          <a:p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02</a:t>
            </a:r>
            <a:endParaRPr lang="en-US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31127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循环嵌套</a:t>
            </a:r>
            <a:endParaRPr lang="zh-CN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755" y="1341120"/>
            <a:ext cx="10482580" cy="47224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31127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循环嵌套</a:t>
            </a:r>
            <a:endParaRPr lang="zh-CN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05" y="1268095"/>
            <a:ext cx="9443085" cy="53314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BEAUTIFY_FLAG" val="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BEAUTIFY_FLAG" val=""/>
</p:tagLst>
</file>

<file path=ppt/tags/tag237.xml><?xml version="1.0" encoding="utf-8"?>
<p:tagLst xmlns:p="http://schemas.openxmlformats.org/presentationml/2006/main">
  <p:tag name="KSO_WM_BEAUTIFY_FLAG" val=""/>
</p:tagLst>
</file>

<file path=ppt/tags/tag238.xml><?xml version="1.0" encoding="utf-8"?>
<p:tagLst xmlns:p="http://schemas.openxmlformats.org/presentationml/2006/main">
  <p:tag name="KSO_WM_BEAUTIFY_FLAG" val=""/>
</p:tagLst>
</file>

<file path=ppt/tags/tag23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40.xml><?xml version="1.0" encoding="utf-8"?>
<p:tagLst xmlns:p="http://schemas.openxmlformats.org/presentationml/2006/main">
  <p:tag name="KSO_WM_BEAUTIFY_FLAG" val=""/>
</p:tagLst>
</file>

<file path=ppt/tags/tag241.xml><?xml version="1.0" encoding="utf-8"?>
<p:tagLst xmlns:p="http://schemas.openxmlformats.org/presentationml/2006/main">
  <p:tag name="KSO_WM_BEAUTIFY_FLAG" val=""/>
</p:tagLst>
</file>

<file path=ppt/tags/tag242.xml><?xml version="1.0" encoding="utf-8"?>
<p:tagLst xmlns:p="http://schemas.openxmlformats.org/presentationml/2006/main">
  <p:tag name="KSO_WM_BEAUTIFY_FLAG" val=""/>
</p:tagLst>
</file>

<file path=ppt/tags/tag243.xml><?xml version="1.0" encoding="utf-8"?>
<p:tagLst xmlns:p="http://schemas.openxmlformats.org/presentationml/2006/main">
  <p:tag name="KSO_WM_BEAUTIFY_FLAG" val=""/>
</p:tagLst>
</file>

<file path=ppt/tags/tag244.xml><?xml version="1.0" encoding="utf-8"?>
<p:tagLst xmlns:p="http://schemas.openxmlformats.org/presentationml/2006/main">
  <p:tag name="KSO_WM_BEAUTIFY_FLAG" val=""/>
</p:tagLst>
</file>

<file path=ppt/tags/tag245.xml><?xml version="1.0" encoding="utf-8"?>
<p:tagLst xmlns:p="http://schemas.openxmlformats.org/presentationml/2006/main">
  <p:tag name="KSO_WM_BEAUTIFY_FLAG" val=""/>
</p:tagLst>
</file>

<file path=ppt/tags/tag246.xml><?xml version="1.0" encoding="utf-8"?>
<p:tagLst xmlns:p="http://schemas.openxmlformats.org/presentationml/2006/main">
  <p:tag name="KSO_WM_BEAUTIFY_FLAG" val=""/>
</p:tagLst>
</file>

<file path=ppt/tags/tag247.xml><?xml version="1.0" encoding="utf-8"?>
<p:tagLst xmlns:p="http://schemas.openxmlformats.org/presentationml/2006/main">
  <p:tag name="KSO_WM_BEAUTIFY_FLAG" val=""/>
</p:tagLst>
</file>

<file path=ppt/tags/tag248.xml><?xml version="1.0" encoding="utf-8"?>
<p:tagLst xmlns:p="http://schemas.openxmlformats.org/presentationml/2006/main">
  <p:tag name="KSO_WM_BEAUTIFY_FLAG" val=""/>
</p:tagLst>
</file>

<file path=ppt/tags/tag249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50.xml><?xml version="1.0" encoding="utf-8"?>
<p:tagLst xmlns:p="http://schemas.openxmlformats.org/presentationml/2006/main">
  <p:tag name="KSO_WM_BEAUTIFY_FLAG" val=""/>
</p:tagLst>
</file>

<file path=ppt/tags/tag251.xml><?xml version="1.0" encoding="utf-8"?>
<p:tagLst xmlns:p="http://schemas.openxmlformats.org/presentationml/2006/main">
  <p:tag name="KSO_WM_BEAUTIFY_FLAG" val=""/>
</p:tagLst>
</file>

<file path=ppt/tags/tag252.xml><?xml version="1.0" encoding="utf-8"?>
<p:tagLst xmlns:p="http://schemas.openxmlformats.org/presentationml/2006/main">
  <p:tag name="KSO_WM_BEAUTIFY_FLAG" val=""/>
</p:tagLst>
</file>

<file path=ppt/tags/tag253.xml><?xml version="1.0" encoding="utf-8"?>
<p:tagLst xmlns:p="http://schemas.openxmlformats.org/presentationml/2006/main">
  <p:tag name="KSO_WM_BEAUTIFY_FLAG" val=""/>
</p:tagLst>
</file>

<file path=ppt/tags/tag254.xml><?xml version="1.0" encoding="utf-8"?>
<p:tagLst xmlns:p="http://schemas.openxmlformats.org/presentationml/2006/main">
  <p:tag name="KSO_WM_BEAUTIFY_FLAG" val=""/>
</p:tagLst>
</file>

<file path=ppt/tags/tag255.xml><?xml version="1.0" encoding="utf-8"?>
<p:tagLst xmlns:p="http://schemas.openxmlformats.org/presentationml/2006/main">
  <p:tag name="KSO_WM_BEAUTIFY_FLAG" val=""/>
</p:tagLst>
</file>

<file path=ppt/tags/tag256.xml><?xml version="1.0" encoding="utf-8"?>
<p:tagLst xmlns:p="http://schemas.openxmlformats.org/presentationml/2006/main">
  <p:tag name="KSO_WM_BEAUTIFY_FLAG" val=""/>
</p:tagLst>
</file>

<file path=ppt/tags/tag257.xml><?xml version="1.0" encoding="utf-8"?>
<p:tagLst xmlns:p="http://schemas.openxmlformats.org/presentationml/2006/main">
  <p:tag name="KSO_WM_BEAUTIFY_FLAG" val=""/>
</p:tagLst>
</file>

<file path=ppt/tags/tag258.xml><?xml version="1.0" encoding="utf-8"?>
<p:tagLst xmlns:p="http://schemas.openxmlformats.org/presentationml/2006/main">
  <p:tag name="KSO_WM_BEAUTIFY_FLAG" val=""/>
</p:tagLst>
</file>

<file path=ppt/tags/tag259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60.xml><?xml version="1.0" encoding="utf-8"?>
<p:tagLst xmlns:p="http://schemas.openxmlformats.org/presentationml/2006/main">
  <p:tag name="KSO_WM_BEAUTIFY_FLAG" val=""/>
</p:tagLst>
</file>

<file path=ppt/tags/tag261.xml><?xml version="1.0" encoding="utf-8"?>
<p:tagLst xmlns:p="http://schemas.openxmlformats.org/presentationml/2006/main">
  <p:tag name="KSO_WM_BEAUTIFY_FLAG" val=""/>
</p:tagLst>
</file>

<file path=ppt/tags/tag262.xml><?xml version="1.0" encoding="utf-8"?>
<p:tagLst xmlns:p="http://schemas.openxmlformats.org/presentationml/2006/main">
  <p:tag name="KSO_WM_BEAUTIFY_FLAG" val=""/>
</p:tagLst>
</file>

<file path=ppt/tags/tag263.xml><?xml version="1.0" encoding="utf-8"?>
<p:tagLst xmlns:p="http://schemas.openxmlformats.org/presentationml/2006/main">
  <p:tag name="KSO_WM_BEAUTIFY_FLAG" val=""/>
</p:tagLst>
</file>

<file path=ppt/tags/tag264.xml><?xml version="1.0" encoding="utf-8"?>
<p:tagLst xmlns:p="http://schemas.openxmlformats.org/presentationml/2006/main">
  <p:tag name="KSO_WM_BEAUTIFY_FLAG" val=""/>
</p:tagLst>
</file>

<file path=ppt/tags/tag265.xml><?xml version="1.0" encoding="utf-8"?>
<p:tagLst xmlns:p="http://schemas.openxmlformats.org/presentationml/2006/main">
  <p:tag name="KSO_WM_BEAUTIFY_FLAG" val=""/>
</p:tagLst>
</file>

<file path=ppt/tags/tag266.xml><?xml version="1.0" encoding="utf-8"?>
<p:tagLst xmlns:p="http://schemas.openxmlformats.org/presentationml/2006/main">
  <p:tag name="KSO_WM_BEAUTIFY_FLAG" val=""/>
</p:tagLst>
</file>

<file path=ppt/tags/tag267.xml><?xml version="1.0" encoding="utf-8"?>
<p:tagLst xmlns:p="http://schemas.openxmlformats.org/presentationml/2006/main">
  <p:tag name="KSO_WM_BEAUTIFY_FLAG" val=""/>
</p:tagLst>
</file>

<file path=ppt/tags/tag268.xml><?xml version="1.0" encoding="utf-8"?>
<p:tagLst xmlns:p="http://schemas.openxmlformats.org/presentationml/2006/main">
  <p:tag name="KSO_WM_BEAUTIFY_FLAG" val=""/>
</p:tagLst>
</file>

<file path=ppt/tags/tag269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70.xml><?xml version="1.0" encoding="utf-8"?>
<p:tagLst xmlns:p="http://schemas.openxmlformats.org/presentationml/2006/main">
  <p:tag name="KSO_WM_BEAUTIFY_FLAG" val=""/>
</p:tagLst>
</file>

<file path=ppt/tags/tag271.xml><?xml version="1.0" encoding="utf-8"?>
<p:tagLst xmlns:p="http://schemas.openxmlformats.org/presentationml/2006/main">
  <p:tag name="KSO_WM_BEAUTIFY_FLAG" val=""/>
</p:tagLst>
</file>

<file path=ppt/tags/tag272.xml><?xml version="1.0" encoding="utf-8"?>
<p:tagLst xmlns:p="http://schemas.openxmlformats.org/presentationml/2006/main">
  <p:tag name="KSO_WM_BEAUTIFY_FLAG" val=""/>
</p:tagLst>
</file>

<file path=ppt/tags/tag273.xml><?xml version="1.0" encoding="utf-8"?>
<p:tagLst xmlns:p="http://schemas.openxmlformats.org/presentationml/2006/main">
  <p:tag name="KSO_WM_BEAUTIFY_FLAG" val=""/>
</p:tagLst>
</file>

<file path=ppt/tags/tag274.xml><?xml version="1.0" encoding="utf-8"?>
<p:tagLst xmlns:p="http://schemas.openxmlformats.org/presentationml/2006/main">
  <p:tag name="KSO_WM_BEAUTIFY_FLAG" val=""/>
</p:tagLst>
</file>

<file path=ppt/tags/tag275.xml><?xml version="1.0" encoding="utf-8"?>
<p:tagLst xmlns:p="http://schemas.openxmlformats.org/presentationml/2006/main">
  <p:tag name="KSO_WM_BEAUTIFY_FLAG" val=""/>
</p:tagLst>
</file>

<file path=ppt/tags/tag276.xml><?xml version="1.0" encoding="utf-8"?>
<p:tagLst xmlns:p="http://schemas.openxmlformats.org/presentationml/2006/main">
  <p:tag name="KSO_WM_BEAUTIFY_FLAG" val=""/>
</p:tagLst>
</file>

<file path=ppt/tags/tag277.xml><?xml version="1.0" encoding="utf-8"?>
<p:tagLst xmlns:p="http://schemas.openxmlformats.org/presentationml/2006/main">
  <p:tag name="KSO_WM_BEAUTIFY_FLAG" val=""/>
</p:tagLst>
</file>

<file path=ppt/tags/tag278.xml><?xml version="1.0" encoding="utf-8"?>
<p:tagLst xmlns:p="http://schemas.openxmlformats.org/presentationml/2006/main">
  <p:tag name="KSO_WM_BEAUTIFY_FLAG" val=""/>
</p:tagLst>
</file>

<file path=ppt/tags/tag279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80.xml><?xml version="1.0" encoding="utf-8"?>
<p:tagLst xmlns:p="http://schemas.openxmlformats.org/presentationml/2006/main">
  <p:tag name="KSO_WM_BEAUTIFY_FLAG" val=""/>
</p:tagLst>
</file>

<file path=ppt/tags/tag281.xml><?xml version="1.0" encoding="utf-8"?>
<p:tagLst xmlns:p="http://schemas.openxmlformats.org/presentationml/2006/main">
  <p:tag name="KSO_WM_BEAUTIFY_FLAG" val=""/>
</p:tagLst>
</file>

<file path=ppt/tags/tag282.xml><?xml version="1.0" encoding="utf-8"?>
<p:tagLst xmlns:p="http://schemas.openxmlformats.org/presentationml/2006/main">
  <p:tag name="KSO_WM_BEAUTIFY_FLAG" val=""/>
</p:tagLst>
</file>

<file path=ppt/tags/tag283.xml><?xml version="1.0" encoding="utf-8"?>
<p:tagLst xmlns:p="http://schemas.openxmlformats.org/presentationml/2006/main">
  <p:tag name="KSO_WM_BEAUTIFY_FLAG" val=""/>
</p:tagLst>
</file>

<file path=ppt/tags/tag284.xml><?xml version="1.0" encoding="utf-8"?>
<p:tagLst xmlns:p="http://schemas.openxmlformats.org/presentationml/2006/main">
  <p:tag name="KSO_WM_BEAUTIFY_FLAG" val=""/>
</p:tagLst>
</file>

<file path=ppt/tags/tag285.xml><?xml version="1.0" encoding="utf-8"?>
<p:tagLst xmlns:p="http://schemas.openxmlformats.org/presentationml/2006/main">
  <p:tag name="KSO_WM_BEAUTIFY_FLAG" val=""/>
</p:tagLst>
</file>

<file path=ppt/tags/tag286.xml><?xml version="1.0" encoding="utf-8"?>
<p:tagLst xmlns:p="http://schemas.openxmlformats.org/presentationml/2006/main">
  <p:tag name="KSO_WM_BEAUTIFY_FLAG" val=""/>
</p:tagLst>
</file>

<file path=ppt/tags/tag287.xml><?xml version="1.0" encoding="utf-8"?>
<p:tagLst xmlns:p="http://schemas.openxmlformats.org/presentationml/2006/main">
  <p:tag name="KSO_WM_BEAUTIFY_FLAG" val=""/>
</p:tagLst>
</file>

<file path=ppt/tags/tag288.xml><?xml version="1.0" encoding="utf-8"?>
<p:tagLst xmlns:p="http://schemas.openxmlformats.org/presentationml/2006/main">
  <p:tag name="KSO_WM_BEAUTIFY_FLAG" val=""/>
</p:tagLst>
</file>

<file path=ppt/tags/tag289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290.xml><?xml version="1.0" encoding="utf-8"?>
<p:tagLst xmlns:p="http://schemas.openxmlformats.org/presentationml/2006/main">
  <p:tag name="KSO_WM_BEAUTIFY_FLAG" val=""/>
</p:tagLst>
</file>

<file path=ppt/tags/tag291.xml><?xml version="1.0" encoding="utf-8"?>
<p:tagLst xmlns:p="http://schemas.openxmlformats.org/presentationml/2006/main">
  <p:tag name="KSO_WM_BEAUTIFY_FLAG" val=""/>
</p:tagLst>
</file>

<file path=ppt/tags/tag292.xml><?xml version="1.0" encoding="utf-8"?>
<p:tagLst xmlns:p="http://schemas.openxmlformats.org/presentationml/2006/main">
  <p:tag name="KSO_WM_BEAUTIFY_FLAG" val=""/>
</p:tagLst>
</file>

<file path=ppt/tags/tag293.xml><?xml version="1.0" encoding="utf-8"?>
<p:tagLst xmlns:p="http://schemas.openxmlformats.org/presentationml/2006/main">
  <p:tag name="KSO_WM_BEAUTIFY_FLAG" val=""/>
</p:tagLst>
</file>

<file path=ppt/tags/tag294.xml><?xml version="1.0" encoding="utf-8"?>
<p:tagLst xmlns:p="http://schemas.openxmlformats.org/presentationml/2006/main">
  <p:tag name="KSO_WM_BEAUTIFY_FLAG" val=""/>
</p:tagLst>
</file>

<file path=ppt/tags/tag295.xml><?xml version="1.0" encoding="utf-8"?>
<p:tagLst xmlns:p="http://schemas.openxmlformats.org/presentationml/2006/main">
  <p:tag name="KSO_WM_BEAUTIFY_FLAG" val=""/>
</p:tagLst>
</file>

<file path=ppt/tags/tag296.xml><?xml version="1.0" encoding="utf-8"?>
<p:tagLst xmlns:p="http://schemas.openxmlformats.org/presentationml/2006/main">
  <p:tag name="KSO_WM_BEAUTIFY_FLAG" val=""/>
</p:tagLst>
</file>

<file path=ppt/tags/tag297.xml><?xml version="1.0" encoding="utf-8"?>
<p:tagLst xmlns:p="http://schemas.openxmlformats.org/presentationml/2006/main">
  <p:tag name="KSO_WM_BEAUTIFY_FLAG" val=""/>
</p:tagLst>
</file>

<file path=ppt/tags/tag298.xml><?xml version="1.0" encoding="utf-8"?>
<p:tagLst xmlns:p="http://schemas.openxmlformats.org/presentationml/2006/main">
  <p:tag name="KSO_WM_BEAUTIFY_FLAG" val=""/>
</p:tagLst>
</file>

<file path=ppt/tags/tag29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00.xml><?xml version="1.0" encoding="utf-8"?>
<p:tagLst xmlns:p="http://schemas.openxmlformats.org/presentationml/2006/main">
  <p:tag name="KSO_WM_BEAUTIFY_FLAG" val=""/>
</p:tagLst>
</file>

<file path=ppt/tags/tag301.xml><?xml version="1.0" encoding="utf-8"?>
<p:tagLst xmlns:p="http://schemas.openxmlformats.org/presentationml/2006/main">
  <p:tag name="KSO_WM_BEAUTIFY_FLAG" val=""/>
</p:tagLst>
</file>

<file path=ppt/tags/tag302.xml><?xml version="1.0" encoding="utf-8"?>
<p:tagLst xmlns:p="http://schemas.openxmlformats.org/presentationml/2006/main">
  <p:tag name="KSO_WM_BEAUTIFY_FLAG" val=""/>
</p:tagLst>
</file>

<file path=ppt/tags/tag303.xml><?xml version="1.0" encoding="utf-8"?>
<p:tagLst xmlns:p="http://schemas.openxmlformats.org/presentationml/2006/main">
  <p:tag name="KSO_WM_BEAUTIFY_FLAG" val=""/>
</p:tagLst>
</file>

<file path=ppt/tags/tag304.xml><?xml version="1.0" encoding="utf-8"?>
<p:tagLst xmlns:p="http://schemas.openxmlformats.org/presentationml/2006/main">
  <p:tag name="KSO_WM_BEAUTIFY_FLAG" val=""/>
</p:tagLst>
</file>

<file path=ppt/tags/tag305.xml><?xml version="1.0" encoding="utf-8"?>
<p:tagLst xmlns:p="http://schemas.openxmlformats.org/presentationml/2006/main">
  <p:tag name="KSO_WM_BEAUTIFY_FLAG" val=""/>
</p:tagLst>
</file>

<file path=ppt/tags/tag306.xml><?xml version="1.0" encoding="utf-8"?>
<p:tagLst xmlns:p="http://schemas.openxmlformats.org/presentationml/2006/main">
  <p:tag name="KSO_WM_BEAUTIFY_FLAG" val=""/>
</p:tagLst>
</file>

<file path=ppt/tags/tag307.xml><?xml version="1.0" encoding="utf-8"?>
<p:tagLst xmlns:p="http://schemas.openxmlformats.org/presentationml/2006/main">
  <p:tag name="KSO_WM_BEAUTIFY_FLAG" val=""/>
</p:tagLst>
</file>

<file path=ppt/tags/tag308.xml><?xml version="1.0" encoding="utf-8"?>
<p:tagLst xmlns:p="http://schemas.openxmlformats.org/presentationml/2006/main">
  <p:tag name="KSO_WM_BEAUTIFY_FLAG" val=""/>
</p:tagLst>
</file>

<file path=ppt/tags/tag309.xml><?xml version="1.0" encoding="utf-8"?>
<p:tagLst xmlns:p="http://schemas.openxmlformats.org/presentationml/2006/main">
  <p:tag name="ISPRING_PRESENTATION_TITLE" val="PowerPoint 演示文稿"/>
  <p:tag name="commondata" val="eyJoZGlkIjoiYzU5ODBmNmQwNzE3YTMwZWU2NDQ5OGYzNjgxZWYzODAifQ==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第一PPT，www.1ppt.com">
  <a:themeElements>
    <a:clrScheme name="自定义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FFFFF"/>
      </a:hlink>
      <a:folHlink>
        <a:srgbClr val="FFFFFF"/>
      </a:folHlink>
    </a:clrScheme>
    <a:fontScheme name="fssbkql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 b="0" dirty="0">
            <a:solidFill>
              <a:schemeClr val="bg1"/>
            </a:solidFill>
            <a:latin typeface="汉仪文黑-85W" panose="00020600040101010101" charset="-122"/>
            <a:ea typeface="汉仪文黑-85W" panose="00020600040101010101" charset="-122"/>
            <a:cs typeface="+mn-ea"/>
            <a:sym typeface="+mn-lt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第一PPT，www.1ppt.com">
  <a:themeElements>
    <a:clrScheme name="自定义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FFFFF"/>
      </a:hlink>
      <a:folHlink>
        <a:srgbClr val="FFFFFF"/>
      </a:folHlink>
    </a:clrScheme>
    <a:fontScheme name="fssbkql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 b="0" dirty="0">
            <a:solidFill>
              <a:schemeClr val="bg1"/>
            </a:solidFill>
            <a:latin typeface="汉仪文黑-85W" panose="00020600040101010101" charset="-122"/>
            <a:ea typeface="汉仪文黑-85W" panose="00020600040101010101" charset="-122"/>
            <a:cs typeface="+mn-ea"/>
            <a:sym typeface="+mn-lt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第一PPT，www.1ppt.com">
  <a:themeElements>
    <a:clrScheme name="自定义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FFFFF"/>
      </a:hlink>
      <a:folHlink>
        <a:srgbClr val="FFFFFF"/>
      </a:folHlink>
    </a:clrScheme>
    <a:fontScheme name="fssbkql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 b="0" dirty="0">
            <a:solidFill>
              <a:schemeClr val="bg1"/>
            </a:solidFill>
            <a:latin typeface="汉仪文黑-85W" panose="00020600040101010101" charset="-122"/>
            <a:ea typeface="汉仪文黑-85W" panose="00020600040101010101" charset="-122"/>
            <a:cs typeface="+mn-ea"/>
            <a:sym typeface="+mn-lt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第一PPT，www.1ppt.com">
  <a:themeElements>
    <a:clrScheme name="自定义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FFFFF"/>
      </a:hlink>
      <a:folHlink>
        <a:srgbClr val="FFFFFF"/>
      </a:folHlink>
    </a:clrScheme>
    <a:fontScheme name="fssbkql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 b="0" dirty="0">
            <a:solidFill>
              <a:schemeClr val="bg1"/>
            </a:solidFill>
            <a:latin typeface="汉仪文黑-85W" panose="00020600040101010101" charset="-122"/>
            <a:ea typeface="汉仪文黑-85W" panose="00020600040101010101" charset="-122"/>
            <a:cs typeface="+mn-ea"/>
            <a:sym typeface="+mn-lt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第一PPT，www.1ppt.com">
  <a:themeElements>
    <a:clrScheme name="自定义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FFFFF"/>
      </a:hlink>
      <a:folHlink>
        <a:srgbClr val="FFFFFF"/>
      </a:folHlink>
    </a:clrScheme>
    <a:fontScheme name="fssbkql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 b="0" dirty="0">
            <a:solidFill>
              <a:schemeClr val="bg1"/>
            </a:solidFill>
            <a:latin typeface="汉仪文黑-85W" panose="00020600040101010101" charset="-122"/>
            <a:ea typeface="汉仪文黑-85W" panose="00020600040101010101" charset="-122"/>
            <a:cs typeface="+mn-ea"/>
            <a:sym typeface="+mn-lt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394</Words>
  <Application>WPS 演示</Application>
  <PresentationFormat>宽屏</PresentationFormat>
  <Paragraphs>81</Paragraphs>
  <Slides>20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20</vt:i4>
      </vt:variant>
    </vt:vector>
  </HeadingPairs>
  <TitlesOfParts>
    <vt:vector size="35" baseType="lpstr">
      <vt:lpstr>Arial</vt:lpstr>
      <vt:lpstr>宋体</vt:lpstr>
      <vt:lpstr>Wingdings</vt:lpstr>
      <vt:lpstr>汉仪文黑-85W</vt:lpstr>
      <vt:lpstr>方正正大黑简体</vt:lpstr>
      <vt:lpstr>黑体</vt:lpstr>
      <vt:lpstr>Calibri</vt:lpstr>
      <vt:lpstr>微软雅黑</vt:lpstr>
      <vt:lpstr>Arial Unicode MS</vt:lpstr>
      <vt:lpstr>等线</vt:lpstr>
      <vt:lpstr>第一PPT，www.1ppt.com</vt:lpstr>
      <vt:lpstr>1_第一PPT，www.1ppt.com</vt:lpstr>
      <vt:lpstr>5_第一PPT，www.1ppt.com</vt:lpstr>
      <vt:lpstr>2_第一PPT，www.1ppt.com</vt:lpstr>
      <vt:lpstr>3_第一PPT，www.1ppt.com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极简黑白</dc:title>
  <dc:creator>第一PPT</dc:creator>
  <cp:keywords>www.1ppt.com</cp:keywords>
  <dc:description>www.1ppt.com</dc:description>
  <cp:lastModifiedBy>机长大大</cp:lastModifiedBy>
  <cp:revision>123</cp:revision>
  <dcterms:created xsi:type="dcterms:W3CDTF">2017-06-29T01:06:00Z</dcterms:created>
  <dcterms:modified xsi:type="dcterms:W3CDTF">2024-04-25T14:51:27Z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8607345C44A147DAB0ED38943974F4E5_13</vt:lpwstr>
  </property>
  <property fmtid="{D5CDD505-2E9C-101B-9397-08002B2CF9AE}" pid="3" name="KSOProductBuildVer">
    <vt:lpwstr>2052-12.1.0.16729</vt:lpwstr>
  </property>
</Properties>
</file>