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4" r:id="rId3"/>
    <p:sldId id="282" r:id="rId5"/>
    <p:sldId id="80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82" userDrawn="1">
          <p15:clr>
            <a:srgbClr val="A4A3A4"/>
          </p15:clr>
        </p15:guide>
        <p15:guide id="2" pos="3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82"/>
        <p:guide pos="3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0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次课课后习题解析</a:t>
            </a:r>
            <a:endParaRPr 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10</Paragraphs>
  <Slides>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汉仪文黑-65W</vt:lpstr>
      <vt:lpstr>第一PPT，www.1ppt.com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127</cp:revision>
  <dcterms:created xsi:type="dcterms:W3CDTF">2017-06-29T01:06:00Z</dcterms:created>
  <dcterms:modified xsi:type="dcterms:W3CDTF">2024-05-14T04:21:47Z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