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94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0" userDrawn="1">
          <p15:clr>
            <a:srgbClr val="A4A3A4"/>
          </p15:clr>
        </p15:guide>
        <p15:guide id="2" pos="37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523CC"/>
    <a:srgbClr val="11FF7B"/>
    <a:srgbClr val="07C8FF"/>
    <a:srgbClr val="29CFFF"/>
    <a:srgbClr val="59D6FF"/>
    <a:srgbClr val="9753CB"/>
    <a:srgbClr val="B9E18E"/>
    <a:srgbClr val="ECA882"/>
    <a:srgbClr val="4E9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0" y="1020"/>
      </p:cViewPr>
      <p:guideLst>
        <p:guide orient="horz" pos="3790"/>
        <p:guide pos="37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0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86B7-561B-4B81-AFE2-A0E4D3854D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9879-C13A-48B2-B4FD-216FB6A5C0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2" Type="http://schemas.openxmlformats.org/officeDocument/2006/relationships/image" Target="../media/image2.svg"/><Relationship Id="rId61" Type="http://schemas.openxmlformats.org/officeDocument/2006/relationships/image" Target="../media/image1.png"/><Relationship Id="rId60" Type="http://schemas.openxmlformats.org/officeDocument/2006/relationships/tags" Target="../tags/tag59.xml"/><Relationship Id="rId6" Type="http://schemas.openxmlformats.org/officeDocument/2006/relationships/tags" Target="../tags/tag5.xml"/><Relationship Id="rId59" Type="http://schemas.openxmlformats.org/officeDocument/2006/relationships/tags" Target="../tags/tag58.xml"/><Relationship Id="rId58" Type="http://schemas.openxmlformats.org/officeDocument/2006/relationships/tags" Target="../tags/tag57.xml"/><Relationship Id="rId57" Type="http://schemas.openxmlformats.org/officeDocument/2006/relationships/tags" Target="../tags/tag56.xml"/><Relationship Id="rId56" Type="http://schemas.openxmlformats.org/officeDocument/2006/relationships/tags" Target="../tags/tag55.xml"/><Relationship Id="rId55" Type="http://schemas.openxmlformats.org/officeDocument/2006/relationships/tags" Target="../tags/tag54.xml"/><Relationship Id="rId54" Type="http://schemas.openxmlformats.org/officeDocument/2006/relationships/tags" Target="../tags/tag53.xml"/><Relationship Id="rId53" Type="http://schemas.openxmlformats.org/officeDocument/2006/relationships/tags" Target="../tags/tag52.xml"/><Relationship Id="rId52" Type="http://schemas.openxmlformats.org/officeDocument/2006/relationships/tags" Target="../tags/tag51.xml"/><Relationship Id="rId51" Type="http://schemas.openxmlformats.org/officeDocument/2006/relationships/tags" Target="../tags/tag50.xml"/><Relationship Id="rId50" Type="http://schemas.openxmlformats.org/officeDocument/2006/relationships/tags" Target="../tags/tag49.xml"/><Relationship Id="rId5" Type="http://schemas.openxmlformats.org/officeDocument/2006/relationships/tags" Target="../tags/tag4.xml"/><Relationship Id="rId49" Type="http://schemas.openxmlformats.org/officeDocument/2006/relationships/tags" Target="../tags/tag48.xml"/><Relationship Id="rId48" Type="http://schemas.openxmlformats.org/officeDocument/2006/relationships/tags" Target="../tags/tag47.xml"/><Relationship Id="rId47" Type="http://schemas.openxmlformats.org/officeDocument/2006/relationships/tags" Target="../tags/tag46.xml"/><Relationship Id="rId46" Type="http://schemas.openxmlformats.org/officeDocument/2006/relationships/tags" Target="../tags/tag45.xml"/><Relationship Id="rId45" Type="http://schemas.openxmlformats.org/officeDocument/2006/relationships/tags" Target="../tags/tag44.xml"/><Relationship Id="rId44" Type="http://schemas.openxmlformats.org/officeDocument/2006/relationships/tags" Target="../tags/tag43.xml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gradFill>
            <a:gsLst>
              <a:gs pos="0">
                <a:srgbClr val="363F4A"/>
              </a:gs>
              <a:gs pos="97101">
                <a:srgbClr val="20AEE5"/>
              </a:gs>
              <a:gs pos="73000">
                <a:srgbClr val="0070C0"/>
              </a:gs>
            </a:gsLst>
            <a:lin ang="10800000" scaled="0"/>
          </a:gra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gradFill>
            <a:gsLst>
              <a:gs pos="0">
                <a:srgbClr val="363F4A"/>
              </a:gs>
              <a:gs pos="99275">
                <a:srgbClr val="20AEE5"/>
              </a:gs>
              <a:gs pos="67000">
                <a:srgbClr val="0070C0"/>
              </a:gs>
            </a:gsLst>
            <a:lin ang="0" scaled="0"/>
          </a:gra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/>
          <p:cNvGrpSpPr>
            <a:grpSpLocks noChangeAspect="1"/>
          </p:cNvGrpSpPr>
          <p:nvPr userDrawn="1"/>
        </p:nvGrpSpPr>
        <p:grpSpPr bwMode="auto">
          <a:xfrm rot="10800000" flipH="1">
            <a:off x="9703559" y="5065180"/>
            <a:ext cx="3020116" cy="2147079"/>
            <a:chOff x="2074" y="-2"/>
            <a:chExt cx="4082" cy="2902"/>
          </a:xfrm>
          <a:solidFill>
            <a:schemeClr val="bg1"/>
          </a:solidFill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9" name="组合 58"/>
          <p:cNvGrpSpPr/>
          <p:nvPr userDrawn="1"/>
        </p:nvGrpSpPr>
        <p:grpSpPr>
          <a:xfrm>
            <a:off x="-5324" y="31817"/>
            <a:ext cx="730155" cy="743122"/>
            <a:chOff x="-5326" y="31810"/>
            <a:chExt cx="730250" cy="742950"/>
          </a:xfrm>
          <a:solidFill>
            <a:schemeClr val="bg1"/>
          </a:solidFill>
        </p:grpSpPr>
        <p:sp>
          <p:nvSpPr>
            <p:cNvPr id="60" name="Freeform 40"/>
            <p:cNvSpPr/>
            <p:nvPr/>
          </p:nvSpPr>
          <p:spPr bwMode="auto">
            <a:xfrm>
              <a:off x="-5326" y="79435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Freeform 41"/>
            <p:cNvSpPr/>
            <p:nvPr/>
          </p:nvSpPr>
          <p:spPr bwMode="auto">
            <a:xfrm>
              <a:off x="613799" y="31810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-5324" y="184254"/>
            <a:ext cx="1323803" cy="743123"/>
            <a:chOff x="-5326" y="184210"/>
            <a:chExt cx="1323975" cy="742951"/>
          </a:xfrm>
          <a:solidFill>
            <a:schemeClr val="bg1"/>
          </a:solidFill>
        </p:grpSpPr>
        <p:sp>
          <p:nvSpPr>
            <p:cNvPr id="63" name="Freeform 42"/>
            <p:cNvSpPr/>
            <p:nvPr/>
          </p:nvSpPr>
          <p:spPr bwMode="auto">
            <a:xfrm>
              <a:off x="-5326" y="230248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4" name="Oval 43"/>
            <p:cNvSpPr>
              <a:spLocks noChangeArrowheads="1"/>
            </p:cNvSpPr>
            <p:nvPr/>
          </p:nvSpPr>
          <p:spPr bwMode="auto">
            <a:xfrm>
              <a:off x="1207524" y="184210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5" name="组合 64"/>
          <p:cNvGrpSpPr/>
          <p:nvPr userDrawn="1"/>
        </p:nvGrpSpPr>
        <p:grpSpPr>
          <a:xfrm>
            <a:off x="-5324" y="371622"/>
            <a:ext cx="3166651" cy="733595"/>
            <a:chOff x="-5326" y="371535"/>
            <a:chExt cx="3167063" cy="733425"/>
          </a:xfrm>
          <a:solidFill>
            <a:schemeClr val="bg1"/>
          </a:solidFill>
        </p:grpSpPr>
        <p:sp>
          <p:nvSpPr>
            <p:cNvPr id="66" name="Freeform 44"/>
            <p:cNvSpPr/>
            <p:nvPr/>
          </p:nvSpPr>
          <p:spPr bwMode="auto">
            <a:xfrm>
              <a:off x="-5326" y="371535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3047437" y="546160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8" name="组合 67"/>
          <p:cNvGrpSpPr/>
          <p:nvPr userDrawn="1"/>
        </p:nvGrpSpPr>
        <p:grpSpPr>
          <a:xfrm>
            <a:off x="-5324" y="482772"/>
            <a:ext cx="1679357" cy="809812"/>
            <a:chOff x="-5326" y="482660"/>
            <a:chExt cx="1679576" cy="809625"/>
          </a:xfrm>
          <a:solidFill>
            <a:schemeClr val="bg1"/>
          </a:solidFill>
        </p:grpSpPr>
        <p:sp>
          <p:nvSpPr>
            <p:cNvPr id="69" name="Freeform 46"/>
            <p:cNvSpPr/>
            <p:nvPr/>
          </p:nvSpPr>
          <p:spPr bwMode="auto">
            <a:xfrm>
              <a:off x="-5326" y="527110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0" name="Freeform 47"/>
            <p:cNvSpPr/>
            <p:nvPr/>
          </p:nvSpPr>
          <p:spPr bwMode="auto">
            <a:xfrm>
              <a:off x="1564712" y="482660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组合 70"/>
          <p:cNvGrpSpPr/>
          <p:nvPr userDrawn="1"/>
        </p:nvGrpSpPr>
        <p:grpSpPr>
          <a:xfrm>
            <a:off x="-5324" y="822577"/>
            <a:ext cx="646029" cy="660554"/>
            <a:chOff x="-5326" y="822385"/>
            <a:chExt cx="646113" cy="660401"/>
          </a:xfrm>
          <a:solidFill>
            <a:schemeClr val="bg1"/>
          </a:solidFill>
        </p:grpSpPr>
        <p:sp>
          <p:nvSpPr>
            <p:cNvPr id="72" name="Freeform 48"/>
            <p:cNvSpPr/>
            <p:nvPr/>
          </p:nvSpPr>
          <p:spPr bwMode="auto">
            <a:xfrm>
              <a:off x="-5326" y="871598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3" name="Oval 49"/>
            <p:cNvSpPr>
              <a:spLocks noChangeArrowheads="1"/>
            </p:cNvSpPr>
            <p:nvPr/>
          </p:nvSpPr>
          <p:spPr bwMode="auto">
            <a:xfrm>
              <a:off x="531249" y="822385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1" y="843158"/>
            <a:ext cx="3166651" cy="1451312"/>
            <a:chOff x="0" y="842963"/>
            <a:chExt cx="3167063" cy="1450976"/>
          </a:xfrm>
          <a:solidFill>
            <a:schemeClr val="bg1">
              <a:lumMod val="85000"/>
            </a:schemeClr>
          </a:solidFill>
        </p:grpSpPr>
        <p:sp>
          <p:nvSpPr>
            <p:cNvPr id="7" name="Freeform 40"/>
            <p:cNvSpPr/>
            <p:nvPr>
              <p:custDataLst>
                <p:tags r:id="rId2"/>
              </p:custDataLst>
            </p:nvPr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41"/>
            <p:cNvSpPr/>
            <p:nvPr>
              <p:custDataLst>
                <p:tags r:id="rId3"/>
              </p:custDataLst>
            </p:nvPr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" name="Freeform 42"/>
            <p:cNvSpPr/>
            <p:nvPr>
              <p:custDataLst>
                <p:tags r:id="rId4"/>
              </p:custDataLst>
            </p:nvPr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0" name="Oval 4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1" name="Freeform 44"/>
            <p:cNvSpPr/>
            <p:nvPr>
              <p:custDataLst>
                <p:tags r:id="rId6"/>
              </p:custDataLst>
            </p:nvPr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" name="Oval 45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" name="Freeform 46"/>
            <p:cNvSpPr/>
            <p:nvPr>
              <p:custDataLst>
                <p:tags r:id="rId8"/>
              </p:custDataLst>
            </p:nvPr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4" name="Freeform 47"/>
            <p:cNvSpPr/>
            <p:nvPr>
              <p:custDataLst>
                <p:tags r:id="rId9"/>
              </p:custDataLst>
            </p:nvPr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48"/>
            <p:cNvSpPr/>
            <p:nvPr>
              <p:custDataLst>
                <p:tags r:id="rId10"/>
              </p:custDataLst>
            </p:nvPr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6" name="Oval 4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solidFill>
            <a:schemeClr val="bg1">
              <a:lumMod val="85000"/>
            </a:schemeClr>
          </a:solidFill>
        </p:grpSpPr>
        <p:sp>
          <p:nvSpPr>
            <p:cNvPr id="18" name="Oval 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8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9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10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11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Oval 12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Oval 1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Oval 14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Oval 1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Oval 16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17"/>
            <p:cNvSpPr>
              <a:spLocks noEditPoints="1"/>
            </p:cNvSpPr>
            <p:nvPr>
              <p:custDataLst>
                <p:tags r:id="rId24"/>
              </p:custDataLst>
            </p:nvPr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8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19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Oval 2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22"/>
            <p:cNvSpPr/>
            <p:nvPr>
              <p:custDataLst>
                <p:tags r:id="rId29"/>
              </p:custDataLst>
            </p:nvPr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23"/>
            <p:cNvSpPr/>
            <p:nvPr>
              <p:custDataLst>
                <p:tags r:id="rId30"/>
              </p:custDataLst>
            </p:nvPr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25"/>
            <p:cNvSpPr/>
            <p:nvPr>
              <p:custDataLst>
                <p:tags r:id="rId31"/>
              </p:custDataLst>
            </p:nvPr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26"/>
            <p:cNvSpPr/>
            <p:nvPr>
              <p:custDataLst>
                <p:tags r:id="rId32"/>
              </p:custDataLst>
            </p:nvPr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27"/>
            <p:cNvSpPr/>
            <p:nvPr>
              <p:custDataLst>
                <p:tags r:id="rId33"/>
              </p:custDataLst>
            </p:nvPr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8"/>
            <p:cNvSpPr/>
            <p:nvPr>
              <p:custDataLst>
                <p:tags r:id="rId34"/>
              </p:custDataLst>
            </p:nvPr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29"/>
            <p:cNvSpPr/>
            <p:nvPr>
              <p:custDataLst>
                <p:tags r:id="rId35"/>
              </p:custDataLst>
            </p:nvPr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32"/>
            <p:cNvSpPr/>
            <p:nvPr>
              <p:custDataLst>
                <p:tags r:id="rId36"/>
              </p:custDataLst>
            </p:nvPr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34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35"/>
            <p:cNvSpPr/>
            <p:nvPr>
              <p:custDataLst>
                <p:tags r:id="rId38"/>
              </p:custDataLst>
            </p:nvPr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36"/>
            <p:cNvSpPr/>
            <p:nvPr>
              <p:custDataLst>
                <p:tags r:id="rId39"/>
              </p:custDataLst>
            </p:nvPr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37"/>
            <p:cNvSpPr/>
            <p:nvPr>
              <p:custDataLst>
                <p:tags r:id="rId40"/>
              </p:custDataLst>
            </p:nvPr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38"/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39"/>
            <p:cNvSpPr/>
            <p:nvPr>
              <p:custDataLst>
                <p:tags r:id="rId42"/>
              </p:custDataLst>
            </p:nvPr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0"/>
            <p:cNvSpPr/>
            <p:nvPr>
              <p:custDataLst>
                <p:tags r:id="rId43"/>
              </p:custDataLst>
            </p:nvPr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1"/>
            <p:cNvSpPr/>
            <p:nvPr>
              <p:custDataLst>
                <p:tags r:id="rId44"/>
              </p:custDataLst>
            </p:nvPr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2"/>
            <p:cNvSpPr/>
            <p:nvPr>
              <p:custDataLst>
                <p:tags r:id="rId45"/>
              </p:custDataLst>
            </p:nvPr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43"/>
            <p:cNvSpPr/>
            <p:nvPr>
              <p:custDataLst>
                <p:tags r:id="rId46"/>
              </p:custDataLst>
            </p:nvPr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44"/>
            <p:cNvSpPr/>
            <p:nvPr>
              <p:custDataLst>
                <p:tags r:id="rId47"/>
              </p:custDataLst>
            </p:nvPr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45"/>
            <p:cNvSpPr/>
            <p:nvPr>
              <p:custDataLst>
                <p:tags r:id="rId48"/>
              </p:custDataLst>
            </p:nvPr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reeform 48"/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Freeform 49"/>
            <p:cNvSpPr/>
            <p:nvPr>
              <p:custDataLst>
                <p:tags r:id="rId50"/>
              </p:custDataLst>
            </p:nvPr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0"/>
            <p:cNvSpPr/>
            <p:nvPr>
              <p:custDataLst>
                <p:tags r:id="rId51"/>
              </p:custDataLst>
            </p:nvPr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1"/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2"/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Oval 53"/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Oval 54"/>
            <p:cNvSpPr>
              <a:spLocks noChangeArrowheads="1"/>
            </p:cNvSpPr>
            <p:nvPr>
              <p:custDataLst>
                <p:tags r:id="rId55"/>
              </p:custDataLst>
            </p:nvPr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Freeform 56"/>
            <p:cNvSpPr/>
            <p:nvPr>
              <p:custDataLst>
                <p:tags r:id="rId56"/>
              </p:custDataLst>
            </p:nvPr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Freeform 57"/>
            <p:cNvSpPr/>
            <p:nvPr>
              <p:custDataLst>
                <p:tags r:id="rId57"/>
              </p:custDataLst>
            </p:nvPr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Freeform 58"/>
            <p:cNvSpPr/>
            <p:nvPr>
              <p:custDataLst>
                <p:tags r:id="rId58"/>
              </p:custDataLst>
            </p:nvPr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59"/>
            <p:cNvSpPr/>
            <p:nvPr>
              <p:custDataLst>
                <p:tags r:id="rId59"/>
              </p:custDataLst>
            </p:nvPr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gradFill>
                <a:gsLst>
                  <a:gs pos="50000">
                    <a:schemeClr val="accent3"/>
                  </a:gs>
                  <a:gs pos="0">
                    <a:schemeClr val="accent3">
                      <a:lumMod val="25000"/>
                      <a:lumOff val="75000"/>
                    </a:schemeClr>
                  </a:gs>
                  <a:gs pos="100000">
                    <a:schemeClr val="accent3">
                      <a:lumMod val="85000"/>
                    </a:schemeClr>
                  </a:gs>
                </a:gsLst>
                <a:lin ang="5400000" scaled="0"/>
              </a:gradFill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6" name="图形 3"/>
          <p:cNvPicPr>
            <a:picLocks noChangeAspect="1"/>
          </p:cNvPicPr>
          <p:nvPr userDrawn="1">
            <p:custDataLst>
              <p:tags r:id="rId60"/>
            </p:custDataLst>
          </p:nvPr>
        </p:nvPicPr>
        <p:blipFill>
          <a:blip r:embed="rId61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 rot="5400000">
            <a:off x="8793741" y="1625159"/>
            <a:ext cx="3494075" cy="3302443"/>
          </a:xfrm>
          <a:prstGeom prst="rect">
            <a:avLst/>
          </a:prstGeom>
        </p:spPr>
      </p:pic>
      <p:sp>
        <p:nvSpPr>
          <p:cNvPr id="73" name="椭圆 72"/>
          <p:cNvSpPr/>
          <p:nvPr/>
        </p:nvSpPr>
        <p:spPr>
          <a:xfrm>
            <a:off x="2744470" y="2934335"/>
            <a:ext cx="1075055" cy="1075055"/>
          </a:xfrm>
          <a:prstGeom prst="ellipse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000">
              <a:solidFill>
                <a:srgbClr val="363F4A"/>
              </a:solidFill>
              <a:cs typeface="+mn-ea"/>
              <a:sym typeface="+mn-lt"/>
            </a:endParaRPr>
          </a:p>
        </p:txBody>
      </p:sp>
      <p:sp>
        <p:nvSpPr>
          <p:cNvPr id="78" name="内容占位符 77"/>
          <p:cNvSpPr>
            <a:spLocks noGrp="1"/>
          </p:cNvSpPr>
          <p:nvPr>
            <p:ph idx="13" hasCustomPrompt="1"/>
          </p:nvPr>
        </p:nvSpPr>
        <p:spPr>
          <a:xfrm>
            <a:off x="4269105" y="3114675"/>
            <a:ext cx="4265295" cy="714375"/>
          </a:xfrm>
        </p:spPr>
        <p:txBody>
          <a:bodyPr>
            <a:noAutofit/>
          </a:bodyPr>
          <a:lstStyle>
            <a:lvl1pPr marL="0" indent="0">
              <a:buNone/>
              <a:defRPr sz="4800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zh-CN" altLang="en-US" smtClean="0"/>
              <a:t>编辑标题内容</a:t>
            </a:r>
            <a:endParaRPr lang="zh-CN" altLang="en-US" smtClean="0"/>
          </a:p>
        </p:txBody>
      </p:sp>
      <p:sp>
        <p:nvSpPr>
          <p:cNvPr id="79" name="内容占位符 78"/>
          <p:cNvSpPr>
            <a:spLocks noGrp="1"/>
          </p:cNvSpPr>
          <p:nvPr>
            <p:ph idx="14" hasCustomPrompt="1"/>
          </p:nvPr>
        </p:nvSpPr>
        <p:spPr>
          <a:xfrm>
            <a:off x="2861945" y="3151505"/>
            <a:ext cx="1009650" cy="656590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  <a:latin typeface="汉仪文黑-85W" panose="00020600040101010101" charset="-122"/>
                <a:ea typeface="汉仪文黑-85W" panose="00020600040101010101" charset="-122"/>
              </a:defRPr>
            </a:lvl1pPr>
          </a:lstStyle>
          <a:p>
            <a:pPr lvl="0"/>
            <a:r>
              <a:rPr lang="en-US" altLang="zh-CN" smtClean="0"/>
              <a:t>01</a:t>
            </a:r>
            <a:endParaRPr lang="en-US" altLang="zh-CN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build="p">
        <p:tmplLst>
          <p:tmpl lvl="1">
            <p:tnLst>
              <p:par>
                <p:cTn presetID="53" presetClass="entr" presetSubtype="16" fill="hold" grpId="0" nodeType="after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200" fill="hold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200"/>
                        <p:tgtEl>
                          <p:spTgt spid="79">
                            <p:txEl>
                              <p:pRg st="0" end="0"/>
                            </p:txEl>
                          </p:spTgt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4" fill="hold" grpId="0" nodeType="withEffect">
                  <p:stCondLst>
                    <p:cond delay="0"/>
                  </p:stCondLst>
                  <p:childTnLst>
                    <p:set>
                      <p:cBhvr>
                        <p:cTn dur="200" fill="hold">
                          <p:stCondLst>
                            <p:cond delay="0"/>
                          </p:stCondLst>
                        </p:cTn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200" fill="hold"/>
                        <p:tgtEl>
                          <p:spTgt spid="78">
                            <p:txEl>
                              <p:pRg st="0" end="0"/>
                            </p:txEl>
                          </p:spTgt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E9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4035B-198E-4135-B73A-0A3C47135C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A4B3-31E6-48D0-8F67-C2C0AF1301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hf sldNum="0" ftr="0" dt="0"/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kern="1200">
          <a:solidFill>
            <a:srgbClr val="000000"/>
          </a:solidFill>
          <a:latin typeface="汉仪文黑-85W" panose="00020600040101010101" charset="-122"/>
          <a:ea typeface="汉仪文黑-85W" panose="0002060004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5682775" y="-289869"/>
            <a:ext cx="7153202" cy="6677352"/>
            <a:chOff x="1526" y="-2"/>
            <a:chExt cx="4630" cy="432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5241" y="1751"/>
              <a:ext cx="480" cy="2483"/>
            </a:xfrm>
            <a:custGeom>
              <a:avLst/>
              <a:gdLst>
                <a:gd name="T0" fmla="*/ 271 w 284"/>
                <a:gd name="T1" fmla="*/ 717 h 1467"/>
                <a:gd name="T2" fmla="*/ 271 w 284"/>
                <a:gd name="T3" fmla="*/ 536 h 1467"/>
                <a:gd name="T4" fmla="*/ 140 w 284"/>
                <a:gd name="T5" fmla="*/ 406 h 1467"/>
                <a:gd name="T6" fmla="*/ 140 w 284"/>
                <a:gd name="T7" fmla="*/ 131 h 1467"/>
                <a:gd name="T8" fmla="*/ 7 w 284"/>
                <a:gd name="T9" fmla="*/ 0 h 1467"/>
                <a:gd name="T10" fmla="*/ 0 w 284"/>
                <a:gd name="T11" fmla="*/ 7 h 1467"/>
                <a:gd name="T12" fmla="*/ 129 w 284"/>
                <a:gd name="T13" fmla="*/ 136 h 1467"/>
                <a:gd name="T14" fmla="*/ 129 w 284"/>
                <a:gd name="T15" fmla="*/ 809 h 1467"/>
                <a:gd name="T16" fmla="*/ 44 w 284"/>
                <a:gd name="T17" fmla="*/ 858 h 1467"/>
                <a:gd name="T18" fmla="*/ 44 w 284"/>
                <a:gd name="T19" fmla="*/ 961 h 1467"/>
                <a:gd name="T20" fmla="*/ 129 w 284"/>
                <a:gd name="T21" fmla="*/ 1009 h 1467"/>
                <a:gd name="T22" fmla="*/ 129 w 284"/>
                <a:gd name="T23" fmla="*/ 1467 h 1467"/>
                <a:gd name="T24" fmla="*/ 140 w 284"/>
                <a:gd name="T25" fmla="*/ 1467 h 1467"/>
                <a:gd name="T26" fmla="*/ 140 w 284"/>
                <a:gd name="T27" fmla="*/ 1009 h 1467"/>
                <a:gd name="T28" fmla="*/ 167 w 284"/>
                <a:gd name="T29" fmla="*/ 994 h 1467"/>
                <a:gd name="T30" fmla="*/ 167 w 284"/>
                <a:gd name="T31" fmla="*/ 1255 h 1467"/>
                <a:gd name="T32" fmla="*/ 155 w 284"/>
                <a:gd name="T33" fmla="*/ 1270 h 1467"/>
                <a:gd name="T34" fmla="*/ 172 w 284"/>
                <a:gd name="T35" fmla="*/ 1287 h 1467"/>
                <a:gd name="T36" fmla="*/ 189 w 284"/>
                <a:gd name="T37" fmla="*/ 1270 h 1467"/>
                <a:gd name="T38" fmla="*/ 177 w 284"/>
                <a:gd name="T39" fmla="*/ 1255 h 1467"/>
                <a:gd name="T40" fmla="*/ 177 w 284"/>
                <a:gd name="T41" fmla="*/ 988 h 1467"/>
                <a:gd name="T42" fmla="*/ 225 w 284"/>
                <a:gd name="T43" fmla="*/ 961 h 1467"/>
                <a:gd name="T44" fmla="*/ 225 w 284"/>
                <a:gd name="T45" fmla="*/ 858 h 1467"/>
                <a:gd name="T46" fmla="*/ 140 w 284"/>
                <a:gd name="T47" fmla="*/ 809 h 1467"/>
                <a:gd name="T48" fmla="*/ 140 w 284"/>
                <a:gd name="T49" fmla="*/ 420 h 1467"/>
                <a:gd name="T50" fmla="*/ 261 w 284"/>
                <a:gd name="T51" fmla="*/ 540 h 1467"/>
                <a:gd name="T52" fmla="*/ 261 w 284"/>
                <a:gd name="T53" fmla="*/ 717 h 1467"/>
                <a:gd name="T54" fmla="*/ 250 w 284"/>
                <a:gd name="T55" fmla="*/ 733 h 1467"/>
                <a:gd name="T56" fmla="*/ 267 w 284"/>
                <a:gd name="T57" fmla="*/ 749 h 1467"/>
                <a:gd name="T58" fmla="*/ 284 w 284"/>
                <a:gd name="T59" fmla="*/ 733 h 1467"/>
                <a:gd name="T60" fmla="*/ 271 w 284"/>
                <a:gd name="T61" fmla="*/ 717 h 1467"/>
                <a:gd name="T62" fmla="*/ 215 w 284"/>
                <a:gd name="T63" fmla="*/ 955 h 1467"/>
                <a:gd name="T64" fmla="*/ 169 w 284"/>
                <a:gd name="T65" fmla="*/ 981 h 1467"/>
                <a:gd name="T66" fmla="*/ 167 w 284"/>
                <a:gd name="T67" fmla="*/ 981 h 1467"/>
                <a:gd name="T68" fmla="*/ 167 w 284"/>
                <a:gd name="T69" fmla="*/ 982 h 1467"/>
                <a:gd name="T70" fmla="*/ 135 w 284"/>
                <a:gd name="T71" fmla="*/ 1001 h 1467"/>
                <a:gd name="T72" fmla="*/ 54 w 284"/>
                <a:gd name="T73" fmla="*/ 955 h 1467"/>
                <a:gd name="T74" fmla="*/ 54 w 284"/>
                <a:gd name="T75" fmla="*/ 864 h 1467"/>
                <a:gd name="T76" fmla="*/ 135 w 284"/>
                <a:gd name="T77" fmla="*/ 818 h 1467"/>
                <a:gd name="T78" fmla="*/ 215 w 284"/>
                <a:gd name="T79" fmla="*/ 864 h 1467"/>
                <a:gd name="T80" fmla="*/ 215 w 284"/>
                <a:gd name="T81" fmla="*/ 955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84" h="1467">
                  <a:moveTo>
                    <a:pt x="271" y="717"/>
                  </a:moveTo>
                  <a:cubicBezTo>
                    <a:pt x="271" y="536"/>
                    <a:pt x="271" y="536"/>
                    <a:pt x="271" y="536"/>
                  </a:cubicBezTo>
                  <a:cubicBezTo>
                    <a:pt x="140" y="406"/>
                    <a:pt x="140" y="406"/>
                    <a:pt x="140" y="406"/>
                  </a:cubicBezTo>
                  <a:cubicBezTo>
                    <a:pt x="140" y="131"/>
                    <a:pt x="140" y="131"/>
                    <a:pt x="140" y="13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29" y="136"/>
                    <a:pt x="129" y="136"/>
                    <a:pt x="129" y="136"/>
                  </a:cubicBezTo>
                  <a:cubicBezTo>
                    <a:pt x="129" y="809"/>
                    <a:pt x="129" y="809"/>
                    <a:pt x="129" y="809"/>
                  </a:cubicBezTo>
                  <a:cubicBezTo>
                    <a:pt x="44" y="858"/>
                    <a:pt x="44" y="858"/>
                    <a:pt x="44" y="858"/>
                  </a:cubicBezTo>
                  <a:cubicBezTo>
                    <a:pt x="44" y="961"/>
                    <a:pt x="44" y="961"/>
                    <a:pt x="44" y="961"/>
                  </a:cubicBezTo>
                  <a:cubicBezTo>
                    <a:pt x="129" y="1009"/>
                    <a:pt x="129" y="1009"/>
                    <a:pt x="129" y="1009"/>
                  </a:cubicBezTo>
                  <a:cubicBezTo>
                    <a:pt x="129" y="1467"/>
                    <a:pt x="129" y="1467"/>
                    <a:pt x="129" y="1467"/>
                  </a:cubicBezTo>
                  <a:cubicBezTo>
                    <a:pt x="140" y="1467"/>
                    <a:pt x="140" y="1467"/>
                    <a:pt x="140" y="1467"/>
                  </a:cubicBezTo>
                  <a:cubicBezTo>
                    <a:pt x="140" y="1009"/>
                    <a:pt x="140" y="1009"/>
                    <a:pt x="140" y="1009"/>
                  </a:cubicBezTo>
                  <a:cubicBezTo>
                    <a:pt x="167" y="994"/>
                    <a:pt x="167" y="994"/>
                    <a:pt x="167" y="994"/>
                  </a:cubicBezTo>
                  <a:cubicBezTo>
                    <a:pt x="167" y="1255"/>
                    <a:pt x="167" y="1255"/>
                    <a:pt x="167" y="1255"/>
                  </a:cubicBezTo>
                  <a:cubicBezTo>
                    <a:pt x="160" y="1257"/>
                    <a:pt x="155" y="1263"/>
                    <a:pt x="155" y="1270"/>
                  </a:cubicBezTo>
                  <a:cubicBezTo>
                    <a:pt x="155" y="1279"/>
                    <a:pt x="163" y="1287"/>
                    <a:pt x="172" y="1287"/>
                  </a:cubicBezTo>
                  <a:cubicBezTo>
                    <a:pt x="181" y="1287"/>
                    <a:pt x="189" y="1279"/>
                    <a:pt x="189" y="1270"/>
                  </a:cubicBezTo>
                  <a:cubicBezTo>
                    <a:pt x="189" y="1263"/>
                    <a:pt x="184" y="1257"/>
                    <a:pt x="177" y="1255"/>
                  </a:cubicBezTo>
                  <a:cubicBezTo>
                    <a:pt x="177" y="988"/>
                    <a:pt x="177" y="988"/>
                    <a:pt x="177" y="988"/>
                  </a:cubicBezTo>
                  <a:cubicBezTo>
                    <a:pt x="225" y="961"/>
                    <a:pt x="225" y="961"/>
                    <a:pt x="225" y="961"/>
                  </a:cubicBezTo>
                  <a:cubicBezTo>
                    <a:pt x="225" y="858"/>
                    <a:pt x="225" y="858"/>
                    <a:pt x="225" y="858"/>
                  </a:cubicBezTo>
                  <a:cubicBezTo>
                    <a:pt x="140" y="809"/>
                    <a:pt x="140" y="809"/>
                    <a:pt x="140" y="809"/>
                  </a:cubicBezTo>
                  <a:cubicBezTo>
                    <a:pt x="140" y="420"/>
                    <a:pt x="140" y="420"/>
                    <a:pt x="140" y="420"/>
                  </a:cubicBezTo>
                  <a:cubicBezTo>
                    <a:pt x="261" y="540"/>
                    <a:pt x="261" y="540"/>
                    <a:pt x="261" y="540"/>
                  </a:cubicBezTo>
                  <a:cubicBezTo>
                    <a:pt x="261" y="717"/>
                    <a:pt x="261" y="717"/>
                    <a:pt x="261" y="717"/>
                  </a:cubicBezTo>
                  <a:cubicBezTo>
                    <a:pt x="255" y="720"/>
                    <a:pt x="250" y="726"/>
                    <a:pt x="250" y="733"/>
                  </a:cubicBezTo>
                  <a:cubicBezTo>
                    <a:pt x="250" y="742"/>
                    <a:pt x="258" y="749"/>
                    <a:pt x="267" y="749"/>
                  </a:cubicBezTo>
                  <a:cubicBezTo>
                    <a:pt x="276" y="749"/>
                    <a:pt x="284" y="742"/>
                    <a:pt x="284" y="733"/>
                  </a:cubicBezTo>
                  <a:cubicBezTo>
                    <a:pt x="284" y="725"/>
                    <a:pt x="278" y="719"/>
                    <a:pt x="271" y="717"/>
                  </a:cubicBezTo>
                  <a:close/>
                  <a:moveTo>
                    <a:pt x="215" y="955"/>
                  </a:moveTo>
                  <a:cubicBezTo>
                    <a:pt x="169" y="981"/>
                    <a:pt x="169" y="981"/>
                    <a:pt x="169" y="981"/>
                  </a:cubicBezTo>
                  <a:cubicBezTo>
                    <a:pt x="167" y="981"/>
                    <a:pt x="167" y="981"/>
                    <a:pt x="167" y="981"/>
                  </a:cubicBezTo>
                  <a:cubicBezTo>
                    <a:pt x="167" y="982"/>
                    <a:pt x="167" y="982"/>
                    <a:pt x="167" y="982"/>
                  </a:cubicBezTo>
                  <a:cubicBezTo>
                    <a:pt x="135" y="1001"/>
                    <a:pt x="135" y="1001"/>
                    <a:pt x="135" y="1001"/>
                  </a:cubicBezTo>
                  <a:cubicBezTo>
                    <a:pt x="54" y="955"/>
                    <a:pt x="54" y="955"/>
                    <a:pt x="54" y="955"/>
                  </a:cubicBezTo>
                  <a:cubicBezTo>
                    <a:pt x="54" y="864"/>
                    <a:pt x="54" y="864"/>
                    <a:pt x="54" y="864"/>
                  </a:cubicBezTo>
                  <a:cubicBezTo>
                    <a:pt x="135" y="818"/>
                    <a:pt x="135" y="818"/>
                    <a:pt x="135" y="818"/>
                  </a:cubicBezTo>
                  <a:cubicBezTo>
                    <a:pt x="215" y="864"/>
                    <a:pt x="215" y="864"/>
                    <a:pt x="215" y="864"/>
                  </a:cubicBezTo>
                  <a:lnTo>
                    <a:pt x="215" y="9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4867" y="3117"/>
              <a:ext cx="98" cy="86"/>
            </a:xfrm>
            <a:custGeom>
              <a:avLst/>
              <a:gdLst>
                <a:gd name="T0" fmla="*/ 0 w 98"/>
                <a:gd name="T1" fmla="*/ 0 h 86"/>
                <a:gd name="T2" fmla="*/ 24 w 98"/>
                <a:gd name="T3" fmla="*/ 42 h 86"/>
                <a:gd name="T4" fmla="*/ 48 w 98"/>
                <a:gd name="T5" fmla="*/ 86 h 86"/>
                <a:gd name="T6" fmla="*/ 73 w 98"/>
                <a:gd name="T7" fmla="*/ 44 h 86"/>
                <a:gd name="T8" fmla="*/ 98 w 98"/>
                <a:gd name="T9" fmla="*/ 2 h 86"/>
                <a:gd name="T10" fmla="*/ 49 w 98"/>
                <a:gd name="T11" fmla="*/ 0 h 86"/>
                <a:gd name="T12" fmla="*/ 0 w 98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0" y="0"/>
                  </a:moveTo>
                  <a:lnTo>
                    <a:pt x="24" y="42"/>
                  </a:lnTo>
                  <a:lnTo>
                    <a:pt x="48" y="86"/>
                  </a:lnTo>
                  <a:lnTo>
                    <a:pt x="73" y="44"/>
                  </a:lnTo>
                  <a:lnTo>
                    <a:pt x="98" y="2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419" y="4234"/>
              <a:ext cx="99" cy="86"/>
            </a:xfrm>
            <a:custGeom>
              <a:avLst/>
              <a:gdLst>
                <a:gd name="T0" fmla="*/ 0 w 99"/>
                <a:gd name="T1" fmla="*/ 0 h 86"/>
                <a:gd name="T2" fmla="*/ 23 w 99"/>
                <a:gd name="T3" fmla="*/ 42 h 86"/>
                <a:gd name="T4" fmla="*/ 47 w 99"/>
                <a:gd name="T5" fmla="*/ 86 h 86"/>
                <a:gd name="T6" fmla="*/ 74 w 99"/>
                <a:gd name="T7" fmla="*/ 44 h 86"/>
                <a:gd name="T8" fmla="*/ 99 w 99"/>
                <a:gd name="T9" fmla="*/ 1 h 86"/>
                <a:gd name="T10" fmla="*/ 50 w 99"/>
                <a:gd name="T11" fmla="*/ 1 h 86"/>
                <a:gd name="T12" fmla="*/ 0 w 99"/>
                <a:gd name="T13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0" y="0"/>
                  </a:moveTo>
                  <a:lnTo>
                    <a:pt x="23" y="42"/>
                  </a:lnTo>
                  <a:lnTo>
                    <a:pt x="47" y="86"/>
                  </a:lnTo>
                  <a:lnTo>
                    <a:pt x="74" y="44"/>
                  </a:lnTo>
                  <a:lnTo>
                    <a:pt x="99" y="1"/>
                  </a:lnTo>
                  <a:lnTo>
                    <a:pt x="5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5365" y="3171"/>
              <a:ext cx="208" cy="239"/>
            </a:xfrm>
            <a:custGeom>
              <a:avLst/>
              <a:gdLst>
                <a:gd name="T0" fmla="*/ 0 w 208"/>
                <a:gd name="T1" fmla="*/ 59 h 239"/>
                <a:gd name="T2" fmla="*/ 0 w 208"/>
                <a:gd name="T3" fmla="*/ 179 h 239"/>
                <a:gd name="T4" fmla="*/ 104 w 208"/>
                <a:gd name="T5" fmla="*/ 239 h 239"/>
                <a:gd name="T6" fmla="*/ 208 w 208"/>
                <a:gd name="T7" fmla="*/ 179 h 239"/>
                <a:gd name="T8" fmla="*/ 208 w 208"/>
                <a:gd name="T9" fmla="*/ 59 h 239"/>
                <a:gd name="T10" fmla="*/ 104 w 208"/>
                <a:gd name="T11" fmla="*/ 0 h 239"/>
                <a:gd name="T12" fmla="*/ 0 w 208"/>
                <a:gd name="T13" fmla="*/ 59 h 239"/>
                <a:gd name="T14" fmla="*/ 201 w 208"/>
                <a:gd name="T15" fmla="*/ 174 h 239"/>
                <a:gd name="T16" fmla="*/ 104 w 208"/>
                <a:gd name="T17" fmla="*/ 230 h 239"/>
                <a:gd name="T18" fmla="*/ 6 w 208"/>
                <a:gd name="T19" fmla="*/ 174 h 239"/>
                <a:gd name="T20" fmla="*/ 6 w 208"/>
                <a:gd name="T21" fmla="*/ 64 h 239"/>
                <a:gd name="T22" fmla="*/ 104 w 208"/>
                <a:gd name="T23" fmla="*/ 9 h 239"/>
                <a:gd name="T24" fmla="*/ 201 w 208"/>
                <a:gd name="T25" fmla="*/ 64 h 239"/>
                <a:gd name="T26" fmla="*/ 201 w 208"/>
                <a:gd name="T27" fmla="*/ 174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8" h="239">
                  <a:moveTo>
                    <a:pt x="0" y="59"/>
                  </a:moveTo>
                  <a:lnTo>
                    <a:pt x="0" y="179"/>
                  </a:lnTo>
                  <a:lnTo>
                    <a:pt x="104" y="239"/>
                  </a:lnTo>
                  <a:lnTo>
                    <a:pt x="208" y="179"/>
                  </a:lnTo>
                  <a:lnTo>
                    <a:pt x="208" y="59"/>
                  </a:lnTo>
                  <a:lnTo>
                    <a:pt x="104" y="0"/>
                  </a:lnTo>
                  <a:lnTo>
                    <a:pt x="0" y="59"/>
                  </a:lnTo>
                  <a:close/>
                  <a:moveTo>
                    <a:pt x="201" y="174"/>
                  </a:moveTo>
                  <a:lnTo>
                    <a:pt x="104" y="230"/>
                  </a:lnTo>
                  <a:lnTo>
                    <a:pt x="6" y="174"/>
                  </a:lnTo>
                  <a:lnTo>
                    <a:pt x="6" y="64"/>
                  </a:lnTo>
                  <a:lnTo>
                    <a:pt x="104" y="9"/>
                  </a:lnTo>
                  <a:lnTo>
                    <a:pt x="201" y="64"/>
                  </a:lnTo>
                  <a:lnTo>
                    <a:pt x="201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526" y="448"/>
              <a:ext cx="1008" cy="286"/>
            </a:xfrm>
            <a:custGeom>
              <a:avLst/>
              <a:gdLst>
                <a:gd name="T0" fmla="*/ 1 w 596"/>
                <a:gd name="T1" fmla="*/ 90 h 169"/>
                <a:gd name="T2" fmla="*/ 25 w 596"/>
                <a:gd name="T3" fmla="*/ 109 h 169"/>
                <a:gd name="T4" fmla="*/ 50 w 596"/>
                <a:gd name="T5" fmla="*/ 90 h 169"/>
                <a:gd name="T6" fmla="*/ 337 w 596"/>
                <a:gd name="T7" fmla="*/ 90 h 169"/>
                <a:gd name="T8" fmla="*/ 306 w 596"/>
                <a:gd name="T9" fmla="*/ 120 h 169"/>
                <a:gd name="T10" fmla="*/ 156 w 596"/>
                <a:gd name="T11" fmla="*/ 120 h 169"/>
                <a:gd name="T12" fmla="*/ 141 w 596"/>
                <a:gd name="T13" fmla="*/ 109 h 169"/>
                <a:gd name="T14" fmla="*/ 124 w 596"/>
                <a:gd name="T15" fmla="*/ 125 h 169"/>
                <a:gd name="T16" fmla="*/ 141 w 596"/>
                <a:gd name="T17" fmla="*/ 141 h 169"/>
                <a:gd name="T18" fmla="*/ 156 w 596"/>
                <a:gd name="T19" fmla="*/ 130 h 169"/>
                <a:gd name="T20" fmla="*/ 310 w 596"/>
                <a:gd name="T21" fmla="*/ 130 h 169"/>
                <a:gd name="T22" fmla="*/ 351 w 596"/>
                <a:gd name="T23" fmla="*/ 90 h 169"/>
                <a:gd name="T24" fmla="*/ 456 w 596"/>
                <a:gd name="T25" fmla="*/ 90 h 169"/>
                <a:gd name="T26" fmla="*/ 596 w 596"/>
                <a:gd name="T27" fmla="*/ 169 h 169"/>
                <a:gd name="T28" fmla="*/ 596 w 596"/>
                <a:gd name="T29" fmla="*/ 0 h 169"/>
                <a:gd name="T30" fmla="*/ 456 w 596"/>
                <a:gd name="T31" fmla="*/ 80 h 169"/>
                <a:gd name="T32" fmla="*/ 50 w 596"/>
                <a:gd name="T33" fmla="*/ 80 h 169"/>
                <a:gd name="T34" fmla="*/ 25 w 596"/>
                <a:gd name="T35" fmla="*/ 60 h 169"/>
                <a:gd name="T36" fmla="*/ 1 w 596"/>
                <a:gd name="T37" fmla="*/ 80 h 169"/>
                <a:gd name="T38" fmla="*/ 0 w 596"/>
                <a:gd name="T39" fmla="*/ 80 h 169"/>
                <a:gd name="T40" fmla="*/ 0 w 596"/>
                <a:gd name="T41" fmla="*/ 90 h 169"/>
                <a:gd name="T42" fmla="*/ 1 w 596"/>
                <a:gd name="T43" fmla="*/ 90 h 169"/>
                <a:gd name="T44" fmla="*/ 586 w 596"/>
                <a:gd name="T45" fmla="*/ 18 h 169"/>
                <a:gd name="T46" fmla="*/ 586 w 596"/>
                <a:gd name="T47" fmla="*/ 152 h 169"/>
                <a:gd name="T48" fmla="*/ 468 w 596"/>
                <a:gd name="T49" fmla="*/ 85 h 169"/>
                <a:gd name="T50" fmla="*/ 586 w 596"/>
                <a:gd name="T51" fmla="*/ 1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6" h="169">
                  <a:moveTo>
                    <a:pt x="1" y="90"/>
                  </a:moveTo>
                  <a:cubicBezTo>
                    <a:pt x="3" y="101"/>
                    <a:pt x="13" y="109"/>
                    <a:pt x="25" y="109"/>
                  </a:cubicBezTo>
                  <a:cubicBezTo>
                    <a:pt x="37" y="109"/>
                    <a:pt x="47" y="101"/>
                    <a:pt x="50" y="90"/>
                  </a:cubicBezTo>
                  <a:cubicBezTo>
                    <a:pt x="337" y="90"/>
                    <a:pt x="337" y="90"/>
                    <a:pt x="337" y="90"/>
                  </a:cubicBezTo>
                  <a:cubicBezTo>
                    <a:pt x="306" y="120"/>
                    <a:pt x="306" y="120"/>
                    <a:pt x="306" y="120"/>
                  </a:cubicBezTo>
                  <a:cubicBezTo>
                    <a:pt x="156" y="120"/>
                    <a:pt x="156" y="120"/>
                    <a:pt x="156" y="120"/>
                  </a:cubicBezTo>
                  <a:cubicBezTo>
                    <a:pt x="154" y="113"/>
                    <a:pt x="148" y="109"/>
                    <a:pt x="141" y="109"/>
                  </a:cubicBezTo>
                  <a:cubicBezTo>
                    <a:pt x="132" y="109"/>
                    <a:pt x="124" y="116"/>
                    <a:pt x="124" y="125"/>
                  </a:cubicBezTo>
                  <a:cubicBezTo>
                    <a:pt x="124" y="134"/>
                    <a:pt x="132" y="141"/>
                    <a:pt x="141" y="141"/>
                  </a:cubicBezTo>
                  <a:cubicBezTo>
                    <a:pt x="148" y="141"/>
                    <a:pt x="154" y="137"/>
                    <a:pt x="156" y="130"/>
                  </a:cubicBezTo>
                  <a:cubicBezTo>
                    <a:pt x="310" y="130"/>
                    <a:pt x="310" y="130"/>
                    <a:pt x="310" y="130"/>
                  </a:cubicBezTo>
                  <a:cubicBezTo>
                    <a:pt x="351" y="90"/>
                    <a:pt x="351" y="90"/>
                    <a:pt x="351" y="90"/>
                  </a:cubicBezTo>
                  <a:cubicBezTo>
                    <a:pt x="456" y="90"/>
                    <a:pt x="456" y="90"/>
                    <a:pt x="456" y="90"/>
                  </a:cubicBezTo>
                  <a:cubicBezTo>
                    <a:pt x="596" y="169"/>
                    <a:pt x="596" y="169"/>
                    <a:pt x="596" y="169"/>
                  </a:cubicBezTo>
                  <a:cubicBezTo>
                    <a:pt x="596" y="0"/>
                    <a:pt x="596" y="0"/>
                    <a:pt x="596" y="0"/>
                  </a:cubicBezTo>
                  <a:cubicBezTo>
                    <a:pt x="456" y="80"/>
                    <a:pt x="456" y="80"/>
                    <a:pt x="456" y="80"/>
                  </a:cubicBezTo>
                  <a:cubicBezTo>
                    <a:pt x="50" y="80"/>
                    <a:pt x="50" y="80"/>
                    <a:pt x="50" y="80"/>
                  </a:cubicBezTo>
                  <a:cubicBezTo>
                    <a:pt x="47" y="68"/>
                    <a:pt x="37" y="60"/>
                    <a:pt x="25" y="60"/>
                  </a:cubicBezTo>
                  <a:cubicBezTo>
                    <a:pt x="13" y="60"/>
                    <a:pt x="3" y="68"/>
                    <a:pt x="1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1" y="90"/>
                  </a:lnTo>
                  <a:close/>
                  <a:moveTo>
                    <a:pt x="586" y="18"/>
                  </a:moveTo>
                  <a:cubicBezTo>
                    <a:pt x="586" y="152"/>
                    <a:pt x="586" y="152"/>
                    <a:pt x="586" y="152"/>
                  </a:cubicBezTo>
                  <a:cubicBezTo>
                    <a:pt x="468" y="85"/>
                    <a:pt x="468" y="85"/>
                    <a:pt x="468" y="85"/>
                  </a:cubicBezTo>
                  <a:lnTo>
                    <a:pt x="58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9" name="Freeform 47"/>
            <p:cNvSpPr/>
            <p:nvPr/>
          </p:nvSpPr>
          <p:spPr bwMode="auto">
            <a:xfrm>
              <a:off x="2302" y="294"/>
              <a:ext cx="683" cy="192"/>
            </a:xfrm>
            <a:custGeom>
              <a:avLst/>
              <a:gdLst>
                <a:gd name="T0" fmla="*/ 670 w 683"/>
                <a:gd name="T1" fmla="*/ 192 h 192"/>
                <a:gd name="T2" fmla="*/ 683 w 683"/>
                <a:gd name="T3" fmla="*/ 180 h 192"/>
                <a:gd name="T4" fmla="*/ 536 w 683"/>
                <a:gd name="T5" fmla="*/ 0 h 192"/>
                <a:gd name="T6" fmla="*/ 0 w 683"/>
                <a:gd name="T7" fmla="*/ 0 h 192"/>
                <a:gd name="T8" fmla="*/ 0 w 683"/>
                <a:gd name="T9" fmla="*/ 19 h 192"/>
                <a:gd name="T10" fmla="*/ 528 w 683"/>
                <a:gd name="T11" fmla="*/ 19 h 192"/>
                <a:gd name="T12" fmla="*/ 670 w 6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3" h="192">
                  <a:moveTo>
                    <a:pt x="670" y="192"/>
                  </a:moveTo>
                  <a:lnTo>
                    <a:pt x="683" y="180"/>
                  </a:lnTo>
                  <a:lnTo>
                    <a:pt x="536" y="0"/>
                  </a:lnTo>
                  <a:lnTo>
                    <a:pt x="0" y="0"/>
                  </a:lnTo>
                  <a:lnTo>
                    <a:pt x="0" y="19"/>
                  </a:lnTo>
                  <a:lnTo>
                    <a:pt x="528" y="19"/>
                  </a:lnTo>
                  <a:lnTo>
                    <a:pt x="670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Freeform 55"/>
            <p:cNvSpPr/>
            <p:nvPr/>
          </p:nvSpPr>
          <p:spPr bwMode="auto">
            <a:xfrm>
              <a:off x="5419" y="3234"/>
              <a:ext cx="99" cy="113"/>
            </a:xfrm>
            <a:custGeom>
              <a:avLst/>
              <a:gdLst>
                <a:gd name="T0" fmla="*/ 0 w 99"/>
                <a:gd name="T1" fmla="*/ 28 h 113"/>
                <a:gd name="T2" fmla="*/ 50 w 99"/>
                <a:gd name="T3" fmla="*/ 0 h 113"/>
                <a:gd name="T4" fmla="*/ 99 w 99"/>
                <a:gd name="T5" fmla="*/ 28 h 113"/>
                <a:gd name="T6" fmla="*/ 99 w 99"/>
                <a:gd name="T7" fmla="*/ 84 h 113"/>
                <a:gd name="T8" fmla="*/ 50 w 99"/>
                <a:gd name="T9" fmla="*/ 113 h 113"/>
                <a:gd name="T10" fmla="*/ 0 w 99"/>
                <a:gd name="T11" fmla="*/ 84 h 113"/>
                <a:gd name="T12" fmla="*/ 0 w 99"/>
                <a:gd name="T13" fmla="*/ 28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113">
                  <a:moveTo>
                    <a:pt x="0" y="28"/>
                  </a:moveTo>
                  <a:lnTo>
                    <a:pt x="50" y="0"/>
                  </a:lnTo>
                  <a:lnTo>
                    <a:pt x="99" y="28"/>
                  </a:lnTo>
                  <a:lnTo>
                    <a:pt x="99" y="84"/>
                  </a:lnTo>
                  <a:lnTo>
                    <a:pt x="50" y="113"/>
                  </a:lnTo>
                  <a:lnTo>
                    <a:pt x="0" y="8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8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Group 4"/>
          <p:cNvGrpSpPr>
            <a:grpSpLocks noChangeAspect="1"/>
          </p:cNvGrpSpPr>
          <p:nvPr/>
        </p:nvGrpSpPr>
        <p:grpSpPr bwMode="auto">
          <a:xfrm rot="10800000">
            <a:off x="-241257" y="4357250"/>
            <a:ext cx="3766340" cy="2677589"/>
            <a:chOff x="2074" y="-2"/>
            <a:chExt cx="4082" cy="2902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64" name="Oval 5"/>
            <p:cNvSpPr>
              <a:spLocks noChangeArrowheads="1"/>
            </p:cNvSpPr>
            <p:nvPr/>
          </p:nvSpPr>
          <p:spPr bwMode="auto">
            <a:xfrm>
              <a:off x="5919" y="2014"/>
              <a:ext cx="56" cy="5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Freeform 6"/>
            <p:cNvSpPr/>
            <p:nvPr/>
          </p:nvSpPr>
          <p:spPr bwMode="auto">
            <a:xfrm>
              <a:off x="5747" y="701"/>
              <a:ext cx="122" cy="142"/>
            </a:xfrm>
            <a:custGeom>
              <a:avLst/>
              <a:gdLst>
                <a:gd name="T0" fmla="*/ 122 w 122"/>
                <a:gd name="T1" fmla="*/ 71 h 142"/>
                <a:gd name="T2" fmla="*/ 61 w 122"/>
                <a:gd name="T3" fmla="*/ 106 h 142"/>
                <a:gd name="T4" fmla="*/ 0 w 122"/>
                <a:gd name="T5" fmla="*/ 142 h 142"/>
                <a:gd name="T6" fmla="*/ 0 w 122"/>
                <a:gd name="T7" fmla="*/ 71 h 142"/>
                <a:gd name="T8" fmla="*/ 0 w 122"/>
                <a:gd name="T9" fmla="*/ 0 h 142"/>
                <a:gd name="T10" fmla="*/ 61 w 122"/>
                <a:gd name="T11" fmla="*/ 35 h 142"/>
                <a:gd name="T12" fmla="*/ 122 w 122"/>
                <a:gd name="T13" fmla="*/ 7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142">
                  <a:moveTo>
                    <a:pt x="122" y="71"/>
                  </a:moveTo>
                  <a:lnTo>
                    <a:pt x="61" y="106"/>
                  </a:lnTo>
                  <a:lnTo>
                    <a:pt x="0" y="142"/>
                  </a:lnTo>
                  <a:lnTo>
                    <a:pt x="0" y="71"/>
                  </a:lnTo>
                  <a:lnTo>
                    <a:pt x="0" y="0"/>
                  </a:lnTo>
                  <a:lnTo>
                    <a:pt x="61" y="35"/>
                  </a:lnTo>
                  <a:lnTo>
                    <a:pt x="122" y="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5167" y="74"/>
              <a:ext cx="55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" name="Freeform 8"/>
            <p:cNvSpPr>
              <a:spLocks noEditPoints="1"/>
            </p:cNvSpPr>
            <p:nvPr/>
          </p:nvSpPr>
          <p:spPr bwMode="auto">
            <a:xfrm>
              <a:off x="3181" y="421"/>
              <a:ext cx="242" cy="239"/>
            </a:xfrm>
            <a:custGeom>
              <a:avLst/>
              <a:gdLst>
                <a:gd name="T0" fmla="*/ 71 w 143"/>
                <a:gd name="T1" fmla="*/ 141 h 141"/>
                <a:gd name="T2" fmla="*/ 143 w 143"/>
                <a:gd name="T3" fmla="*/ 70 h 141"/>
                <a:gd name="T4" fmla="*/ 71 w 143"/>
                <a:gd name="T5" fmla="*/ 0 h 141"/>
                <a:gd name="T6" fmla="*/ 0 w 143"/>
                <a:gd name="T7" fmla="*/ 70 h 141"/>
                <a:gd name="T8" fmla="*/ 71 w 143"/>
                <a:gd name="T9" fmla="*/ 141 h 141"/>
                <a:gd name="T10" fmla="*/ 71 w 143"/>
                <a:gd name="T11" fmla="*/ 4 h 141"/>
                <a:gd name="T12" fmla="*/ 139 w 143"/>
                <a:gd name="T13" fmla="*/ 70 h 141"/>
                <a:gd name="T14" fmla="*/ 71 w 143"/>
                <a:gd name="T15" fmla="*/ 137 h 141"/>
                <a:gd name="T16" fmla="*/ 4 w 143"/>
                <a:gd name="T17" fmla="*/ 70 h 141"/>
                <a:gd name="T18" fmla="*/ 71 w 143"/>
                <a:gd name="T19" fmla="*/ 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3" h="141">
                  <a:moveTo>
                    <a:pt x="71" y="141"/>
                  </a:moveTo>
                  <a:cubicBezTo>
                    <a:pt x="111" y="141"/>
                    <a:pt x="143" y="109"/>
                    <a:pt x="143" y="70"/>
                  </a:cubicBezTo>
                  <a:cubicBezTo>
                    <a:pt x="143" y="32"/>
                    <a:pt x="11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lose/>
                  <a:moveTo>
                    <a:pt x="71" y="4"/>
                  </a:moveTo>
                  <a:cubicBezTo>
                    <a:pt x="108" y="4"/>
                    <a:pt x="139" y="34"/>
                    <a:pt x="139" y="70"/>
                  </a:cubicBezTo>
                  <a:cubicBezTo>
                    <a:pt x="139" y="107"/>
                    <a:pt x="108" y="137"/>
                    <a:pt x="71" y="137"/>
                  </a:cubicBezTo>
                  <a:cubicBezTo>
                    <a:pt x="34" y="137"/>
                    <a:pt x="4" y="107"/>
                    <a:pt x="4" y="70"/>
                  </a:cubicBezTo>
                  <a:cubicBezTo>
                    <a:pt x="4" y="34"/>
                    <a:pt x="34" y="4"/>
                    <a:pt x="7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Freeform 9"/>
            <p:cNvSpPr>
              <a:spLocks noEditPoints="1"/>
            </p:cNvSpPr>
            <p:nvPr/>
          </p:nvSpPr>
          <p:spPr bwMode="auto">
            <a:xfrm>
              <a:off x="5441" y="1498"/>
              <a:ext cx="189" cy="187"/>
            </a:xfrm>
            <a:custGeom>
              <a:avLst/>
              <a:gdLst>
                <a:gd name="T0" fmla="*/ 112 w 112"/>
                <a:gd name="T1" fmla="*/ 56 h 111"/>
                <a:gd name="T2" fmla="*/ 56 w 112"/>
                <a:gd name="T3" fmla="*/ 0 h 111"/>
                <a:gd name="T4" fmla="*/ 0 w 112"/>
                <a:gd name="T5" fmla="*/ 56 h 111"/>
                <a:gd name="T6" fmla="*/ 56 w 112"/>
                <a:gd name="T7" fmla="*/ 111 h 111"/>
                <a:gd name="T8" fmla="*/ 112 w 112"/>
                <a:gd name="T9" fmla="*/ 56 h 111"/>
                <a:gd name="T10" fmla="*/ 11 w 112"/>
                <a:gd name="T11" fmla="*/ 56 h 111"/>
                <a:gd name="T12" fmla="*/ 56 w 112"/>
                <a:gd name="T13" fmla="*/ 11 h 111"/>
                <a:gd name="T14" fmla="*/ 102 w 112"/>
                <a:gd name="T15" fmla="*/ 56 h 111"/>
                <a:gd name="T16" fmla="*/ 56 w 112"/>
                <a:gd name="T17" fmla="*/ 101 h 111"/>
                <a:gd name="T18" fmla="*/ 11 w 112"/>
                <a:gd name="T19" fmla="*/ 5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1">
                  <a:moveTo>
                    <a:pt x="112" y="56"/>
                  </a:moveTo>
                  <a:cubicBezTo>
                    <a:pt x="112" y="25"/>
                    <a:pt x="87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87" y="111"/>
                    <a:pt x="112" y="86"/>
                    <a:pt x="112" y="56"/>
                  </a:cubicBezTo>
                  <a:close/>
                  <a:moveTo>
                    <a:pt x="11" y="56"/>
                  </a:moveTo>
                  <a:cubicBezTo>
                    <a:pt x="11" y="31"/>
                    <a:pt x="31" y="11"/>
                    <a:pt x="56" y="11"/>
                  </a:cubicBezTo>
                  <a:cubicBezTo>
                    <a:pt x="81" y="11"/>
                    <a:pt x="102" y="31"/>
                    <a:pt x="102" y="56"/>
                  </a:cubicBezTo>
                  <a:cubicBezTo>
                    <a:pt x="102" y="80"/>
                    <a:pt x="81" y="101"/>
                    <a:pt x="56" y="101"/>
                  </a:cubicBezTo>
                  <a:cubicBezTo>
                    <a:pt x="31" y="101"/>
                    <a:pt x="11" y="80"/>
                    <a:pt x="11" y="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9" name="Oval 10"/>
            <p:cNvSpPr>
              <a:spLocks noChangeArrowheads="1"/>
            </p:cNvSpPr>
            <p:nvPr/>
          </p:nvSpPr>
          <p:spPr bwMode="auto">
            <a:xfrm>
              <a:off x="2943" y="640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0" name="Freeform 11"/>
            <p:cNvSpPr>
              <a:spLocks noEditPoints="1"/>
            </p:cNvSpPr>
            <p:nvPr/>
          </p:nvSpPr>
          <p:spPr bwMode="auto">
            <a:xfrm>
              <a:off x="2074" y="-2"/>
              <a:ext cx="3877" cy="2555"/>
            </a:xfrm>
            <a:custGeom>
              <a:avLst/>
              <a:gdLst>
                <a:gd name="T0" fmla="*/ 425 w 2293"/>
                <a:gd name="T1" fmla="*/ 226 h 1510"/>
                <a:gd name="T2" fmla="*/ 327 w 2293"/>
                <a:gd name="T3" fmla="*/ 320 h 1510"/>
                <a:gd name="T4" fmla="*/ 726 w 2293"/>
                <a:gd name="T5" fmla="*/ 424 h 1510"/>
                <a:gd name="T6" fmla="*/ 1311 w 2293"/>
                <a:gd name="T7" fmla="*/ 457 h 1510"/>
                <a:gd name="T8" fmla="*/ 1374 w 2293"/>
                <a:gd name="T9" fmla="*/ 550 h 1510"/>
                <a:gd name="T10" fmla="*/ 1068 w 2293"/>
                <a:gd name="T11" fmla="*/ 571 h 1510"/>
                <a:gd name="T12" fmla="*/ 1571 w 2293"/>
                <a:gd name="T13" fmla="*/ 457 h 1510"/>
                <a:gd name="T14" fmla="*/ 1525 w 2293"/>
                <a:gd name="T15" fmla="*/ 708 h 1510"/>
                <a:gd name="T16" fmla="*/ 1395 w 2293"/>
                <a:gd name="T17" fmla="*/ 934 h 1510"/>
                <a:gd name="T18" fmla="*/ 1623 w 2293"/>
                <a:gd name="T19" fmla="*/ 611 h 1510"/>
                <a:gd name="T20" fmla="*/ 1755 w 2293"/>
                <a:gd name="T21" fmla="*/ 858 h 1510"/>
                <a:gd name="T22" fmla="*/ 1703 w 2293"/>
                <a:gd name="T23" fmla="*/ 769 h 1510"/>
                <a:gd name="T24" fmla="*/ 1596 w 2293"/>
                <a:gd name="T25" fmla="*/ 1196 h 1510"/>
                <a:gd name="T26" fmla="*/ 1527 w 2293"/>
                <a:gd name="T27" fmla="*/ 1288 h 1510"/>
                <a:gd name="T28" fmla="*/ 1607 w 2293"/>
                <a:gd name="T29" fmla="*/ 1019 h 1510"/>
                <a:gd name="T30" fmla="*/ 1635 w 2293"/>
                <a:gd name="T31" fmla="*/ 1331 h 1510"/>
                <a:gd name="T32" fmla="*/ 1840 w 2293"/>
                <a:gd name="T33" fmla="*/ 972 h 1510"/>
                <a:gd name="T34" fmla="*/ 1939 w 2293"/>
                <a:gd name="T35" fmla="*/ 1331 h 1510"/>
                <a:gd name="T36" fmla="*/ 1964 w 2293"/>
                <a:gd name="T37" fmla="*/ 1510 h 1510"/>
                <a:gd name="T38" fmla="*/ 1989 w 2293"/>
                <a:gd name="T39" fmla="*/ 1331 h 1510"/>
                <a:gd name="T40" fmla="*/ 1850 w 2293"/>
                <a:gd name="T41" fmla="*/ 972 h 1510"/>
                <a:gd name="T42" fmla="*/ 1879 w 2293"/>
                <a:gd name="T43" fmla="*/ 685 h 1510"/>
                <a:gd name="T44" fmla="*/ 2253 w 2293"/>
                <a:gd name="T45" fmla="*/ 680 h 1510"/>
                <a:gd name="T46" fmla="*/ 2056 w 2293"/>
                <a:gd name="T47" fmla="*/ 657 h 1510"/>
                <a:gd name="T48" fmla="*/ 2033 w 2293"/>
                <a:gd name="T49" fmla="*/ 269 h 1510"/>
                <a:gd name="T50" fmla="*/ 2268 w 2293"/>
                <a:gd name="T51" fmla="*/ 36 h 1510"/>
                <a:gd name="T52" fmla="*/ 2259 w 2293"/>
                <a:gd name="T53" fmla="*/ 22 h 1510"/>
                <a:gd name="T54" fmla="*/ 1845 w 2293"/>
                <a:gd name="T55" fmla="*/ 191 h 1510"/>
                <a:gd name="T56" fmla="*/ 1681 w 2293"/>
                <a:gd name="T57" fmla="*/ 282 h 1510"/>
                <a:gd name="T58" fmla="*/ 1272 w 2293"/>
                <a:gd name="T59" fmla="*/ 16 h 1510"/>
                <a:gd name="T60" fmla="*/ 1265 w 2293"/>
                <a:gd name="T61" fmla="*/ 30 h 1510"/>
                <a:gd name="T62" fmla="*/ 1216 w 2293"/>
                <a:gd name="T63" fmla="*/ 16 h 1510"/>
                <a:gd name="T64" fmla="*/ 1209 w 2293"/>
                <a:gd name="T65" fmla="*/ 30 h 1510"/>
                <a:gd name="T66" fmla="*/ 1138 w 2293"/>
                <a:gd name="T67" fmla="*/ 204 h 1510"/>
                <a:gd name="T68" fmla="*/ 1391 w 2293"/>
                <a:gd name="T69" fmla="*/ 210 h 1510"/>
                <a:gd name="T70" fmla="*/ 1448 w 2293"/>
                <a:gd name="T71" fmla="*/ 209 h 1510"/>
                <a:gd name="T72" fmla="*/ 1840 w 2293"/>
                <a:gd name="T73" fmla="*/ 687 h 1510"/>
                <a:gd name="T74" fmla="*/ 1360 w 2293"/>
                <a:gd name="T75" fmla="*/ 447 h 1510"/>
                <a:gd name="T76" fmla="*/ 948 w 2293"/>
                <a:gd name="T77" fmla="*/ 315 h 1510"/>
                <a:gd name="T78" fmla="*/ 515 w 2293"/>
                <a:gd name="T79" fmla="*/ 315 h 1510"/>
                <a:gd name="T80" fmla="*/ 0 w 2293"/>
                <a:gd name="T81" fmla="*/ 231 h 1510"/>
                <a:gd name="T82" fmla="*/ 1273 w 2293"/>
                <a:gd name="T83" fmla="*/ 853 h 1510"/>
                <a:gd name="T84" fmla="*/ 1516 w 2293"/>
                <a:gd name="T85" fmla="*/ 853 h 1510"/>
                <a:gd name="T86" fmla="*/ 1765 w 2293"/>
                <a:gd name="T87" fmla="*/ 826 h 1510"/>
                <a:gd name="T88" fmla="*/ 1869 w 2293"/>
                <a:gd name="T89" fmla="*/ 783 h 1510"/>
                <a:gd name="T90" fmla="*/ 1869 w 2293"/>
                <a:gd name="T91" fmla="*/ 783 h 1510"/>
                <a:gd name="T92" fmla="*/ 2039 w 2293"/>
                <a:gd name="T93" fmla="*/ 452 h 1510"/>
                <a:gd name="T94" fmla="*/ 1840 w 2293"/>
                <a:gd name="T95" fmla="*/ 643 h 1510"/>
                <a:gd name="T96" fmla="*/ 1845 w 2293"/>
                <a:gd name="T97" fmla="*/ 227 h 1510"/>
                <a:gd name="T98" fmla="*/ 2043 w 2293"/>
                <a:gd name="T99" fmla="*/ 452 h 1510"/>
                <a:gd name="T100" fmla="*/ 1845 w 2293"/>
                <a:gd name="T101" fmla="*/ 227 h 1510"/>
                <a:gd name="T102" fmla="*/ 1647 w 2293"/>
                <a:gd name="T103" fmla="*/ 452 h 1510"/>
                <a:gd name="T104" fmla="*/ 726 w 2293"/>
                <a:gd name="T105" fmla="*/ 227 h 1510"/>
                <a:gd name="T106" fmla="*/ 726 w 2293"/>
                <a:gd name="T107" fmla="*/ 227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93" h="1510">
                  <a:moveTo>
                    <a:pt x="25" y="255"/>
                  </a:moveTo>
                  <a:cubicBezTo>
                    <a:pt x="39" y="255"/>
                    <a:pt x="50" y="244"/>
                    <a:pt x="50" y="231"/>
                  </a:cubicBezTo>
                  <a:cubicBezTo>
                    <a:pt x="50" y="229"/>
                    <a:pt x="50" y="227"/>
                    <a:pt x="50" y="226"/>
                  </a:cubicBezTo>
                  <a:cubicBezTo>
                    <a:pt x="425" y="226"/>
                    <a:pt x="425" y="226"/>
                    <a:pt x="425" y="226"/>
                  </a:cubicBezTo>
                  <a:cubicBezTo>
                    <a:pt x="502" y="315"/>
                    <a:pt x="502" y="315"/>
                    <a:pt x="502" y="315"/>
                  </a:cubicBezTo>
                  <a:cubicBezTo>
                    <a:pt x="360" y="315"/>
                    <a:pt x="360" y="315"/>
                    <a:pt x="360" y="315"/>
                  </a:cubicBezTo>
                  <a:cubicBezTo>
                    <a:pt x="358" y="309"/>
                    <a:pt x="351" y="304"/>
                    <a:pt x="344" y="304"/>
                  </a:cubicBezTo>
                  <a:cubicBezTo>
                    <a:pt x="335" y="304"/>
                    <a:pt x="327" y="311"/>
                    <a:pt x="327" y="320"/>
                  </a:cubicBezTo>
                  <a:cubicBezTo>
                    <a:pt x="327" y="329"/>
                    <a:pt x="335" y="337"/>
                    <a:pt x="344" y="337"/>
                  </a:cubicBezTo>
                  <a:cubicBezTo>
                    <a:pt x="351" y="337"/>
                    <a:pt x="358" y="332"/>
                    <a:pt x="360" y="326"/>
                  </a:cubicBezTo>
                  <a:cubicBezTo>
                    <a:pt x="621" y="326"/>
                    <a:pt x="621" y="326"/>
                    <a:pt x="621" y="326"/>
                  </a:cubicBezTo>
                  <a:cubicBezTo>
                    <a:pt x="624" y="380"/>
                    <a:pt x="670" y="424"/>
                    <a:pt x="726" y="424"/>
                  </a:cubicBezTo>
                  <a:cubicBezTo>
                    <a:pt x="782" y="424"/>
                    <a:pt x="829" y="380"/>
                    <a:pt x="831" y="326"/>
                  </a:cubicBezTo>
                  <a:cubicBezTo>
                    <a:pt x="944" y="326"/>
                    <a:pt x="944" y="326"/>
                    <a:pt x="944" y="326"/>
                  </a:cubicBezTo>
                  <a:cubicBezTo>
                    <a:pt x="1077" y="457"/>
                    <a:pt x="1077" y="457"/>
                    <a:pt x="1077" y="457"/>
                  </a:cubicBezTo>
                  <a:cubicBezTo>
                    <a:pt x="1311" y="457"/>
                    <a:pt x="1311" y="457"/>
                    <a:pt x="1311" y="457"/>
                  </a:cubicBezTo>
                  <a:cubicBezTo>
                    <a:pt x="1314" y="468"/>
                    <a:pt x="1324" y="477"/>
                    <a:pt x="1336" y="477"/>
                  </a:cubicBezTo>
                  <a:cubicBezTo>
                    <a:pt x="1348" y="477"/>
                    <a:pt x="1358" y="468"/>
                    <a:pt x="1360" y="457"/>
                  </a:cubicBezTo>
                  <a:cubicBezTo>
                    <a:pt x="1468" y="457"/>
                    <a:pt x="1468" y="457"/>
                    <a:pt x="1468" y="457"/>
                  </a:cubicBezTo>
                  <a:cubicBezTo>
                    <a:pt x="1374" y="550"/>
                    <a:pt x="1374" y="550"/>
                    <a:pt x="1374" y="550"/>
                  </a:cubicBezTo>
                  <a:cubicBezTo>
                    <a:pt x="1084" y="550"/>
                    <a:pt x="1084" y="550"/>
                    <a:pt x="1084" y="550"/>
                  </a:cubicBezTo>
                  <a:cubicBezTo>
                    <a:pt x="1082" y="543"/>
                    <a:pt x="1075" y="539"/>
                    <a:pt x="1068" y="539"/>
                  </a:cubicBezTo>
                  <a:cubicBezTo>
                    <a:pt x="1059" y="539"/>
                    <a:pt x="1051" y="546"/>
                    <a:pt x="1051" y="555"/>
                  </a:cubicBezTo>
                  <a:cubicBezTo>
                    <a:pt x="1051" y="564"/>
                    <a:pt x="1059" y="571"/>
                    <a:pt x="1068" y="571"/>
                  </a:cubicBezTo>
                  <a:cubicBezTo>
                    <a:pt x="1075" y="571"/>
                    <a:pt x="1082" y="567"/>
                    <a:pt x="1084" y="560"/>
                  </a:cubicBezTo>
                  <a:cubicBezTo>
                    <a:pt x="1378" y="560"/>
                    <a:pt x="1378" y="560"/>
                    <a:pt x="1378" y="560"/>
                  </a:cubicBezTo>
                  <a:cubicBezTo>
                    <a:pt x="1483" y="457"/>
                    <a:pt x="1483" y="457"/>
                    <a:pt x="1483" y="457"/>
                  </a:cubicBezTo>
                  <a:cubicBezTo>
                    <a:pt x="1571" y="457"/>
                    <a:pt x="1571" y="457"/>
                    <a:pt x="1571" y="457"/>
                  </a:cubicBezTo>
                  <a:cubicBezTo>
                    <a:pt x="1572" y="511"/>
                    <a:pt x="1589" y="561"/>
                    <a:pt x="1617" y="603"/>
                  </a:cubicBezTo>
                  <a:cubicBezTo>
                    <a:pt x="1617" y="603"/>
                    <a:pt x="1617" y="603"/>
                    <a:pt x="1617" y="603"/>
                  </a:cubicBezTo>
                  <a:cubicBezTo>
                    <a:pt x="1517" y="701"/>
                    <a:pt x="1517" y="701"/>
                    <a:pt x="1517" y="701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395" y="634"/>
                    <a:pt x="1395" y="634"/>
                    <a:pt x="1395" y="634"/>
                  </a:cubicBezTo>
                  <a:cubicBezTo>
                    <a:pt x="1263" y="709"/>
                    <a:pt x="1263" y="709"/>
                    <a:pt x="1263" y="709"/>
                  </a:cubicBezTo>
                  <a:cubicBezTo>
                    <a:pt x="1263" y="859"/>
                    <a:pt x="1263" y="859"/>
                    <a:pt x="1263" y="859"/>
                  </a:cubicBezTo>
                  <a:cubicBezTo>
                    <a:pt x="1395" y="934"/>
                    <a:pt x="1395" y="934"/>
                    <a:pt x="1395" y="934"/>
                  </a:cubicBezTo>
                  <a:cubicBezTo>
                    <a:pt x="1526" y="859"/>
                    <a:pt x="1526" y="859"/>
                    <a:pt x="1526" y="859"/>
                  </a:cubicBezTo>
                  <a:cubicBezTo>
                    <a:pt x="1526" y="709"/>
                    <a:pt x="1526" y="709"/>
                    <a:pt x="1526" y="709"/>
                  </a:cubicBezTo>
                  <a:cubicBezTo>
                    <a:pt x="1525" y="708"/>
                    <a:pt x="1525" y="708"/>
                    <a:pt x="1525" y="708"/>
                  </a:cubicBezTo>
                  <a:cubicBezTo>
                    <a:pt x="1623" y="611"/>
                    <a:pt x="1623" y="611"/>
                    <a:pt x="1623" y="611"/>
                  </a:cubicBezTo>
                  <a:cubicBezTo>
                    <a:pt x="1672" y="677"/>
                    <a:pt x="1751" y="721"/>
                    <a:pt x="1840" y="723"/>
                  </a:cubicBezTo>
                  <a:cubicBezTo>
                    <a:pt x="1840" y="772"/>
                    <a:pt x="1840" y="772"/>
                    <a:pt x="1840" y="772"/>
                  </a:cubicBezTo>
                  <a:cubicBezTo>
                    <a:pt x="1755" y="821"/>
                    <a:pt x="1755" y="821"/>
                    <a:pt x="1755" y="821"/>
                  </a:cubicBezTo>
                  <a:cubicBezTo>
                    <a:pt x="1755" y="858"/>
                    <a:pt x="1755" y="858"/>
                    <a:pt x="1755" y="858"/>
                  </a:cubicBezTo>
                  <a:cubicBezTo>
                    <a:pt x="1680" y="932"/>
                    <a:pt x="1680" y="932"/>
                    <a:pt x="1680" y="932"/>
                  </a:cubicBezTo>
                  <a:cubicBezTo>
                    <a:pt x="1680" y="807"/>
                    <a:pt x="1680" y="807"/>
                    <a:pt x="1680" y="807"/>
                  </a:cubicBezTo>
                  <a:cubicBezTo>
                    <a:pt x="1711" y="776"/>
                    <a:pt x="1711" y="776"/>
                    <a:pt x="1711" y="776"/>
                  </a:cubicBezTo>
                  <a:cubicBezTo>
                    <a:pt x="1703" y="769"/>
                    <a:pt x="1703" y="769"/>
                    <a:pt x="1703" y="769"/>
                  </a:cubicBezTo>
                  <a:cubicBezTo>
                    <a:pt x="1669" y="803"/>
                    <a:pt x="1669" y="803"/>
                    <a:pt x="1669" y="803"/>
                  </a:cubicBezTo>
                  <a:cubicBezTo>
                    <a:pt x="1669" y="943"/>
                    <a:pt x="1669" y="943"/>
                    <a:pt x="1669" y="943"/>
                  </a:cubicBezTo>
                  <a:cubicBezTo>
                    <a:pt x="1596" y="1015"/>
                    <a:pt x="1596" y="1015"/>
                    <a:pt x="1596" y="1015"/>
                  </a:cubicBezTo>
                  <a:cubicBezTo>
                    <a:pt x="1596" y="1196"/>
                    <a:pt x="1596" y="1196"/>
                    <a:pt x="1596" y="1196"/>
                  </a:cubicBezTo>
                  <a:cubicBezTo>
                    <a:pt x="1535" y="1257"/>
                    <a:pt x="1535" y="1257"/>
                    <a:pt x="1535" y="1257"/>
                  </a:cubicBezTo>
                  <a:cubicBezTo>
                    <a:pt x="1533" y="1256"/>
                    <a:pt x="1530" y="1255"/>
                    <a:pt x="1527" y="1255"/>
                  </a:cubicBezTo>
                  <a:cubicBezTo>
                    <a:pt x="1518" y="1255"/>
                    <a:pt x="1511" y="1262"/>
                    <a:pt x="1511" y="1271"/>
                  </a:cubicBezTo>
                  <a:cubicBezTo>
                    <a:pt x="1511" y="1280"/>
                    <a:pt x="1518" y="1288"/>
                    <a:pt x="1527" y="1288"/>
                  </a:cubicBezTo>
                  <a:cubicBezTo>
                    <a:pt x="1537" y="1288"/>
                    <a:pt x="1544" y="1280"/>
                    <a:pt x="1544" y="1271"/>
                  </a:cubicBezTo>
                  <a:cubicBezTo>
                    <a:pt x="1544" y="1269"/>
                    <a:pt x="1543" y="1266"/>
                    <a:pt x="1542" y="1264"/>
                  </a:cubicBezTo>
                  <a:cubicBezTo>
                    <a:pt x="1607" y="1200"/>
                    <a:pt x="1607" y="1200"/>
                    <a:pt x="1607" y="1200"/>
                  </a:cubicBezTo>
                  <a:cubicBezTo>
                    <a:pt x="1607" y="1019"/>
                    <a:pt x="1607" y="1019"/>
                    <a:pt x="1607" y="1019"/>
                  </a:cubicBezTo>
                  <a:cubicBezTo>
                    <a:pt x="1755" y="873"/>
                    <a:pt x="1755" y="873"/>
                    <a:pt x="1755" y="873"/>
                  </a:cubicBezTo>
                  <a:cubicBezTo>
                    <a:pt x="1755" y="918"/>
                    <a:pt x="1755" y="918"/>
                    <a:pt x="1755" y="918"/>
                  </a:cubicBezTo>
                  <a:cubicBezTo>
                    <a:pt x="1635" y="1037"/>
                    <a:pt x="1635" y="1037"/>
                    <a:pt x="1635" y="1037"/>
                  </a:cubicBezTo>
                  <a:cubicBezTo>
                    <a:pt x="1635" y="1331"/>
                    <a:pt x="1635" y="1331"/>
                    <a:pt x="1635" y="1331"/>
                  </a:cubicBezTo>
                  <a:cubicBezTo>
                    <a:pt x="1645" y="1331"/>
                    <a:pt x="1645" y="1331"/>
                    <a:pt x="1645" y="1331"/>
                  </a:cubicBezTo>
                  <a:cubicBezTo>
                    <a:pt x="1645" y="1041"/>
                    <a:pt x="1645" y="1041"/>
                    <a:pt x="1645" y="1041"/>
                  </a:cubicBezTo>
                  <a:cubicBezTo>
                    <a:pt x="1761" y="927"/>
                    <a:pt x="1761" y="927"/>
                    <a:pt x="1761" y="927"/>
                  </a:cubicBezTo>
                  <a:cubicBezTo>
                    <a:pt x="1840" y="972"/>
                    <a:pt x="1840" y="972"/>
                    <a:pt x="1840" y="972"/>
                  </a:cubicBezTo>
                  <a:cubicBezTo>
                    <a:pt x="1840" y="1077"/>
                    <a:pt x="1840" y="1077"/>
                    <a:pt x="1840" y="1077"/>
                  </a:cubicBezTo>
                  <a:cubicBezTo>
                    <a:pt x="1959" y="1194"/>
                    <a:pt x="1959" y="1194"/>
                    <a:pt x="1959" y="1194"/>
                  </a:cubicBezTo>
                  <a:cubicBezTo>
                    <a:pt x="1959" y="1307"/>
                    <a:pt x="1959" y="1307"/>
                    <a:pt x="1959" y="1307"/>
                  </a:cubicBezTo>
                  <a:cubicBezTo>
                    <a:pt x="1948" y="1309"/>
                    <a:pt x="1939" y="1319"/>
                    <a:pt x="1939" y="1331"/>
                  </a:cubicBezTo>
                  <a:cubicBezTo>
                    <a:pt x="1939" y="1343"/>
                    <a:pt x="1948" y="1353"/>
                    <a:pt x="1959" y="1355"/>
                  </a:cubicBezTo>
                  <a:cubicBezTo>
                    <a:pt x="1959" y="1479"/>
                    <a:pt x="1959" y="1479"/>
                    <a:pt x="1959" y="1479"/>
                  </a:cubicBezTo>
                  <a:cubicBezTo>
                    <a:pt x="1953" y="1481"/>
                    <a:pt x="1948" y="1487"/>
                    <a:pt x="1948" y="1494"/>
                  </a:cubicBezTo>
                  <a:cubicBezTo>
                    <a:pt x="1948" y="1503"/>
                    <a:pt x="1955" y="1510"/>
                    <a:pt x="1964" y="1510"/>
                  </a:cubicBezTo>
                  <a:cubicBezTo>
                    <a:pt x="1974" y="1510"/>
                    <a:pt x="1981" y="1503"/>
                    <a:pt x="1981" y="1494"/>
                  </a:cubicBezTo>
                  <a:cubicBezTo>
                    <a:pt x="1981" y="1487"/>
                    <a:pt x="1976" y="1481"/>
                    <a:pt x="1969" y="1479"/>
                  </a:cubicBezTo>
                  <a:cubicBezTo>
                    <a:pt x="1969" y="1355"/>
                    <a:pt x="1969" y="1355"/>
                    <a:pt x="1969" y="1355"/>
                  </a:cubicBezTo>
                  <a:cubicBezTo>
                    <a:pt x="1981" y="1353"/>
                    <a:pt x="1989" y="1343"/>
                    <a:pt x="1989" y="1331"/>
                  </a:cubicBezTo>
                  <a:cubicBezTo>
                    <a:pt x="1989" y="1319"/>
                    <a:pt x="1981" y="1309"/>
                    <a:pt x="1969" y="1307"/>
                  </a:cubicBezTo>
                  <a:cubicBezTo>
                    <a:pt x="1969" y="1190"/>
                    <a:pt x="1969" y="1190"/>
                    <a:pt x="1969" y="1190"/>
                  </a:cubicBezTo>
                  <a:cubicBezTo>
                    <a:pt x="1850" y="1073"/>
                    <a:pt x="1850" y="1073"/>
                    <a:pt x="1850" y="1073"/>
                  </a:cubicBezTo>
                  <a:cubicBezTo>
                    <a:pt x="1850" y="972"/>
                    <a:pt x="1850" y="972"/>
                    <a:pt x="1850" y="972"/>
                  </a:cubicBezTo>
                  <a:cubicBezTo>
                    <a:pt x="1936" y="923"/>
                    <a:pt x="1936" y="923"/>
                    <a:pt x="1936" y="923"/>
                  </a:cubicBezTo>
                  <a:cubicBezTo>
                    <a:pt x="1936" y="821"/>
                    <a:pt x="1936" y="821"/>
                    <a:pt x="1936" y="821"/>
                  </a:cubicBezTo>
                  <a:cubicBezTo>
                    <a:pt x="1879" y="788"/>
                    <a:pt x="1879" y="788"/>
                    <a:pt x="1879" y="788"/>
                  </a:cubicBezTo>
                  <a:cubicBezTo>
                    <a:pt x="1879" y="685"/>
                    <a:pt x="1879" y="685"/>
                    <a:pt x="1879" y="685"/>
                  </a:cubicBezTo>
                  <a:cubicBezTo>
                    <a:pt x="1928" y="678"/>
                    <a:pt x="1973" y="656"/>
                    <a:pt x="2007" y="624"/>
                  </a:cubicBezTo>
                  <a:cubicBezTo>
                    <a:pt x="2051" y="667"/>
                    <a:pt x="2051" y="667"/>
                    <a:pt x="2051" y="667"/>
                  </a:cubicBezTo>
                  <a:cubicBezTo>
                    <a:pt x="2237" y="667"/>
                    <a:pt x="2237" y="667"/>
                    <a:pt x="2237" y="667"/>
                  </a:cubicBezTo>
                  <a:cubicBezTo>
                    <a:pt x="2238" y="675"/>
                    <a:pt x="2245" y="680"/>
                    <a:pt x="2253" y="680"/>
                  </a:cubicBezTo>
                  <a:cubicBezTo>
                    <a:pt x="2262" y="680"/>
                    <a:pt x="2269" y="673"/>
                    <a:pt x="2269" y="664"/>
                  </a:cubicBezTo>
                  <a:cubicBezTo>
                    <a:pt x="2269" y="655"/>
                    <a:pt x="2262" y="647"/>
                    <a:pt x="2253" y="647"/>
                  </a:cubicBezTo>
                  <a:cubicBezTo>
                    <a:pt x="2246" y="647"/>
                    <a:pt x="2240" y="651"/>
                    <a:pt x="2237" y="657"/>
                  </a:cubicBezTo>
                  <a:cubicBezTo>
                    <a:pt x="2056" y="657"/>
                    <a:pt x="2056" y="657"/>
                    <a:pt x="2056" y="657"/>
                  </a:cubicBezTo>
                  <a:cubicBezTo>
                    <a:pt x="2015" y="617"/>
                    <a:pt x="2015" y="617"/>
                    <a:pt x="2015" y="617"/>
                  </a:cubicBezTo>
                  <a:cubicBezTo>
                    <a:pt x="2057" y="574"/>
                    <a:pt x="2084" y="516"/>
                    <a:pt x="2084" y="452"/>
                  </a:cubicBezTo>
                  <a:cubicBezTo>
                    <a:pt x="2084" y="388"/>
                    <a:pt x="2057" y="329"/>
                    <a:pt x="2015" y="287"/>
                  </a:cubicBezTo>
                  <a:cubicBezTo>
                    <a:pt x="2033" y="269"/>
                    <a:pt x="2033" y="269"/>
                    <a:pt x="2033" y="269"/>
                  </a:cubicBezTo>
                  <a:cubicBezTo>
                    <a:pt x="2080" y="316"/>
                    <a:pt x="2110" y="380"/>
                    <a:pt x="2110" y="452"/>
                  </a:cubicBezTo>
                  <a:cubicBezTo>
                    <a:pt x="2120" y="452"/>
                    <a:pt x="2120" y="452"/>
                    <a:pt x="2120" y="452"/>
                  </a:cubicBezTo>
                  <a:cubicBezTo>
                    <a:pt x="2120" y="378"/>
                    <a:pt x="2089" y="310"/>
                    <a:pt x="2040" y="261"/>
                  </a:cubicBezTo>
                  <a:cubicBezTo>
                    <a:pt x="2268" y="36"/>
                    <a:pt x="2268" y="36"/>
                    <a:pt x="2268" y="36"/>
                  </a:cubicBezTo>
                  <a:cubicBezTo>
                    <a:pt x="2271" y="38"/>
                    <a:pt x="2273" y="38"/>
                    <a:pt x="2276" y="38"/>
                  </a:cubicBezTo>
                  <a:cubicBezTo>
                    <a:pt x="2285" y="38"/>
                    <a:pt x="2293" y="31"/>
                    <a:pt x="2293" y="22"/>
                  </a:cubicBezTo>
                  <a:cubicBezTo>
                    <a:pt x="2293" y="13"/>
                    <a:pt x="2285" y="6"/>
                    <a:pt x="2276" y="6"/>
                  </a:cubicBezTo>
                  <a:cubicBezTo>
                    <a:pt x="2267" y="6"/>
                    <a:pt x="2259" y="13"/>
                    <a:pt x="2259" y="22"/>
                  </a:cubicBezTo>
                  <a:cubicBezTo>
                    <a:pt x="2259" y="25"/>
                    <a:pt x="2260" y="27"/>
                    <a:pt x="2261" y="29"/>
                  </a:cubicBezTo>
                  <a:cubicBezTo>
                    <a:pt x="2033" y="254"/>
                    <a:pt x="2033" y="254"/>
                    <a:pt x="2033" y="254"/>
                  </a:cubicBezTo>
                  <a:cubicBezTo>
                    <a:pt x="1984" y="209"/>
                    <a:pt x="1918" y="181"/>
                    <a:pt x="1845" y="181"/>
                  </a:cubicBezTo>
                  <a:cubicBezTo>
                    <a:pt x="1845" y="191"/>
                    <a:pt x="1845" y="191"/>
                    <a:pt x="1845" y="191"/>
                  </a:cubicBezTo>
                  <a:cubicBezTo>
                    <a:pt x="1915" y="191"/>
                    <a:pt x="1978" y="218"/>
                    <a:pt x="2026" y="262"/>
                  </a:cubicBezTo>
                  <a:cubicBezTo>
                    <a:pt x="2007" y="280"/>
                    <a:pt x="2007" y="280"/>
                    <a:pt x="2007" y="280"/>
                  </a:cubicBezTo>
                  <a:cubicBezTo>
                    <a:pt x="1965" y="241"/>
                    <a:pt x="1908" y="217"/>
                    <a:pt x="1845" y="217"/>
                  </a:cubicBezTo>
                  <a:cubicBezTo>
                    <a:pt x="1781" y="217"/>
                    <a:pt x="1723" y="242"/>
                    <a:pt x="1681" y="282"/>
                  </a:cubicBezTo>
                  <a:cubicBezTo>
                    <a:pt x="1596" y="199"/>
                    <a:pt x="1596" y="199"/>
                    <a:pt x="1596" y="199"/>
                  </a:cubicBezTo>
                  <a:cubicBezTo>
                    <a:pt x="1451" y="199"/>
                    <a:pt x="1451" y="199"/>
                    <a:pt x="1451" y="199"/>
                  </a:cubicBezTo>
                  <a:cubicBezTo>
                    <a:pt x="1271" y="22"/>
                    <a:pt x="1271" y="22"/>
                    <a:pt x="1271" y="22"/>
                  </a:cubicBezTo>
                  <a:cubicBezTo>
                    <a:pt x="1272" y="20"/>
                    <a:pt x="1272" y="18"/>
                    <a:pt x="1272" y="16"/>
                  </a:cubicBezTo>
                  <a:cubicBezTo>
                    <a:pt x="1272" y="7"/>
                    <a:pt x="1265" y="0"/>
                    <a:pt x="1256" y="0"/>
                  </a:cubicBezTo>
                  <a:cubicBezTo>
                    <a:pt x="1246" y="0"/>
                    <a:pt x="1239" y="7"/>
                    <a:pt x="1239" y="16"/>
                  </a:cubicBezTo>
                  <a:cubicBezTo>
                    <a:pt x="1239" y="25"/>
                    <a:pt x="1246" y="33"/>
                    <a:pt x="1256" y="33"/>
                  </a:cubicBezTo>
                  <a:cubicBezTo>
                    <a:pt x="1259" y="33"/>
                    <a:pt x="1262" y="32"/>
                    <a:pt x="1265" y="30"/>
                  </a:cubicBezTo>
                  <a:cubicBezTo>
                    <a:pt x="1436" y="199"/>
                    <a:pt x="1436" y="199"/>
                    <a:pt x="1436" y="199"/>
                  </a:cubicBezTo>
                  <a:cubicBezTo>
                    <a:pt x="1394" y="199"/>
                    <a:pt x="1394" y="199"/>
                    <a:pt x="1394" y="199"/>
                  </a:cubicBezTo>
                  <a:cubicBezTo>
                    <a:pt x="1215" y="22"/>
                    <a:pt x="1215" y="22"/>
                    <a:pt x="1215" y="22"/>
                  </a:cubicBezTo>
                  <a:cubicBezTo>
                    <a:pt x="1216" y="20"/>
                    <a:pt x="1216" y="18"/>
                    <a:pt x="1216" y="16"/>
                  </a:cubicBezTo>
                  <a:cubicBezTo>
                    <a:pt x="1216" y="7"/>
                    <a:pt x="1209" y="0"/>
                    <a:pt x="1200" y="0"/>
                  </a:cubicBezTo>
                  <a:cubicBezTo>
                    <a:pt x="1190" y="0"/>
                    <a:pt x="1183" y="7"/>
                    <a:pt x="1183" y="16"/>
                  </a:cubicBezTo>
                  <a:cubicBezTo>
                    <a:pt x="1183" y="25"/>
                    <a:pt x="1190" y="33"/>
                    <a:pt x="1200" y="33"/>
                  </a:cubicBezTo>
                  <a:cubicBezTo>
                    <a:pt x="1203" y="33"/>
                    <a:pt x="1206" y="32"/>
                    <a:pt x="1209" y="30"/>
                  </a:cubicBezTo>
                  <a:cubicBezTo>
                    <a:pt x="1380" y="199"/>
                    <a:pt x="1380" y="199"/>
                    <a:pt x="1380" y="199"/>
                  </a:cubicBezTo>
                  <a:cubicBezTo>
                    <a:pt x="1170" y="199"/>
                    <a:pt x="1170" y="199"/>
                    <a:pt x="1170" y="199"/>
                  </a:cubicBezTo>
                  <a:cubicBezTo>
                    <a:pt x="1168" y="192"/>
                    <a:pt x="1162" y="187"/>
                    <a:pt x="1154" y="187"/>
                  </a:cubicBezTo>
                  <a:cubicBezTo>
                    <a:pt x="1145" y="187"/>
                    <a:pt x="1138" y="195"/>
                    <a:pt x="1138" y="204"/>
                  </a:cubicBezTo>
                  <a:cubicBezTo>
                    <a:pt x="1138" y="213"/>
                    <a:pt x="1145" y="220"/>
                    <a:pt x="1154" y="220"/>
                  </a:cubicBezTo>
                  <a:cubicBezTo>
                    <a:pt x="1162" y="220"/>
                    <a:pt x="1168" y="216"/>
                    <a:pt x="1170" y="209"/>
                  </a:cubicBezTo>
                  <a:cubicBezTo>
                    <a:pt x="1390" y="209"/>
                    <a:pt x="1390" y="209"/>
                    <a:pt x="1390" y="209"/>
                  </a:cubicBezTo>
                  <a:cubicBezTo>
                    <a:pt x="1391" y="210"/>
                    <a:pt x="1391" y="210"/>
                    <a:pt x="1391" y="210"/>
                  </a:cubicBezTo>
                  <a:cubicBezTo>
                    <a:pt x="1392" y="209"/>
                    <a:pt x="1392" y="209"/>
                    <a:pt x="1392" y="209"/>
                  </a:cubicBezTo>
                  <a:cubicBezTo>
                    <a:pt x="1447" y="209"/>
                    <a:pt x="1447" y="209"/>
                    <a:pt x="1447" y="209"/>
                  </a:cubicBezTo>
                  <a:cubicBezTo>
                    <a:pt x="1447" y="210"/>
                    <a:pt x="1447" y="210"/>
                    <a:pt x="1447" y="210"/>
                  </a:cubicBezTo>
                  <a:cubicBezTo>
                    <a:pt x="1448" y="209"/>
                    <a:pt x="1448" y="209"/>
                    <a:pt x="1448" y="209"/>
                  </a:cubicBezTo>
                  <a:cubicBezTo>
                    <a:pt x="1592" y="209"/>
                    <a:pt x="1592" y="209"/>
                    <a:pt x="1592" y="209"/>
                  </a:cubicBezTo>
                  <a:cubicBezTo>
                    <a:pt x="1673" y="289"/>
                    <a:pt x="1673" y="289"/>
                    <a:pt x="1673" y="289"/>
                  </a:cubicBezTo>
                  <a:cubicBezTo>
                    <a:pt x="1632" y="332"/>
                    <a:pt x="1607" y="389"/>
                    <a:pt x="1607" y="452"/>
                  </a:cubicBezTo>
                  <a:cubicBezTo>
                    <a:pt x="1607" y="580"/>
                    <a:pt x="1711" y="684"/>
                    <a:pt x="1840" y="687"/>
                  </a:cubicBezTo>
                  <a:cubicBezTo>
                    <a:pt x="1840" y="712"/>
                    <a:pt x="1840" y="712"/>
                    <a:pt x="1840" y="712"/>
                  </a:cubicBezTo>
                  <a:cubicBezTo>
                    <a:pt x="1697" y="710"/>
                    <a:pt x="1581" y="594"/>
                    <a:pt x="1581" y="452"/>
                  </a:cubicBezTo>
                  <a:cubicBezTo>
                    <a:pt x="1581" y="447"/>
                    <a:pt x="1581" y="447"/>
                    <a:pt x="1581" y="447"/>
                  </a:cubicBezTo>
                  <a:cubicBezTo>
                    <a:pt x="1360" y="447"/>
                    <a:pt x="1360" y="447"/>
                    <a:pt x="1360" y="447"/>
                  </a:cubicBezTo>
                  <a:cubicBezTo>
                    <a:pt x="1358" y="436"/>
                    <a:pt x="1348" y="427"/>
                    <a:pt x="1336" y="427"/>
                  </a:cubicBezTo>
                  <a:cubicBezTo>
                    <a:pt x="1324" y="427"/>
                    <a:pt x="1314" y="436"/>
                    <a:pt x="1311" y="447"/>
                  </a:cubicBezTo>
                  <a:cubicBezTo>
                    <a:pt x="1081" y="447"/>
                    <a:pt x="1081" y="447"/>
                    <a:pt x="1081" y="447"/>
                  </a:cubicBezTo>
                  <a:cubicBezTo>
                    <a:pt x="948" y="315"/>
                    <a:pt x="948" y="315"/>
                    <a:pt x="948" y="315"/>
                  </a:cubicBezTo>
                  <a:cubicBezTo>
                    <a:pt x="831" y="315"/>
                    <a:pt x="831" y="315"/>
                    <a:pt x="831" y="315"/>
                  </a:cubicBezTo>
                  <a:cubicBezTo>
                    <a:pt x="829" y="260"/>
                    <a:pt x="782" y="217"/>
                    <a:pt x="726" y="217"/>
                  </a:cubicBezTo>
                  <a:cubicBezTo>
                    <a:pt x="670" y="217"/>
                    <a:pt x="624" y="260"/>
                    <a:pt x="621" y="315"/>
                  </a:cubicBezTo>
                  <a:cubicBezTo>
                    <a:pt x="515" y="315"/>
                    <a:pt x="515" y="315"/>
                    <a:pt x="515" y="315"/>
                  </a:cubicBezTo>
                  <a:cubicBezTo>
                    <a:pt x="430" y="215"/>
                    <a:pt x="430" y="215"/>
                    <a:pt x="430" y="215"/>
                  </a:cubicBezTo>
                  <a:cubicBezTo>
                    <a:pt x="45" y="215"/>
                    <a:pt x="45" y="215"/>
                    <a:pt x="45" y="215"/>
                  </a:cubicBezTo>
                  <a:cubicBezTo>
                    <a:pt x="40" y="210"/>
                    <a:pt x="33" y="206"/>
                    <a:pt x="25" y="206"/>
                  </a:cubicBezTo>
                  <a:cubicBezTo>
                    <a:pt x="11" y="206"/>
                    <a:pt x="0" y="217"/>
                    <a:pt x="0" y="231"/>
                  </a:cubicBezTo>
                  <a:cubicBezTo>
                    <a:pt x="0" y="244"/>
                    <a:pt x="11" y="255"/>
                    <a:pt x="25" y="255"/>
                  </a:cubicBezTo>
                  <a:close/>
                  <a:moveTo>
                    <a:pt x="1516" y="853"/>
                  </a:moveTo>
                  <a:cubicBezTo>
                    <a:pt x="1395" y="922"/>
                    <a:pt x="1395" y="922"/>
                    <a:pt x="1395" y="922"/>
                  </a:cubicBezTo>
                  <a:cubicBezTo>
                    <a:pt x="1273" y="853"/>
                    <a:pt x="1273" y="853"/>
                    <a:pt x="1273" y="853"/>
                  </a:cubicBezTo>
                  <a:cubicBezTo>
                    <a:pt x="1273" y="715"/>
                    <a:pt x="1273" y="715"/>
                    <a:pt x="1273" y="715"/>
                  </a:cubicBezTo>
                  <a:cubicBezTo>
                    <a:pt x="1395" y="646"/>
                    <a:pt x="1395" y="646"/>
                    <a:pt x="1395" y="646"/>
                  </a:cubicBezTo>
                  <a:cubicBezTo>
                    <a:pt x="1516" y="715"/>
                    <a:pt x="1516" y="715"/>
                    <a:pt x="1516" y="715"/>
                  </a:cubicBezTo>
                  <a:lnTo>
                    <a:pt x="1516" y="853"/>
                  </a:lnTo>
                  <a:close/>
                  <a:moveTo>
                    <a:pt x="1925" y="918"/>
                  </a:moveTo>
                  <a:cubicBezTo>
                    <a:pt x="1845" y="963"/>
                    <a:pt x="1845" y="963"/>
                    <a:pt x="1845" y="963"/>
                  </a:cubicBezTo>
                  <a:cubicBezTo>
                    <a:pt x="1765" y="918"/>
                    <a:pt x="1765" y="918"/>
                    <a:pt x="1765" y="918"/>
                  </a:cubicBezTo>
                  <a:cubicBezTo>
                    <a:pt x="1765" y="826"/>
                    <a:pt x="1765" y="826"/>
                    <a:pt x="1765" y="826"/>
                  </a:cubicBezTo>
                  <a:cubicBezTo>
                    <a:pt x="1845" y="781"/>
                    <a:pt x="1845" y="781"/>
                    <a:pt x="1845" y="781"/>
                  </a:cubicBezTo>
                  <a:cubicBezTo>
                    <a:pt x="1925" y="826"/>
                    <a:pt x="1925" y="826"/>
                    <a:pt x="1925" y="826"/>
                  </a:cubicBezTo>
                  <a:lnTo>
                    <a:pt x="1925" y="918"/>
                  </a:lnTo>
                  <a:close/>
                  <a:moveTo>
                    <a:pt x="1869" y="783"/>
                  </a:moveTo>
                  <a:cubicBezTo>
                    <a:pt x="1850" y="772"/>
                    <a:pt x="1850" y="772"/>
                    <a:pt x="1850" y="772"/>
                  </a:cubicBezTo>
                  <a:cubicBezTo>
                    <a:pt x="1850" y="687"/>
                    <a:pt x="1850" y="687"/>
                    <a:pt x="1850" y="687"/>
                  </a:cubicBezTo>
                  <a:cubicBezTo>
                    <a:pt x="1857" y="687"/>
                    <a:pt x="1863" y="686"/>
                    <a:pt x="1869" y="686"/>
                  </a:cubicBezTo>
                  <a:lnTo>
                    <a:pt x="1869" y="783"/>
                  </a:lnTo>
                  <a:close/>
                  <a:moveTo>
                    <a:pt x="1850" y="450"/>
                  </a:moveTo>
                  <a:cubicBezTo>
                    <a:pt x="1712" y="313"/>
                    <a:pt x="1712" y="313"/>
                    <a:pt x="1712" y="313"/>
                  </a:cubicBezTo>
                  <a:cubicBezTo>
                    <a:pt x="1747" y="280"/>
                    <a:pt x="1794" y="260"/>
                    <a:pt x="1845" y="260"/>
                  </a:cubicBezTo>
                  <a:cubicBezTo>
                    <a:pt x="1952" y="260"/>
                    <a:pt x="2039" y="346"/>
                    <a:pt x="2039" y="452"/>
                  </a:cubicBezTo>
                  <a:cubicBezTo>
                    <a:pt x="2039" y="556"/>
                    <a:pt x="1955" y="640"/>
                    <a:pt x="1850" y="643"/>
                  </a:cubicBezTo>
                  <a:lnTo>
                    <a:pt x="1850" y="450"/>
                  </a:lnTo>
                  <a:close/>
                  <a:moveTo>
                    <a:pt x="1840" y="454"/>
                  </a:moveTo>
                  <a:cubicBezTo>
                    <a:pt x="1840" y="643"/>
                    <a:pt x="1840" y="643"/>
                    <a:pt x="1840" y="643"/>
                  </a:cubicBezTo>
                  <a:cubicBezTo>
                    <a:pt x="1735" y="640"/>
                    <a:pt x="1651" y="556"/>
                    <a:pt x="1651" y="452"/>
                  </a:cubicBezTo>
                  <a:cubicBezTo>
                    <a:pt x="1651" y="401"/>
                    <a:pt x="1671" y="355"/>
                    <a:pt x="1704" y="320"/>
                  </a:cubicBezTo>
                  <a:lnTo>
                    <a:pt x="1840" y="454"/>
                  </a:lnTo>
                  <a:close/>
                  <a:moveTo>
                    <a:pt x="1845" y="227"/>
                  </a:moveTo>
                  <a:cubicBezTo>
                    <a:pt x="1971" y="227"/>
                    <a:pt x="2073" y="328"/>
                    <a:pt x="2073" y="452"/>
                  </a:cubicBezTo>
                  <a:cubicBezTo>
                    <a:pt x="2073" y="574"/>
                    <a:pt x="1974" y="674"/>
                    <a:pt x="1850" y="677"/>
                  </a:cubicBezTo>
                  <a:cubicBezTo>
                    <a:pt x="1850" y="647"/>
                    <a:pt x="1850" y="647"/>
                    <a:pt x="1850" y="647"/>
                  </a:cubicBezTo>
                  <a:cubicBezTo>
                    <a:pt x="1957" y="645"/>
                    <a:pt x="2043" y="558"/>
                    <a:pt x="2043" y="452"/>
                  </a:cubicBezTo>
                  <a:cubicBezTo>
                    <a:pt x="2043" y="344"/>
                    <a:pt x="1955" y="256"/>
                    <a:pt x="1845" y="256"/>
                  </a:cubicBezTo>
                  <a:cubicBezTo>
                    <a:pt x="1792" y="256"/>
                    <a:pt x="1744" y="277"/>
                    <a:pt x="1709" y="310"/>
                  </a:cubicBezTo>
                  <a:cubicBezTo>
                    <a:pt x="1688" y="289"/>
                    <a:pt x="1688" y="289"/>
                    <a:pt x="1688" y="289"/>
                  </a:cubicBezTo>
                  <a:cubicBezTo>
                    <a:pt x="1729" y="251"/>
                    <a:pt x="1784" y="227"/>
                    <a:pt x="1845" y="227"/>
                  </a:cubicBezTo>
                  <a:close/>
                  <a:moveTo>
                    <a:pt x="1617" y="452"/>
                  </a:moveTo>
                  <a:cubicBezTo>
                    <a:pt x="1617" y="392"/>
                    <a:pt x="1641" y="337"/>
                    <a:pt x="1681" y="297"/>
                  </a:cubicBezTo>
                  <a:cubicBezTo>
                    <a:pt x="1702" y="317"/>
                    <a:pt x="1702" y="317"/>
                    <a:pt x="1702" y="317"/>
                  </a:cubicBezTo>
                  <a:cubicBezTo>
                    <a:pt x="1668" y="352"/>
                    <a:pt x="1647" y="400"/>
                    <a:pt x="1647" y="452"/>
                  </a:cubicBezTo>
                  <a:cubicBezTo>
                    <a:pt x="1647" y="558"/>
                    <a:pt x="1733" y="645"/>
                    <a:pt x="1840" y="647"/>
                  </a:cubicBezTo>
                  <a:cubicBezTo>
                    <a:pt x="1840" y="677"/>
                    <a:pt x="1840" y="677"/>
                    <a:pt x="1840" y="677"/>
                  </a:cubicBezTo>
                  <a:cubicBezTo>
                    <a:pt x="1717" y="674"/>
                    <a:pt x="1617" y="574"/>
                    <a:pt x="1617" y="452"/>
                  </a:cubicBezTo>
                  <a:close/>
                  <a:moveTo>
                    <a:pt x="726" y="227"/>
                  </a:moveTo>
                  <a:cubicBezTo>
                    <a:pt x="779" y="227"/>
                    <a:pt x="821" y="269"/>
                    <a:pt x="821" y="320"/>
                  </a:cubicBezTo>
                  <a:cubicBezTo>
                    <a:pt x="821" y="372"/>
                    <a:pt x="779" y="414"/>
                    <a:pt x="726" y="414"/>
                  </a:cubicBezTo>
                  <a:cubicBezTo>
                    <a:pt x="674" y="414"/>
                    <a:pt x="631" y="372"/>
                    <a:pt x="631" y="320"/>
                  </a:cubicBezTo>
                  <a:cubicBezTo>
                    <a:pt x="631" y="269"/>
                    <a:pt x="674" y="227"/>
                    <a:pt x="726" y="2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1" name="Oval 12"/>
            <p:cNvSpPr>
              <a:spLocks noChangeArrowheads="1"/>
            </p:cNvSpPr>
            <p:nvPr/>
          </p:nvSpPr>
          <p:spPr bwMode="auto">
            <a:xfrm>
              <a:off x="5031" y="1922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2" name="Oval 13"/>
            <p:cNvSpPr>
              <a:spLocks noChangeArrowheads="1"/>
            </p:cNvSpPr>
            <p:nvPr/>
          </p:nvSpPr>
          <p:spPr bwMode="auto">
            <a:xfrm>
              <a:off x="5031" y="1794"/>
              <a:ext cx="85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3" name="Oval 14"/>
            <p:cNvSpPr>
              <a:spLocks noChangeArrowheads="1"/>
            </p:cNvSpPr>
            <p:nvPr/>
          </p:nvSpPr>
          <p:spPr bwMode="auto">
            <a:xfrm>
              <a:off x="4073" y="1349"/>
              <a:ext cx="84" cy="8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4073" y="1222"/>
              <a:ext cx="84" cy="8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5508" y="1564"/>
              <a:ext cx="56" cy="5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Freeform 17"/>
            <p:cNvSpPr>
              <a:spLocks noEditPoints="1"/>
            </p:cNvSpPr>
            <p:nvPr/>
          </p:nvSpPr>
          <p:spPr bwMode="auto">
            <a:xfrm>
              <a:off x="5099" y="10"/>
              <a:ext cx="189" cy="186"/>
            </a:xfrm>
            <a:custGeom>
              <a:avLst/>
              <a:gdLst>
                <a:gd name="T0" fmla="*/ 56 w 112"/>
                <a:gd name="T1" fmla="*/ 110 h 110"/>
                <a:gd name="T2" fmla="*/ 112 w 112"/>
                <a:gd name="T3" fmla="*/ 55 h 110"/>
                <a:gd name="T4" fmla="*/ 56 w 112"/>
                <a:gd name="T5" fmla="*/ 0 h 110"/>
                <a:gd name="T6" fmla="*/ 0 w 112"/>
                <a:gd name="T7" fmla="*/ 55 h 110"/>
                <a:gd name="T8" fmla="*/ 56 w 112"/>
                <a:gd name="T9" fmla="*/ 110 h 110"/>
                <a:gd name="T10" fmla="*/ 56 w 112"/>
                <a:gd name="T11" fmla="*/ 10 h 110"/>
                <a:gd name="T12" fmla="*/ 102 w 112"/>
                <a:gd name="T13" fmla="*/ 55 h 110"/>
                <a:gd name="T14" fmla="*/ 56 w 112"/>
                <a:gd name="T15" fmla="*/ 100 h 110"/>
                <a:gd name="T16" fmla="*/ 11 w 112"/>
                <a:gd name="T17" fmla="*/ 55 h 110"/>
                <a:gd name="T18" fmla="*/ 56 w 112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0">
                  <a:moveTo>
                    <a:pt x="56" y="110"/>
                  </a:moveTo>
                  <a:cubicBezTo>
                    <a:pt x="87" y="110"/>
                    <a:pt x="112" y="85"/>
                    <a:pt x="112" y="55"/>
                  </a:cubicBezTo>
                  <a:cubicBezTo>
                    <a:pt x="112" y="24"/>
                    <a:pt x="87" y="0"/>
                    <a:pt x="56" y="0"/>
                  </a:cubicBezTo>
                  <a:cubicBezTo>
                    <a:pt x="25" y="0"/>
                    <a:pt x="0" y="24"/>
                    <a:pt x="0" y="55"/>
                  </a:cubicBezTo>
                  <a:cubicBezTo>
                    <a:pt x="0" y="85"/>
                    <a:pt x="25" y="110"/>
                    <a:pt x="56" y="110"/>
                  </a:cubicBezTo>
                  <a:close/>
                  <a:moveTo>
                    <a:pt x="56" y="10"/>
                  </a:moveTo>
                  <a:cubicBezTo>
                    <a:pt x="81" y="10"/>
                    <a:pt x="102" y="30"/>
                    <a:pt x="102" y="55"/>
                  </a:cubicBezTo>
                  <a:cubicBezTo>
                    <a:pt x="102" y="79"/>
                    <a:pt x="81" y="100"/>
                    <a:pt x="56" y="100"/>
                  </a:cubicBezTo>
                  <a:cubicBezTo>
                    <a:pt x="31" y="100"/>
                    <a:pt x="11" y="79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7" name="Freeform 18"/>
            <p:cNvSpPr>
              <a:spLocks noEditPoints="1"/>
            </p:cNvSpPr>
            <p:nvPr/>
          </p:nvSpPr>
          <p:spPr bwMode="auto">
            <a:xfrm>
              <a:off x="5853" y="1948"/>
              <a:ext cx="188" cy="186"/>
            </a:xfrm>
            <a:custGeom>
              <a:avLst/>
              <a:gdLst>
                <a:gd name="T0" fmla="*/ 0 w 111"/>
                <a:gd name="T1" fmla="*/ 55 h 110"/>
                <a:gd name="T2" fmla="*/ 56 w 111"/>
                <a:gd name="T3" fmla="*/ 110 h 110"/>
                <a:gd name="T4" fmla="*/ 111 w 111"/>
                <a:gd name="T5" fmla="*/ 55 h 110"/>
                <a:gd name="T6" fmla="*/ 56 w 111"/>
                <a:gd name="T7" fmla="*/ 0 h 110"/>
                <a:gd name="T8" fmla="*/ 0 w 111"/>
                <a:gd name="T9" fmla="*/ 55 h 110"/>
                <a:gd name="T10" fmla="*/ 56 w 111"/>
                <a:gd name="T11" fmla="*/ 10 h 110"/>
                <a:gd name="T12" fmla="*/ 101 w 111"/>
                <a:gd name="T13" fmla="*/ 55 h 110"/>
                <a:gd name="T14" fmla="*/ 56 w 111"/>
                <a:gd name="T15" fmla="*/ 100 h 110"/>
                <a:gd name="T16" fmla="*/ 10 w 111"/>
                <a:gd name="T17" fmla="*/ 55 h 110"/>
                <a:gd name="T18" fmla="*/ 56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0" y="55"/>
                  </a:moveTo>
                  <a:cubicBezTo>
                    <a:pt x="0" y="85"/>
                    <a:pt x="25" y="110"/>
                    <a:pt x="56" y="110"/>
                  </a:cubicBez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lose/>
                  <a:moveTo>
                    <a:pt x="56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6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6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Freeform 19"/>
            <p:cNvSpPr>
              <a:spLocks noEditPoints="1"/>
            </p:cNvSpPr>
            <p:nvPr/>
          </p:nvSpPr>
          <p:spPr bwMode="auto">
            <a:xfrm>
              <a:off x="3663" y="85"/>
              <a:ext cx="188" cy="186"/>
            </a:xfrm>
            <a:custGeom>
              <a:avLst/>
              <a:gdLst>
                <a:gd name="T0" fmla="*/ 55 w 111"/>
                <a:gd name="T1" fmla="*/ 110 h 110"/>
                <a:gd name="T2" fmla="*/ 111 w 111"/>
                <a:gd name="T3" fmla="*/ 55 h 110"/>
                <a:gd name="T4" fmla="*/ 55 w 111"/>
                <a:gd name="T5" fmla="*/ 0 h 110"/>
                <a:gd name="T6" fmla="*/ 0 w 111"/>
                <a:gd name="T7" fmla="*/ 55 h 110"/>
                <a:gd name="T8" fmla="*/ 55 w 111"/>
                <a:gd name="T9" fmla="*/ 110 h 110"/>
                <a:gd name="T10" fmla="*/ 55 w 111"/>
                <a:gd name="T11" fmla="*/ 10 h 110"/>
                <a:gd name="T12" fmla="*/ 101 w 111"/>
                <a:gd name="T13" fmla="*/ 55 h 110"/>
                <a:gd name="T14" fmla="*/ 55 w 111"/>
                <a:gd name="T15" fmla="*/ 100 h 110"/>
                <a:gd name="T16" fmla="*/ 10 w 111"/>
                <a:gd name="T17" fmla="*/ 55 h 110"/>
                <a:gd name="T18" fmla="*/ 55 w 111"/>
                <a:gd name="T19" fmla="*/ 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0">
                  <a:moveTo>
                    <a:pt x="55" y="110"/>
                  </a:moveTo>
                  <a:cubicBezTo>
                    <a:pt x="86" y="110"/>
                    <a:pt x="111" y="85"/>
                    <a:pt x="111" y="55"/>
                  </a:cubicBezTo>
                  <a:cubicBezTo>
                    <a:pt x="111" y="25"/>
                    <a:pt x="86" y="0"/>
                    <a:pt x="55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5"/>
                    <a:pt x="25" y="110"/>
                    <a:pt x="55" y="110"/>
                  </a:cubicBezTo>
                  <a:close/>
                  <a:moveTo>
                    <a:pt x="55" y="10"/>
                  </a:moveTo>
                  <a:cubicBezTo>
                    <a:pt x="81" y="10"/>
                    <a:pt x="101" y="30"/>
                    <a:pt x="101" y="55"/>
                  </a:cubicBezTo>
                  <a:cubicBezTo>
                    <a:pt x="101" y="80"/>
                    <a:pt x="81" y="100"/>
                    <a:pt x="55" y="100"/>
                  </a:cubicBezTo>
                  <a:cubicBezTo>
                    <a:pt x="30" y="100"/>
                    <a:pt x="10" y="80"/>
                    <a:pt x="10" y="55"/>
                  </a:cubicBezTo>
                  <a:cubicBezTo>
                    <a:pt x="10" y="30"/>
                    <a:pt x="30" y="10"/>
                    <a:pt x="55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9" name="Freeform 20"/>
            <p:cNvSpPr/>
            <p:nvPr/>
          </p:nvSpPr>
          <p:spPr bwMode="auto">
            <a:xfrm>
              <a:off x="3729" y="151"/>
              <a:ext cx="56" cy="54"/>
            </a:xfrm>
            <a:custGeom>
              <a:avLst/>
              <a:gdLst>
                <a:gd name="T0" fmla="*/ 17 w 33"/>
                <a:gd name="T1" fmla="*/ 32 h 32"/>
                <a:gd name="T2" fmla="*/ 33 w 33"/>
                <a:gd name="T3" fmla="*/ 16 h 32"/>
                <a:gd name="T4" fmla="*/ 16 w 33"/>
                <a:gd name="T5" fmla="*/ 0 h 32"/>
                <a:gd name="T6" fmla="*/ 0 w 33"/>
                <a:gd name="T7" fmla="*/ 16 h 32"/>
                <a:gd name="T8" fmla="*/ 17 w 33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32">
                  <a:moveTo>
                    <a:pt x="17" y="32"/>
                  </a:moveTo>
                  <a:cubicBezTo>
                    <a:pt x="26" y="32"/>
                    <a:pt x="33" y="25"/>
                    <a:pt x="33" y="16"/>
                  </a:cubicBez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7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Oval 21"/>
            <p:cNvSpPr>
              <a:spLocks noChangeArrowheads="1"/>
            </p:cNvSpPr>
            <p:nvPr/>
          </p:nvSpPr>
          <p:spPr bwMode="auto">
            <a:xfrm>
              <a:off x="5508" y="1333"/>
              <a:ext cx="56" cy="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1" name="Freeform 22"/>
            <p:cNvSpPr/>
            <p:nvPr/>
          </p:nvSpPr>
          <p:spPr bwMode="auto">
            <a:xfrm>
              <a:off x="3640" y="389"/>
              <a:ext cx="1092" cy="301"/>
            </a:xfrm>
            <a:custGeom>
              <a:avLst/>
              <a:gdLst>
                <a:gd name="T0" fmla="*/ 17 w 646"/>
                <a:gd name="T1" fmla="*/ 33 h 178"/>
                <a:gd name="T2" fmla="*/ 24 w 646"/>
                <a:gd name="T3" fmla="*/ 31 h 178"/>
                <a:gd name="T4" fmla="*/ 174 w 646"/>
                <a:gd name="T5" fmla="*/ 178 h 178"/>
                <a:gd name="T6" fmla="*/ 646 w 646"/>
                <a:gd name="T7" fmla="*/ 178 h 178"/>
                <a:gd name="T8" fmla="*/ 646 w 646"/>
                <a:gd name="T9" fmla="*/ 168 h 178"/>
                <a:gd name="T10" fmla="*/ 452 w 646"/>
                <a:gd name="T11" fmla="*/ 168 h 178"/>
                <a:gd name="T12" fmla="*/ 366 w 646"/>
                <a:gd name="T13" fmla="*/ 83 h 178"/>
                <a:gd name="T14" fmla="*/ 212 w 646"/>
                <a:gd name="T15" fmla="*/ 83 h 178"/>
                <a:gd name="T16" fmla="*/ 212 w 646"/>
                <a:gd name="T17" fmla="*/ 94 h 178"/>
                <a:gd name="T18" fmla="*/ 362 w 646"/>
                <a:gd name="T19" fmla="*/ 94 h 178"/>
                <a:gd name="T20" fmla="*/ 437 w 646"/>
                <a:gd name="T21" fmla="*/ 168 h 178"/>
                <a:gd name="T22" fmla="*/ 178 w 646"/>
                <a:gd name="T23" fmla="*/ 168 h 178"/>
                <a:gd name="T24" fmla="*/ 32 w 646"/>
                <a:gd name="T25" fmla="*/ 24 h 178"/>
                <a:gd name="T26" fmla="*/ 33 w 646"/>
                <a:gd name="T27" fmla="*/ 16 h 178"/>
                <a:gd name="T28" fmla="*/ 17 w 646"/>
                <a:gd name="T29" fmla="*/ 0 h 178"/>
                <a:gd name="T30" fmla="*/ 0 w 646"/>
                <a:gd name="T31" fmla="*/ 16 h 178"/>
                <a:gd name="T32" fmla="*/ 17 w 646"/>
                <a:gd name="T33" fmla="*/ 33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46" h="178">
                  <a:moveTo>
                    <a:pt x="17" y="33"/>
                  </a:moveTo>
                  <a:cubicBezTo>
                    <a:pt x="20" y="33"/>
                    <a:pt x="22" y="32"/>
                    <a:pt x="24" y="31"/>
                  </a:cubicBezTo>
                  <a:cubicBezTo>
                    <a:pt x="174" y="178"/>
                    <a:pt x="174" y="178"/>
                    <a:pt x="174" y="178"/>
                  </a:cubicBezTo>
                  <a:cubicBezTo>
                    <a:pt x="646" y="178"/>
                    <a:pt x="646" y="178"/>
                    <a:pt x="646" y="178"/>
                  </a:cubicBezTo>
                  <a:cubicBezTo>
                    <a:pt x="646" y="168"/>
                    <a:pt x="646" y="168"/>
                    <a:pt x="646" y="168"/>
                  </a:cubicBezTo>
                  <a:cubicBezTo>
                    <a:pt x="452" y="168"/>
                    <a:pt x="452" y="168"/>
                    <a:pt x="452" y="168"/>
                  </a:cubicBezTo>
                  <a:cubicBezTo>
                    <a:pt x="366" y="83"/>
                    <a:pt x="366" y="83"/>
                    <a:pt x="366" y="83"/>
                  </a:cubicBezTo>
                  <a:cubicBezTo>
                    <a:pt x="212" y="83"/>
                    <a:pt x="212" y="83"/>
                    <a:pt x="212" y="83"/>
                  </a:cubicBezTo>
                  <a:cubicBezTo>
                    <a:pt x="212" y="94"/>
                    <a:pt x="212" y="94"/>
                    <a:pt x="212" y="94"/>
                  </a:cubicBezTo>
                  <a:cubicBezTo>
                    <a:pt x="362" y="94"/>
                    <a:pt x="362" y="94"/>
                    <a:pt x="362" y="94"/>
                  </a:cubicBezTo>
                  <a:cubicBezTo>
                    <a:pt x="437" y="168"/>
                    <a:pt x="437" y="168"/>
                    <a:pt x="437" y="168"/>
                  </a:cubicBezTo>
                  <a:cubicBezTo>
                    <a:pt x="178" y="168"/>
                    <a:pt x="178" y="168"/>
                    <a:pt x="178" y="168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3" y="21"/>
                    <a:pt x="33" y="19"/>
                    <a:pt x="33" y="16"/>
                  </a:cubicBezTo>
                  <a:cubicBezTo>
                    <a:pt x="33" y="7"/>
                    <a:pt x="26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3"/>
                    <a:pt x="17" y="3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2" name="Freeform 23"/>
            <p:cNvSpPr/>
            <p:nvPr/>
          </p:nvSpPr>
          <p:spPr bwMode="auto">
            <a:xfrm>
              <a:off x="5686" y="2196"/>
              <a:ext cx="391" cy="386"/>
            </a:xfrm>
            <a:custGeom>
              <a:avLst/>
              <a:gdLst>
                <a:gd name="T0" fmla="*/ 214 w 231"/>
                <a:gd name="T1" fmla="*/ 195 h 228"/>
                <a:gd name="T2" fmla="*/ 207 w 231"/>
                <a:gd name="T3" fmla="*/ 197 h 228"/>
                <a:gd name="T4" fmla="*/ 8 w 231"/>
                <a:gd name="T5" fmla="*/ 0 h 228"/>
                <a:gd name="T6" fmla="*/ 0 w 231"/>
                <a:gd name="T7" fmla="*/ 7 h 228"/>
                <a:gd name="T8" fmla="*/ 199 w 231"/>
                <a:gd name="T9" fmla="*/ 203 h 228"/>
                <a:gd name="T10" fmla="*/ 197 w 231"/>
                <a:gd name="T11" fmla="*/ 211 h 228"/>
                <a:gd name="T12" fmla="*/ 214 w 231"/>
                <a:gd name="T13" fmla="*/ 228 h 228"/>
                <a:gd name="T14" fmla="*/ 231 w 231"/>
                <a:gd name="T15" fmla="*/ 211 h 228"/>
                <a:gd name="T16" fmla="*/ 214 w 231"/>
                <a:gd name="T17" fmla="*/ 195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" h="228">
                  <a:moveTo>
                    <a:pt x="214" y="195"/>
                  </a:moveTo>
                  <a:cubicBezTo>
                    <a:pt x="211" y="195"/>
                    <a:pt x="209" y="196"/>
                    <a:pt x="207" y="197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99" y="203"/>
                    <a:pt x="199" y="203"/>
                    <a:pt x="199" y="203"/>
                  </a:cubicBezTo>
                  <a:cubicBezTo>
                    <a:pt x="198" y="206"/>
                    <a:pt x="197" y="209"/>
                    <a:pt x="197" y="211"/>
                  </a:cubicBezTo>
                  <a:cubicBezTo>
                    <a:pt x="197" y="220"/>
                    <a:pt x="205" y="228"/>
                    <a:pt x="214" y="228"/>
                  </a:cubicBezTo>
                  <a:cubicBezTo>
                    <a:pt x="223" y="228"/>
                    <a:pt x="231" y="220"/>
                    <a:pt x="231" y="211"/>
                  </a:cubicBezTo>
                  <a:cubicBezTo>
                    <a:pt x="231" y="202"/>
                    <a:pt x="223" y="195"/>
                    <a:pt x="214" y="1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4" name="Freeform 25"/>
            <p:cNvSpPr/>
            <p:nvPr/>
          </p:nvSpPr>
          <p:spPr bwMode="auto">
            <a:xfrm>
              <a:off x="5304" y="2750"/>
              <a:ext cx="99" cy="86"/>
            </a:xfrm>
            <a:custGeom>
              <a:avLst/>
              <a:gdLst>
                <a:gd name="T0" fmla="*/ 23 w 99"/>
                <a:gd name="T1" fmla="*/ 44 h 86"/>
                <a:gd name="T2" fmla="*/ 47 w 99"/>
                <a:gd name="T3" fmla="*/ 86 h 86"/>
                <a:gd name="T4" fmla="*/ 72 w 99"/>
                <a:gd name="T5" fmla="*/ 44 h 86"/>
                <a:gd name="T6" fmla="*/ 99 w 99"/>
                <a:gd name="T7" fmla="*/ 3 h 86"/>
                <a:gd name="T8" fmla="*/ 49 w 99"/>
                <a:gd name="T9" fmla="*/ 1 h 86"/>
                <a:gd name="T10" fmla="*/ 0 w 99"/>
                <a:gd name="T11" fmla="*/ 0 h 86"/>
                <a:gd name="T12" fmla="*/ 23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23" y="44"/>
                  </a:moveTo>
                  <a:lnTo>
                    <a:pt x="47" y="86"/>
                  </a:lnTo>
                  <a:lnTo>
                    <a:pt x="72" y="44"/>
                  </a:lnTo>
                  <a:lnTo>
                    <a:pt x="99" y="3"/>
                  </a:lnTo>
                  <a:lnTo>
                    <a:pt x="49" y="1"/>
                  </a:lnTo>
                  <a:lnTo>
                    <a:pt x="0" y="0"/>
                  </a:lnTo>
                  <a:lnTo>
                    <a:pt x="23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5" name="Freeform 26"/>
            <p:cNvSpPr/>
            <p:nvPr/>
          </p:nvSpPr>
          <p:spPr bwMode="auto">
            <a:xfrm>
              <a:off x="2808" y="633"/>
              <a:ext cx="86" cy="98"/>
            </a:xfrm>
            <a:custGeom>
              <a:avLst/>
              <a:gdLst>
                <a:gd name="T0" fmla="*/ 0 w 86"/>
                <a:gd name="T1" fmla="*/ 47 h 98"/>
                <a:gd name="T2" fmla="*/ 42 w 86"/>
                <a:gd name="T3" fmla="*/ 73 h 98"/>
                <a:gd name="T4" fmla="*/ 84 w 86"/>
                <a:gd name="T5" fmla="*/ 98 h 98"/>
                <a:gd name="T6" fmla="*/ 84 w 86"/>
                <a:gd name="T7" fmla="*/ 49 h 98"/>
                <a:gd name="T8" fmla="*/ 86 w 86"/>
                <a:gd name="T9" fmla="*/ 0 h 98"/>
                <a:gd name="T10" fmla="*/ 42 w 86"/>
                <a:gd name="T11" fmla="*/ 24 h 98"/>
                <a:gd name="T12" fmla="*/ 0 w 86"/>
                <a:gd name="T13" fmla="*/ 47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0" y="47"/>
                  </a:move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lnTo>
                    <a:pt x="86" y="0"/>
                  </a:lnTo>
                  <a:lnTo>
                    <a:pt x="42" y="24"/>
                  </a:lnTo>
                  <a:lnTo>
                    <a:pt x="0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6" name="Freeform 27"/>
            <p:cNvSpPr/>
            <p:nvPr/>
          </p:nvSpPr>
          <p:spPr bwMode="auto">
            <a:xfrm>
              <a:off x="4199" y="1570"/>
              <a:ext cx="88" cy="98"/>
            </a:xfrm>
            <a:custGeom>
              <a:avLst/>
              <a:gdLst>
                <a:gd name="T0" fmla="*/ 0 w 88"/>
                <a:gd name="T1" fmla="*/ 48 h 98"/>
                <a:gd name="T2" fmla="*/ 43 w 88"/>
                <a:gd name="T3" fmla="*/ 73 h 98"/>
                <a:gd name="T4" fmla="*/ 87 w 88"/>
                <a:gd name="T5" fmla="*/ 98 h 98"/>
                <a:gd name="T6" fmla="*/ 87 w 88"/>
                <a:gd name="T7" fmla="*/ 49 h 98"/>
                <a:gd name="T8" fmla="*/ 88 w 88"/>
                <a:gd name="T9" fmla="*/ 0 h 98"/>
                <a:gd name="T10" fmla="*/ 44 w 88"/>
                <a:gd name="T11" fmla="*/ 24 h 98"/>
                <a:gd name="T12" fmla="*/ 0 w 88"/>
                <a:gd name="T13" fmla="*/ 4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0" y="48"/>
                  </a:move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7" name="Freeform 28"/>
            <p:cNvSpPr/>
            <p:nvPr/>
          </p:nvSpPr>
          <p:spPr bwMode="auto">
            <a:xfrm>
              <a:off x="5840" y="1514"/>
              <a:ext cx="86" cy="99"/>
            </a:xfrm>
            <a:custGeom>
              <a:avLst/>
              <a:gdLst>
                <a:gd name="T0" fmla="*/ 1 w 86"/>
                <a:gd name="T1" fmla="*/ 0 h 99"/>
                <a:gd name="T2" fmla="*/ 1 w 86"/>
                <a:gd name="T3" fmla="*/ 50 h 99"/>
                <a:gd name="T4" fmla="*/ 0 w 86"/>
                <a:gd name="T5" fmla="*/ 99 h 99"/>
                <a:gd name="T6" fmla="*/ 44 w 86"/>
                <a:gd name="T7" fmla="*/ 75 h 99"/>
                <a:gd name="T8" fmla="*/ 86 w 86"/>
                <a:gd name="T9" fmla="*/ 51 h 99"/>
                <a:gd name="T10" fmla="*/ 44 w 86"/>
                <a:gd name="T11" fmla="*/ 26 h 99"/>
                <a:gd name="T12" fmla="*/ 1 w 86"/>
                <a:gd name="T13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9">
                  <a:moveTo>
                    <a:pt x="1" y="0"/>
                  </a:moveTo>
                  <a:lnTo>
                    <a:pt x="1" y="50"/>
                  </a:lnTo>
                  <a:lnTo>
                    <a:pt x="0" y="99"/>
                  </a:lnTo>
                  <a:lnTo>
                    <a:pt x="44" y="75"/>
                  </a:lnTo>
                  <a:lnTo>
                    <a:pt x="86" y="51"/>
                  </a:lnTo>
                  <a:lnTo>
                    <a:pt x="44" y="26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Freeform 29"/>
            <p:cNvSpPr/>
            <p:nvPr/>
          </p:nvSpPr>
          <p:spPr bwMode="auto">
            <a:xfrm>
              <a:off x="4766" y="1198"/>
              <a:ext cx="98" cy="86"/>
            </a:xfrm>
            <a:custGeom>
              <a:avLst/>
              <a:gdLst>
                <a:gd name="T0" fmla="*/ 47 w 98"/>
                <a:gd name="T1" fmla="*/ 86 h 86"/>
                <a:gd name="T2" fmla="*/ 73 w 98"/>
                <a:gd name="T3" fmla="*/ 44 h 86"/>
                <a:gd name="T4" fmla="*/ 98 w 98"/>
                <a:gd name="T5" fmla="*/ 2 h 86"/>
                <a:gd name="T6" fmla="*/ 49 w 98"/>
                <a:gd name="T7" fmla="*/ 2 h 86"/>
                <a:gd name="T8" fmla="*/ 0 w 98"/>
                <a:gd name="T9" fmla="*/ 0 h 86"/>
                <a:gd name="T10" fmla="*/ 24 w 98"/>
                <a:gd name="T11" fmla="*/ 42 h 86"/>
                <a:gd name="T12" fmla="*/ 47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47" y="86"/>
                  </a:moveTo>
                  <a:lnTo>
                    <a:pt x="73" y="44"/>
                  </a:lnTo>
                  <a:lnTo>
                    <a:pt x="98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4" y="42"/>
                  </a:lnTo>
                  <a:lnTo>
                    <a:pt x="47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" name="Freeform 32"/>
            <p:cNvSpPr/>
            <p:nvPr/>
          </p:nvSpPr>
          <p:spPr bwMode="auto">
            <a:xfrm>
              <a:off x="5304" y="2633"/>
              <a:ext cx="99" cy="86"/>
            </a:xfrm>
            <a:custGeom>
              <a:avLst/>
              <a:gdLst>
                <a:gd name="T0" fmla="*/ 72 w 99"/>
                <a:gd name="T1" fmla="*/ 44 h 86"/>
                <a:gd name="T2" fmla="*/ 99 w 99"/>
                <a:gd name="T3" fmla="*/ 2 h 86"/>
                <a:gd name="T4" fmla="*/ 49 w 99"/>
                <a:gd name="T5" fmla="*/ 2 h 86"/>
                <a:gd name="T6" fmla="*/ 0 w 99"/>
                <a:gd name="T7" fmla="*/ 0 h 86"/>
                <a:gd name="T8" fmla="*/ 23 w 99"/>
                <a:gd name="T9" fmla="*/ 42 h 86"/>
                <a:gd name="T10" fmla="*/ 47 w 99"/>
                <a:gd name="T11" fmla="*/ 86 h 86"/>
                <a:gd name="T12" fmla="*/ 72 w 99"/>
                <a:gd name="T13" fmla="*/ 4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86">
                  <a:moveTo>
                    <a:pt x="72" y="44"/>
                  </a:moveTo>
                  <a:lnTo>
                    <a:pt x="99" y="2"/>
                  </a:lnTo>
                  <a:lnTo>
                    <a:pt x="49" y="2"/>
                  </a:lnTo>
                  <a:lnTo>
                    <a:pt x="0" y="0"/>
                  </a:lnTo>
                  <a:lnTo>
                    <a:pt x="23" y="42"/>
                  </a:lnTo>
                  <a:lnTo>
                    <a:pt x="47" y="86"/>
                  </a:lnTo>
                  <a:lnTo>
                    <a:pt x="72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3" name="Freeform 34"/>
            <p:cNvSpPr>
              <a:spLocks noEditPoints="1"/>
            </p:cNvSpPr>
            <p:nvPr/>
          </p:nvSpPr>
          <p:spPr bwMode="auto">
            <a:xfrm>
              <a:off x="4259" y="1127"/>
              <a:ext cx="346" cy="396"/>
            </a:xfrm>
            <a:custGeom>
              <a:avLst/>
              <a:gdLst>
                <a:gd name="T0" fmla="*/ 1 w 346"/>
                <a:gd name="T1" fmla="*/ 98 h 396"/>
                <a:gd name="T2" fmla="*/ 0 w 346"/>
                <a:gd name="T3" fmla="*/ 100 h 396"/>
                <a:gd name="T4" fmla="*/ 0 w 346"/>
                <a:gd name="T5" fmla="*/ 298 h 396"/>
                <a:gd name="T6" fmla="*/ 174 w 346"/>
                <a:gd name="T7" fmla="*/ 396 h 396"/>
                <a:gd name="T8" fmla="*/ 345 w 346"/>
                <a:gd name="T9" fmla="*/ 298 h 396"/>
                <a:gd name="T10" fmla="*/ 346 w 346"/>
                <a:gd name="T11" fmla="*/ 298 h 396"/>
                <a:gd name="T12" fmla="*/ 346 w 346"/>
                <a:gd name="T13" fmla="*/ 100 h 396"/>
                <a:gd name="T14" fmla="*/ 174 w 346"/>
                <a:gd name="T15" fmla="*/ 0 h 396"/>
                <a:gd name="T16" fmla="*/ 1 w 346"/>
                <a:gd name="T17" fmla="*/ 98 h 396"/>
                <a:gd name="T18" fmla="*/ 339 w 346"/>
                <a:gd name="T19" fmla="*/ 293 h 396"/>
                <a:gd name="T20" fmla="*/ 174 w 346"/>
                <a:gd name="T21" fmla="*/ 387 h 396"/>
                <a:gd name="T22" fmla="*/ 6 w 346"/>
                <a:gd name="T23" fmla="*/ 293 h 396"/>
                <a:gd name="T24" fmla="*/ 6 w 346"/>
                <a:gd name="T25" fmla="*/ 103 h 396"/>
                <a:gd name="T26" fmla="*/ 174 w 346"/>
                <a:gd name="T27" fmla="*/ 8 h 396"/>
                <a:gd name="T28" fmla="*/ 339 w 346"/>
                <a:gd name="T29" fmla="*/ 103 h 396"/>
                <a:gd name="T30" fmla="*/ 339 w 346"/>
                <a:gd name="T31" fmla="*/ 293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46" h="396">
                  <a:moveTo>
                    <a:pt x="1" y="98"/>
                  </a:moveTo>
                  <a:lnTo>
                    <a:pt x="0" y="100"/>
                  </a:lnTo>
                  <a:lnTo>
                    <a:pt x="0" y="298"/>
                  </a:lnTo>
                  <a:lnTo>
                    <a:pt x="174" y="396"/>
                  </a:lnTo>
                  <a:lnTo>
                    <a:pt x="345" y="298"/>
                  </a:lnTo>
                  <a:lnTo>
                    <a:pt x="346" y="298"/>
                  </a:lnTo>
                  <a:lnTo>
                    <a:pt x="346" y="100"/>
                  </a:lnTo>
                  <a:lnTo>
                    <a:pt x="174" y="0"/>
                  </a:lnTo>
                  <a:lnTo>
                    <a:pt x="1" y="98"/>
                  </a:lnTo>
                  <a:close/>
                  <a:moveTo>
                    <a:pt x="339" y="293"/>
                  </a:moveTo>
                  <a:lnTo>
                    <a:pt x="174" y="387"/>
                  </a:lnTo>
                  <a:lnTo>
                    <a:pt x="6" y="293"/>
                  </a:lnTo>
                  <a:lnTo>
                    <a:pt x="6" y="103"/>
                  </a:lnTo>
                  <a:lnTo>
                    <a:pt x="174" y="8"/>
                  </a:lnTo>
                  <a:lnTo>
                    <a:pt x="339" y="103"/>
                  </a:lnTo>
                  <a:lnTo>
                    <a:pt x="339" y="2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4" name="Freeform 35"/>
            <p:cNvSpPr/>
            <p:nvPr/>
          </p:nvSpPr>
          <p:spPr bwMode="auto">
            <a:xfrm>
              <a:off x="4896" y="178"/>
              <a:ext cx="127" cy="144"/>
            </a:xfrm>
            <a:custGeom>
              <a:avLst/>
              <a:gdLst>
                <a:gd name="T0" fmla="*/ 127 w 127"/>
                <a:gd name="T1" fmla="*/ 108 h 144"/>
                <a:gd name="T2" fmla="*/ 127 w 127"/>
                <a:gd name="T3" fmla="*/ 35 h 144"/>
                <a:gd name="T4" fmla="*/ 64 w 127"/>
                <a:gd name="T5" fmla="*/ 0 h 144"/>
                <a:gd name="T6" fmla="*/ 0 w 127"/>
                <a:gd name="T7" fmla="*/ 35 h 144"/>
                <a:gd name="T8" fmla="*/ 0 w 127"/>
                <a:gd name="T9" fmla="*/ 108 h 144"/>
                <a:gd name="T10" fmla="*/ 64 w 127"/>
                <a:gd name="T11" fmla="*/ 144 h 144"/>
                <a:gd name="T12" fmla="*/ 127 w 127"/>
                <a:gd name="T13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127" y="108"/>
                  </a:moveTo>
                  <a:lnTo>
                    <a:pt x="127" y="35"/>
                  </a:lnTo>
                  <a:lnTo>
                    <a:pt x="64" y="0"/>
                  </a:lnTo>
                  <a:lnTo>
                    <a:pt x="0" y="35"/>
                  </a:lnTo>
                  <a:lnTo>
                    <a:pt x="0" y="108"/>
                  </a:lnTo>
                  <a:lnTo>
                    <a:pt x="64" y="144"/>
                  </a:lnTo>
                  <a:lnTo>
                    <a:pt x="127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Freeform 36"/>
            <p:cNvSpPr/>
            <p:nvPr/>
          </p:nvSpPr>
          <p:spPr bwMode="auto">
            <a:xfrm>
              <a:off x="4467" y="1790"/>
              <a:ext cx="79" cy="90"/>
            </a:xfrm>
            <a:custGeom>
              <a:avLst/>
              <a:gdLst>
                <a:gd name="T0" fmla="*/ 0 w 79"/>
                <a:gd name="T1" fmla="*/ 22 h 90"/>
                <a:gd name="T2" fmla="*/ 0 w 79"/>
                <a:gd name="T3" fmla="*/ 68 h 90"/>
                <a:gd name="T4" fmla="*/ 38 w 79"/>
                <a:gd name="T5" fmla="*/ 90 h 90"/>
                <a:gd name="T6" fmla="*/ 79 w 79"/>
                <a:gd name="T7" fmla="*/ 68 h 90"/>
                <a:gd name="T8" fmla="*/ 79 w 79"/>
                <a:gd name="T9" fmla="*/ 22 h 90"/>
                <a:gd name="T10" fmla="*/ 38 w 79"/>
                <a:gd name="T11" fmla="*/ 0 h 90"/>
                <a:gd name="T12" fmla="*/ 0 w 79"/>
                <a:gd name="T13" fmla="*/ 2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0">
                  <a:moveTo>
                    <a:pt x="0" y="22"/>
                  </a:moveTo>
                  <a:lnTo>
                    <a:pt x="0" y="68"/>
                  </a:lnTo>
                  <a:lnTo>
                    <a:pt x="38" y="90"/>
                  </a:lnTo>
                  <a:lnTo>
                    <a:pt x="79" y="68"/>
                  </a:lnTo>
                  <a:lnTo>
                    <a:pt x="79" y="22"/>
                  </a:lnTo>
                  <a:lnTo>
                    <a:pt x="38" y="0"/>
                  </a:lnTo>
                  <a:lnTo>
                    <a:pt x="0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6" name="Freeform 37"/>
            <p:cNvSpPr/>
            <p:nvPr/>
          </p:nvSpPr>
          <p:spPr bwMode="auto">
            <a:xfrm>
              <a:off x="3129" y="865"/>
              <a:ext cx="110" cy="123"/>
            </a:xfrm>
            <a:custGeom>
              <a:avLst/>
              <a:gdLst>
                <a:gd name="T0" fmla="*/ 0 w 110"/>
                <a:gd name="T1" fmla="*/ 30 h 123"/>
                <a:gd name="T2" fmla="*/ 0 w 110"/>
                <a:gd name="T3" fmla="*/ 93 h 123"/>
                <a:gd name="T4" fmla="*/ 56 w 110"/>
                <a:gd name="T5" fmla="*/ 123 h 123"/>
                <a:gd name="T6" fmla="*/ 110 w 110"/>
                <a:gd name="T7" fmla="*/ 93 h 123"/>
                <a:gd name="T8" fmla="*/ 110 w 110"/>
                <a:gd name="T9" fmla="*/ 30 h 123"/>
                <a:gd name="T10" fmla="*/ 56 w 110"/>
                <a:gd name="T11" fmla="*/ 0 h 123"/>
                <a:gd name="T12" fmla="*/ 0 w 110"/>
                <a:gd name="T13" fmla="*/ 3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" h="123">
                  <a:moveTo>
                    <a:pt x="0" y="30"/>
                  </a:moveTo>
                  <a:lnTo>
                    <a:pt x="0" y="93"/>
                  </a:lnTo>
                  <a:lnTo>
                    <a:pt x="56" y="123"/>
                  </a:lnTo>
                  <a:lnTo>
                    <a:pt x="110" y="93"/>
                  </a:lnTo>
                  <a:lnTo>
                    <a:pt x="110" y="30"/>
                  </a:lnTo>
                  <a:lnTo>
                    <a:pt x="56" y="0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7" name="Freeform 38"/>
            <p:cNvSpPr>
              <a:spLocks noEditPoints="1"/>
            </p:cNvSpPr>
            <p:nvPr/>
          </p:nvSpPr>
          <p:spPr bwMode="auto">
            <a:xfrm>
              <a:off x="5082" y="1347"/>
              <a:ext cx="223" cy="254"/>
            </a:xfrm>
            <a:custGeom>
              <a:avLst/>
              <a:gdLst>
                <a:gd name="T0" fmla="*/ 0 w 223"/>
                <a:gd name="T1" fmla="*/ 191 h 254"/>
                <a:gd name="T2" fmla="*/ 112 w 223"/>
                <a:gd name="T3" fmla="*/ 254 h 254"/>
                <a:gd name="T4" fmla="*/ 223 w 223"/>
                <a:gd name="T5" fmla="*/ 191 h 254"/>
                <a:gd name="T6" fmla="*/ 223 w 223"/>
                <a:gd name="T7" fmla="*/ 63 h 254"/>
                <a:gd name="T8" fmla="*/ 112 w 223"/>
                <a:gd name="T9" fmla="*/ 0 h 254"/>
                <a:gd name="T10" fmla="*/ 0 w 223"/>
                <a:gd name="T11" fmla="*/ 63 h 254"/>
                <a:gd name="T12" fmla="*/ 0 w 223"/>
                <a:gd name="T13" fmla="*/ 191 h 254"/>
                <a:gd name="T14" fmla="*/ 7 w 223"/>
                <a:gd name="T15" fmla="*/ 68 h 254"/>
                <a:gd name="T16" fmla="*/ 112 w 223"/>
                <a:gd name="T17" fmla="*/ 8 h 254"/>
                <a:gd name="T18" fmla="*/ 217 w 223"/>
                <a:gd name="T19" fmla="*/ 68 h 254"/>
                <a:gd name="T20" fmla="*/ 217 w 223"/>
                <a:gd name="T21" fmla="*/ 186 h 254"/>
                <a:gd name="T22" fmla="*/ 112 w 223"/>
                <a:gd name="T23" fmla="*/ 245 h 254"/>
                <a:gd name="T24" fmla="*/ 7 w 223"/>
                <a:gd name="T25" fmla="*/ 186 h 254"/>
                <a:gd name="T26" fmla="*/ 7 w 223"/>
                <a:gd name="T27" fmla="*/ 68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3" h="254">
                  <a:moveTo>
                    <a:pt x="0" y="191"/>
                  </a:moveTo>
                  <a:lnTo>
                    <a:pt x="112" y="254"/>
                  </a:lnTo>
                  <a:lnTo>
                    <a:pt x="223" y="191"/>
                  </a:lnTo>
                  <a:lnTo>
                    <a:pt x="223" y="63"/>
                  </a:lnTo>
                  <a:lnTo>
                    <a:pt x="112" y="0"/>
                  </a:lnTo>
                  <a:lnTo>
                    <a:pt x="0" y="63"/>
                  </a:lnTo>
                  <a:lnTo>
                    <a:pt x="0" y="191"/>
                  </a:lnTo>
                  <a:close/>
                  <a:moveTo>
                    <a:pt x="7" y="68"/>
                  </a:moveTo>
                  <a:lnTo>
                    <a:pt x="112" y="8"/>
                  </a:lnTo>
                  <a:lnTo>
                    <a:pt x="217" y="68"/>
                  </a:lnTo>
                  <a:lnTo>
                    <a:pt x="217" y="186"/>
                  </a:lnTo>
                  <a:lnTo>
                    <a:pt x="112" y="245"/>
                  </a:lnTo>
                  <a:lnTo>
                    <a:pt x="7" y="186"/>
                  </a:lnTo>
                  <a:lnTo>
                    <a:pt x="7" y="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Freeform 39"/>
            <p:cNvSpPr/>
            <p:nvPr/>
          </p:nvSpPr>
          <p:spPr bwMode="auto">
            <a:xfrm>
              <a:off x="4888" y="1758"/>
              <a:ext cx="57" cy="839"/>
            </a:xfrm>
            <a:custGeom>
              <a:avLst/>
              <a:gdLst>
                <a:gd name="T0" fmla="*/ 12 w 34"/>
                <a:gd name="T1" fmla="*/ 0 h 496"/>
                <a:gd name="T2" fmla="*/ 12 w 34"/>
                <a:gd name="T3" fmla="*/ 464 h 496"/>
                <a:gd name="T4" fmla="*/ 0 w 34"/>
                <a:gd name="T5" fmla="*/ 480 h 496"/>
                <a:gd name="T6" fmla="*/ 17 w 34"/>
                <a:gd name="T7" fmla="*/ 496 h 496"/>
                <a:gd name="T8" fmla="*/ 34 w 34"/>
                <a:gd name="T9" fmla="*/ 480 h 496"/>
                <a:gd name="T10" fmla="*/ 22 w 34"/>
                <a:gd name="T11" fmla="*/ 464 h 496"/>
                <a:gd name="T12" fmla="*/ 22 w 34"/>
                <a:gd name="T13" fmla="*/ 0 h 496"/>
                <a:gd name="T14" fmla="*/ 12 w 34"/>
                <a:gd name="T15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496">
                  <a:moveTo>
                    <a:pt x="12" y="0"/>
                  </a:moveTo>
                  <a:cubicBezTo>
                    <a:pt x="12" y="464"/>
                    <a:pt x="12" y="464"/>
                    <a:pt x="12" y="464"/>
                  </a:cubicBezTo>
                  <a:cubicBezTo>
                    <a:pt x="5" y="467"/>
                    <a:pt x="0" y="473"/>
                    <a:pt x="0" y="480"/>
                  </a:cubicBezTo>
                  <a:cubicBezTo>
                    <a:pt x="0" y="489"/>
                    <a:pt x="8" y="496"/>
                    <a:pt x="17" y="496"/>
                  </a:cubicBezTo>
                  <a:cubicBezTo>
                    <a:pt x="26" y="496"/>
                    <a:pt x="34" y="489"/>
                    <a:pt x="34" y="480"/>
                  </a:cubicBezTo>
                  <a:cubicBezTo>
                    <a:pt x="34" y="473"/>
                    <a:pt x="29" y="467"/>
                    <a:pt x="22" y="464"/>
                  </a:cubicBezTo>
                  <a:cubicBezTo>
                    <a:pt x="22" y="0"/>
                    <a:pt x="22" y="0"/>
                    <a:pt x="22" y="0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9" name="Freeform 40"/>
            <p:cNvSpPr/>
            <p:nvPr/>
          </p:nvSpPr>
          <p:spPr bwMode="auto">
            <a:xfrm>
              <a:off x="2403" y="548"/>
              <a:ext cx="76" cy="87"/>
            </a:xfrm>
            <a:custGeom>
              <a:avLst/>
              <a:gdLst>
                <a:gd name="T0" fmla="*/ 0 w 76"/>
                <a:gd name="T1" fmla="*/ 44 h 87"/>
                <a:gd name="T2" fmla="*/ 38 w 76"/>
                <a:gd name="T3" fmla="*/ 65 h 87"/>
                <a:gd name="T4" fmla="*/ 76 w 76"/>
                <a:gd name="T5" fmla="*/ 87 h 87"/>
                <a:gd name="T6" fmla="*/ 76 w 76"/>
                <a:gd name="T7" fmla="*/ 44 h 87"/>
                <a:gd name="T8" fmla="*/ 76 w 76"/>
                <a:gd name="T9" fmla="*/ 0 h 87"/>
                <a:gd name="T10" fmla="*/ 38 w 76"/>
                <a:gd name="T11" fmla="*/ 22 h 87"/>
                <a:gd name="T12" fmla="*/ 0 w 76"/>
                <a:gd name="T13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" h="87">
                  <a:moveTo>
                    <a:pt x="0" y="44"/>
                  </a:moveTo>
                  <a:lnTo>
                    <a:pt x="38" y="65"/>
                  </a:lnTo>
                  <a:lnTo>
                    <a:pt x="76" y="87"/>
                  </a:lnTo>
                  <a:lnTo>
                    <a:pt x="76" y="44"/>
                  </a:lnTo>
                  <a:lnTo>
                    <a:pt x="76" y="0"/>
                  </a:lnTo>
                  <a:lnTo>
                    <a:pt x="38" y="22"/>
                  </a:lnTo>
                  <a:lnTo>
                    <a:pt x="0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0" name="Freeform 41"/>
            <p:cNvSpPr/>
            <p:nvPr/>
          </p:nvSpPr>
          <p:spPr bwMode="auto">
            <a:xfrm>
              <a:off x="5282" y="1689"/>
              <a:ext cx="722" cy="716"/>
            </a:xfrm>
            <a:custGeom>
              <a:avLst/>
              <a:gdLst>
                <a:gd name="T0" fmla="*/ 0 w 427"/>
                <a:gd name="T1" fmla="*/ 8 h 423"/>
                <a:gd name="T2" fmla="*/ 396 w 427"/>
                <a:gd name="T3" fmla="*/ 398 h 423"/>
                <a:gd name="T4" fmla="*/ 394 w 427"/>
                <a:gd name="T5" fmla="*/ 407 h 423"/>
                <a:gd name="T6" fmla="*/ 410 w 427"/>
                <a:gd name="T7" fmla="*/ 423 h 423"/>
                <a:gd name="T8" fmla="*/ 427 w 427"/>
                <a:gd name="T9" fmla="*/ 407 h 423"/>
                <a:gd name="T10" fmla="*/ 410 w 427"/>
                <a:gd name="T11" fmla="*/ 391 h 423"/>
                <a:gd name="T12" fmla="*/ 404 w 427"/>
                <a:gd name="T13" fmla="*/ 392 h 423"/>
                <a:gd name="T14" fmla="*/ 105 w 427"/>
                <a:gd name="T15" fmla="*/ 97 h 423"/>
                <a:gd name="T16" fmla="*/ 208 w 427"/>
                <a:gd name="T17" fmla="*/ 97 h 423"/>
                <a:gd name="T18" fmla="*/ 284 w 427"/>
                <a:gd name="T19" fmla="*/ 171 h 423"/>
                <a:gd name="T20" fmla="*/ 292 w 427"/>
                <a:gd name="T21" fmla="*/ 164 h 423"/>
                <a:gd name="T22" fmla="*/ 213 w 427"/>
                <a:gd name="T23" fmla="*/ 86 h 423"/>
                <a:gd name="T24" fmla="*/ 95 w 427"/>
                <a:gd name="T25" fmla="*/ 86 h 423"/>
                <a:gd name="T26" fmla="*/ 7 w 427"/>
                <a:gd name="T27" fmla="*/ 0 h 423"/>
                <a:gd name="T28" fmla="*/ 0 w 427"/>
                <a:gd name="T29" fmla="*/ 8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7" h="423">
                  <a:moveTo>
                    <a:pt x="0" y="8"/>
                  </a:moveTo>
                  <a:cubicBezTo>
                    <a:pt x="396" y="398"/>
                    <a:pt x="396" y="398"/>
                    <a:pt x="396" y="398"/>
                  </a:cubicBezTo>
                  <a:cubicBezTo>
                    <a:pt x="394" y="401"/>
                    <a:pt x="394" y="404"/>
                    <a:pt x="394" y="407"/>
                  </a:cubicBezTo>
                  <a:cubicBezTo>
                    <a:pt x="394" y="416"/>
                    <a:pt x="401" y="423"/>
                    <a:pt x="410" y="423"/>
                  </a:cubicBezTo>
                  <a:cubicBezTo>
                    <a:pt x="419" y="423"/>
                    <a:pt x="427" y="416"/>
                    <a:pt x="427" y="407"/>
                  </a:cubicBezTo>
                  <a:cubicBezTo>
                    <a:pt x="427" y="398"/>
                    <a:pt x="419" y="391"/>
                    <a:pt x="410" y="391"/>
                  </a:cubicBezTo>
                  <a:cubicBezTo>
                    <a:pt x="408" y="391"/>
                    <a:pt x="406" y="391"/>
                    <a:pt x="404" y="392"/>
                  </a:cubicBezTo>
                  <a:cubicBezTo>
                    <a:pt x="105" y="97"/>
                    <a:pt x="105" y="97"/>
                    <a:pt x="105" y="97"/>
                  </a:cubicBezTo>
                  <a:cubicBezTo>
                    <a:pt x="208" y="97"/>
                    <a:pt x="208" y="97"/>
                    <a:pt x="208" y="97"/>
                  </a:cubicBezTo>
                  <a:cubicBezTo>
                    <a:pt x="284" y="171"/>
                    <a:pt x="284" y="171"/>
                    <a:pt x="284" y="171"/>
                  </a:cubicBezTo>
                  <a:cubicBezTo>
                    <a:pt x="292" y="164"/>
                    <a:pt x="292" y="164"/>
                    <a:pt x="292" y="164"/>
                  </a:cubicBezTo>
                  <a:cubicBezTo>
                    <a:pt x="213" y="86"/>
                    <a:pt x="213" y="86"/>
                    <a:pt x="213" y="86"/>
                  </a:cubicBezTo>
                  <a:cubicBezTo>
                    <a:pt x="95" y="86"/>
                    <a:pt x="95" y="86"/>
                    <a:pt x="95" y="86"/>
                  </a:cubicBezTo>
                  <a:cubicBezTo>
                    <a:pt x="7" y="0"/>
                    <a:pt x="7" y="0"/>
                    <a:pt x="7" y="0"/>
                  </a:cubicBez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1" name="Freeform 42"/>
            <p:cNvSpPr/>
            <p:nvPr/>
          </p:nvSpPr>
          <p:spPr bwMode="auto">
            <a:xfrm>
              <a:off x="4505" y="455"/>
              <a:ext cx="88" cy="98"/>
            </a:xfrm>
            <a:custGeom>
              <a:avLst/>
              <a:gdLst>
                <a:gd name="T0" fmla="*/ 87 w 88"/>
                <a:gd name="T1" fmla="*/ 49 h 98"/>
                <a:gd name="T2" fmla="*/ 88 w 88"/>
                <a:gd name="T3" fmla="*/ 0 h 98"/>
                <a:gd name="T4" fmla="*/ 44 w 88"/>
                <a:gd name="T5" fmla="*/ 24 h 98"/>
                <a:gd name="T6" fmla="*/ 0 w 88"/>
                <a:gd name="T7" fmla="*/ 48 h 98"/>
                <a:gd name="T8" fmla="*/ 43 w 88"/>
                <a:gd name="T9" fmla="*/ 73 h 98"/>
                <a:gd name="T10" fmla="*/ 87 w 88"/>
                <a:gd name="T11" fmla="*/ 98 h 98"/>
                <a:gd name="T12" fmla="*/ 87 w 88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98">
                  <a:moveTo>
                    <a:pt x="87" y="49"/>
                  </a:moveTo>
                  <a:lnTo>
                    <a:pt x="88" y="0"/>
                  </a:lnTo>
                  <a:lnTo>
                    <a:pt x="44" y="24"/>
                  </a:lnTo>
                  <a:lnTo>
                    <a:pt x="0" y="48"/>
                  </a:lnTo>
                  <a:lnTo>
                    <a:pt x="43" y="73"/>
                  </a:lnTo>
                  <a:lnTo>
                    <a:pt x="87" y="98"/>
                  </a:lnTo>
                  <a:lnTo>
                    <a:pt x="87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" name="Freeform 43"/>
            <p:cNvSpPr/>
            <p:nvPr/>
          </p:nvSpPr>
          <p:spPr bwMode="auto">
            <a:xfrm>
              <a:off x="4626" y="455"/>
              <a:ext cx="86" cy="98"/>
            </a:xfrm>
            <a:custGeom>
              <a:avLst/>
              <a:gdLst>
                <a:gd name="T0" fmla="*/ 84 w 86"/>
                <a:gd name="T1" fmla="*/ 49 h 98"/>
                <a:gd name="T2" fmla="*/ 86 w 86"/>
                <a:gd name="T3" fmla="*/ 0 h 98"/>
                <a:gd name="T4" fmla="*/ 42 w 86"/>
                <a:gd name="T5" fmla="*/ 24 h 98"/>
                <a:gd name="T6" fmla="*/ 0 w 86"/>
                <a:gd name="T7" fmla="*/ 48 h 98"/>
                <a:gd name="T8" fmla="*/ 42 w 86"/>
                <a:gd name="T9" fmla="*/ 73 h 98"/>
                <a:gd name="T10" fmla="*/ 84 w 86"/>
                <a:gd name="T11" fmla="*/ 98 h 98"/>
                <a:gd name="T12" fmla="*/ 84 w 86"/>
                <a:gd name="T13" fmla="*/ 49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98">
                  <a:moveTo>
                    <a:pt x="84" y="49"/>
                  </a:moveTo>
                  <a:lnTo>
                    <a:pt x="86" y="0"/>
                  </a:lnTo>
                  <a:lnTo>
                    <a:pt x="42" y="24"/>
                  </a:lnTo>
                  <a:lnTo>
                    <a:pt x="0" y="48"/>
                  </a:lnTo>
                  <a:lnTo>
                    <a:pt x="42" y="73"/>
                  </a:lnTo>
                  <a:lnTo>
                    <a:pt x="84" y="98"/>
                  </a:lnTo>
                  <a:lnTo>
                    <a:pt x="84" y="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" name="Freeform 44"/>
            <p:cNvSpPr/>
            <p:nvPr/>
          </p:nvSpPr>
          <p:spPr bwMode="auto">
            <a:xfrm>
              <a:off x="5469" y="17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2 h 86"/>
                <a:gd name="T4" fmla="*/ 51 w 98"/>
                <a:gd name="T5" fmla="*/ 0 h 86"/>
                <a:gd name="T6" fmla="*/ 26 w 98"/>
                <a:gd name="T7" fmla="*/ 41 h 86"/>
                <a:gd name="T8" fmla="*/ 0 w 98"/>
                <a:gd name="T9" fmla="*/ 83 h 86"/>
                <a:gd name="T10" fmla="*/ 49 w 98"/>
                <a:gd name="T11" fmla="*/ 85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2"/>
                  </a:lnTo>
                  <a:lnTo>
                    <a:pt x="51" y="0"/>
                  </a:lnTo>
                  <a:lnTo>
                    <a:pt x="26" y="41"/>
                  </a:lnTo>
                  <a:lnTo>
                    <a:pt x="0" y="83"/>
                  </a:lnTo>
                  <a:lnTo>
                    <a:pt x="49" y="85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" name="Freeform 45"/>
            <p:cNvSpPr/>
            <p:nvPr/>
          </p:nvSpPr>
          <p:spPr bwMode="auto">
            <a:xfrm>
              <a:off x="5469" y="134"/>
              <a:ext cx="98" cy="86"/>
            </a:xfrm>
            <a:custGeom>
              <a:avLst/>
              <a:gdLst>
                <a:gd name="T0" fmla="*/ 98 w 98"/>
                <a:gd name="T1" fmla="*/ 86 h 86"/>
                <a:gd name="T2" fmla="*/ 75 w 98"/>
                <a:gd name="T3" fmla="*/ 44 h 86"/>
                <a:gd name="T4" fmla="*/ 51 w 98"/>
                <a:gd name="T5" fmla="*/ 0 h 86"/>
                <a:gd name="T6" fmla="*/ 26 w 98"/>
                <a:gd name="T7" fmla="*/ 42 h 86"/>
                <a:gd name="T8" fmla="*/ 0 w 98"/>
                <a:gd name="T9" fmla="*/ 84 h 86"/>
                <a:gd name="T10" fmla="*/ 49 w 98"/>
                <a:gd name="T11" fmla="*/ 86 h 86"/>
                <a:gd name="T12" fmla="*/ 98 w 98"/>
                <a:gd name="T13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86">
                  <a:moveTo>
                    <a:pt x="98" y="86"/>
                  </a:moveTo>
                  <a:lnTo>
                    <a:pt x="75" y="44"/>
                  </a:lnTo>
                  <a:lnTo>
                    <a:pt x="51" y="0"/>
                  </a:lnTo>
                  <a:lnTo>
                    <a:pt x="26" y="42"/>
                  </a:lnTo>
                  <a:lnTo>
                    <a:pt x="0" y="84"/>
                  </a:lnTo>
                  <a:lnTo>
                    <a:pt x="49" y="86"/>
                  </a:lnTo>
                  <a:lnTo>
                    <a:pt x="98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7" name="Freeform 48"/>
            <p:cNvSpPr>
              <a:spLocks noEditPoints="1"/>
            </p:cNvSpPr>
            <p:nvPr/>
          </p:nvSpPr>
          <p:spPr bwMode="auto">
            <a:xfrm>
              <a:off x="5441" y="1267"/>
              <a:ext cx="715" cy="187"/>
            </a:xfrm>
            <a:custGeom>
              <a:avLst/>
              <a:gdLst>
                <a:gd name="T0" fmla="*/ 112 w 423"/>
                <a:gd name="T1" fmla="*/ 50 h 110"/>
                <a:gd name="T2" fmla="*/ 56 w 423"/>
                <a:gd name="T3" fmla="*/ 0 h 110"/>
                <a:gd name="T4" fmla="*/ 0 w 423"/>
                <a:gd name="T5" fmla="*/ 55 h 110"/>
                <a:gd name="T6" fmla="*/ 56 w 423"/>
                <a:gd name="T7" fmla="*/ 110 h 110"/>
                <a:gd name="T8" fmla="*/ 112 w 423"/>
                <a:gd name="T9" fmla="*/ 60 h 110"/>
                <a:gd name="T10" fmla="*/ 391 w 423"/>
                <a:gd name="T11" fmla="*/ 60 h 110"/>
                <a:gd name="T12" fmla="*/ 406 w 423"/>
                <a:gd name="T13" fmla="*/ 71 h 110"/>
                <a:gd name="T14" fmla="*/ 423 w 423"/>
                <a:gd name="T15" fmla="*/ 55 h 110"/>
                <a:gd name="T16" fmla="*/ 406 w 423"/>
                <a:gd name="T17" fmla="*/ 38 h 110"/>
                <a:gd name="T18" fmla="*/ 390 w 423"/>
                <a:gd name="T19" fmla="*/ 50 h 110"/>
                <a:gd name="T20" fmla="*/ 112 w 423"/>
                <a:gd name="T21" fmla="*/ 50 h 110"/>
                <a:gd name="T22" fmla="*/ 56 w 423"/>
                <a:gd name="T23" fmla="*/ 100 h 110"/>
                <a:gd name="T24" fmla="*/ 11 w 423"/>
                <a:gd name="T25" fmla="*/ 55 h 110"/>
                <a:gd name="T26" fmla="*/ 56 w 423"/>
                <a:gd name="T27" fmla="*/ 10 h 110"/>
                <a:gd name="T28" fmla="*/ 102 w 423"/>
                <a:gd name="T29" fmla="*/ 55 h 110"/>
                <a:gd name="T30" fmla="*/ 56 w 423"/>
                <a:gd name="T31" fmla="*/ 10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3" h="110">
                  <a:moveTo>
                    <a:pt x="112" y="50"/>
                  </a:moveTo>
                  <a:cubicBezTo>
                    <a:pt x="109" y="22"/>
                    <a:pt x="85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0"/>
                    <a:pt x="56" y="110"/>
                  </a:cubicBezTo>
                  <a:cubicBezTo>
                    <a:pt x="85" y="110"/>
                    <a:pt x="109" y="88"/>
                    <a:pt x="112" y="60"/>
                  </a:cubicBezTo>
                  <a:cubicBezTo>
                    <a:pt x="391" y="60"/>
                    <a:pt x="391" y="60"/>
                    <a:pt x="391" y="60"/>
                  </a:cubicBezTo>
                  <a:cubicBezTo>
                    <a:pt x="393" y="67"/>
                    <a:pt x="399" y="71"/>
                    <a:pt x="406" y="71"/>
                  </a:cubicBezTo>
                  <a:cubicBezTo>
                    <a:pt x="415" y="71"/>
                    <a:pt x="423" y="64"/>
                    <a:pt x="423" y="55"/>
                  </a:cubicBezTo>
                  <a:cubicBezTo>
                    <a:pt x="423" y="46"/>
                    <a:pt x="415" y="38"/>
                    <a:pt x="406" y="38"/>
                  </a:cubicBezTo>
                  <a:cubicBezTo>
                    <a:pt x="399" y="38"/>
                    <a:pt x="392" y="43"/>
                    <a:pt x="390" y="50"/>
                  </a:cubicBezTo>
                  <a:lnTo>
                    <a:pt x="112" y="50"/>
                  </a:lnTo>
                  <a:close/>
                  <a:moveTo>
                    <a:pt x="56" y="100"/>
                  </a:moveTo>
                  <a:cubicBezTo>
                    <a:pt x="31" y="100"/>
                    <a:pt x="11" y="80"/>
                    <a:pt x="11" y="55"/>
                  </a:cubicBezTo>
                  <a:cubicBezTo>
                    <a:pt x="11" y="30"/>
                    <a:pt x="31" y="10"/>
                    <a:pt x="56" y="10"/>
                  </a:cubicBezTo>
                  <a:cubicBezTo>
                    <a:pt x="81" y="10"/>
                    <a:pt x="102" y="30"/>
                    <a:pt x="102" y="55"/>
                  </a:cubicBezTo>
                  <a:cubicBezTo>
                    <a:pt x="102" y="80"/>
                    <a:pt x="81" y="100"/>
                    <a:pt x="56" y="10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Freeform 49"/>
            <p:cNvSpPr/>
            <p:nvPr/>
          </p:nvSpPr>
          <p:spPr bwMode="auto">
            <a:xfrm>
              <a:off x="5009" y="2178"/>
              <a:ext cx="127" cy="144"/>
            </a:xfrm>
            <a:custGeom>
              <a:avLst/>
              <a:gdLst>
                <a:gd name="T0" fmla="*/ 0 w 127"/>
                <a:gd name="T1" fmla="*/ 35 h 144"/>
                <a:gd name="T2" fmla="*/ 0 w 127"/>
                <a:gd name="T3" fmla="*/ 108 h 144"/>
                <a:gd name="T4" fmla="*/ 65 w 127"/>
                <a:gd name="T5" fmla="*/ 144 h 144"/>
                <a:gd name="T6" fmla="*/ 127 w 127"/>
                <a:gd name="T7" fmla="*/ 108 h 144"/>
                <a:gd name="T8" fmla="*/ 127 w 127"/>
                <a:gd name="T9" fmla="*/ 35 h 144"/>
                <a:gd name="T10" fmla="*/ 65 w 127"/>
                <a:gd name="T11" fmla="*/ 0 h 144"/>
                <a:gd name="T12" fmla="*/ 0 w 127"/>
                <a:gd name="T13" fmla="*/ 35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144">
                  <a:moveTo>
                    <a:pt x="0" y="35"/>
                  </a:moveTo>
                  <a:lnTo>
                    <a:pt x="0" y="108"/>
                  </a:lnTo>
                  <a:lnTo>
                    <a:pt x="65" y="144"/>
                  </a:lnTo>
                  <a:lnTo>
                    <a:pt x="127" y="108"/>
                  </a:lnTo>
                  <a:lnTo>
                    <a:pt x="127" y="35"/>
                  </a:lnTo>
                  <a:lnTo>
                    <a:pt x="65" y="0"/>
                  </a:lnTo>
                  <a:lnTo>
                    <a:pt x="0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9" name="Freeform 50"/>
            <p:cNvSpPr/>
            <p:nvPr/>
          </p:nvSpPr>
          <p:spPr bwMode="auto">
            <a:xfrm>
              <a:off x="2999" y="252"/>
              <a:ext cx="126" cy="144"/>
            </a:xfrm>
            <a:custGeom>
              <a:avLst/>
              <a:gdLst>
                <a:gd name="T0" fmla="*/ 62 w 126"/>
                <a:gd name="T1" fmla="*/ 144 h 144"/>
                <a:gd name="T2" fmla="*/ 126 w 126"/>
                <a:gd name="T3" fmla="*/ 108 h 144"/>
                <a:gd name="T4" fmla="*/ 126 w 126"/>
                <a:gd name="T5" fmla="*/ 36 h 144"/>
                <a:gd name="T6" fmla="*/ 62 w 126"/>
                <a:gd name="T7" fmla="*/ 0 h 144"/>
                <a:gd name="T8" fmla="*/ 0 w 126"/>
                <a:gd name="T9" fmla="*/ 36 h 144"/>
                <a:gd name="T10" fmla="*/ 0 w 126"/>
                <a:gd name="T11" fmla="*/ 108 h 144"/>
                <a:gd name="T12" fmla="*/ 62 w 126"/>
                <a:gd name="T13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144">
                  <a:moveTo>
                    <a:pt x="62" y="144"/>
                  </a:moveTo>
                  <a:lnTo>
                    <a:pt x="126" y="108"/>
                  </a:lnTo>
                  <a:lnTo>
                    <a:pt x="126" y="36"/>
                  </a:lnTo>
                  <a:lnTo>
                    <a:pt x="62" y="0"/>
                  </a:lnTo>
                  <a:lnTo>
                    <a:pt x="0" y="36"/>
                  </a:lnTo>
                  <a:lnTo>
                    <a:pt x="0" y="108"/>
                  </a:lnTo>
                  <a:lnTo>
                    <a:pt x="62" y="1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0" name="Freeform 51"/>
            <p:cNvSpPr>
              <a:spLocks noEditPoints="1"/>
            </p:cNvSpPr>
            <p:nvPr/>
          </p:nvSpPr>
          <p:spPr bwMode="auto">
            <a:xfrm>
              <a:off x="3386" y="714"/>
              <a:ext cx="291" cy="332"/>
            </a:xfrm>
            <a:custGeom>
              <a:avLst/>
              <a:gdLst>
                <a:gd name="T0" fmla="*/ 291 w 291"/>
                <a:gd name="T1" fmla="*/ 332 h 332"/>
                <a:gd name="T2" fmla="*/ 291 w 291"/>
                <a:gd name="T3" fmla="*/ 0 h 332"/>
                <a:gd name="T4" fmla="*/ 0 w 291"/>
                <a:gd name="T5" fmla="*/ 166 h 332"/>
                <a:gd name="T6" fmla="*/ 291 w 291"/>
                <a:gd name="T7" fmla="*/ 332 h 332"/>
                <a:gd name="T8" fmla="*/ 274 w 291"/>
                <a:gd name="T9" fmla="*/ 166 h 332"/>
                <a:gd name="T10" fmla="*/ 274 w 291"/>
                <a:gd name="T11" fmla="*/ 301 h 332"/>
                <a:gd name="T12" fmla="*/ 35 w 291"/>
                <a:gd name="T13" fmla="*/ 166 h 332"/>
                <a:gd name="T14" fmla="*/ 274 w 291"/>
                <a:gd name="T15" fmla="*/ 31 h 332"/>
                <a:gd name="T16" fmla="*/ 274 w 291"/>
                <a:gd name="T17" fmla="*/ 16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332">
                  <a:moveTo>
                    <a:pt x="291" y="332"/>
                  </a:moveTo>
                  <a:lnTo>
                    <a:pt x="291" y="0"/>
                  </a:lnTo>
                  <a:lnTo>
                    <a:pt x="0" y="166"/>
                  </a:lnTo>
                  <a:lnTo>
                    <a:pt x="291" y="332"/>
                  </a:lnTo>
                  <a:close/>
                  <a:moveTo>
                    <a:pt x="274" y="166"/>
                  </a:moveTo>
                  <a:lnTo>
                    <a:pt x="274" y="301"/>
                  </a:lnTo>
                  <a:lnTo>
                    <a:pt x="35" y="166"/>
                  </a:lnTo>
                  <a:lnTo>
                    <a:pt x="274" y="31"/>
                  </a:lnTo>
                  <a:lnTo>
                    <a:pt x="274" y="1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1" name="Freeform 52"/>
            <p:cNvSpPr>
              <a:spLocks noEditPoints="1"/>
            </p:cNvSpPr>
            <p:nvPr/>
          </p:nvSpPr>
          <p:spPr bwMode="auto">
            <a:xfrm>
              <a:off x="4771" y="2652"/>
              <a:ext cx="291" cy="248"/>
            </a:xfrm>
            <a:custGeom>
              <a:avLst/>
              <a:gdLst>
                <a:gd name="T0" fmla="*/ 145 w 291"/>
                <a:gd name="T1" fmla="*/ 248 h 248"/>
                <a:gd name="T2" fmla="*/ 291 w 291"/>
                <a:gd name="T3" fmla="*/ 0 h 248"/>
                <a:gd name="T4" fmla="*/ 0 w 291"/>
                <a:gd name="T5" fmla="*/ 0 h 248"/>
                <a:gd name="T6" fmla="*/ 145 w 291"/>
                <a:gd name="T7" fmla="*/ 248 h 248"/>
                <a:gd name="T8" fmla="*/ 145 w 291"/>
                <a:gd name="T9" fmla="*/ 214 h 248"/>
                <a:gd name="T10" fmla="*/ 30 w 291"/>
                <a:gd name="T11" fmla="*/ 18 h 248"/>
                <a:gd name="T12" fmla="*/ 260 w 291"/>
                <a:gd name="T13" fmla="*/ 18 h 248"/>
                <a:gd name="T14" fmla="*/ 145 w 291"/>
                <a:gd name="T15" fmla="*/ 21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1" h="248">
                  <a:moveTo>
                    <a:pt x="145" y="248"/>
                  </a:moveTo>
                  <a:lnTo>
                    <a:pt x="291" y="0"/>
                  </a:lnTo>
                  <a:lnTo>
                    <a:pt x="0" y="0"/>
                  </a:lnTo>
                  <a:lnTo>
                    <a:pt x="145" y="248"/>
                  </a:lnTo>
                  <a:close/>
                  <a:moveTo>
                    <a:pt x="145" y="214"/>
                  </a:moveTo>
                  <a:lnTo>
                    <a:pt x="30" y="18"/>
                  </a:lnTo>
                  <a:lnTo>
                    <a:pt x="260" y="18"/>
                  </a:lnTo>
                  <a:lnTo>
                    <a:pt x="145" y="2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2" name="Oval 53"/>
            <p:cNvSpPr>
              <a:spLocks noChangeArrowheads="1"/>
            </p:cNvSpPr>
            <p:nvPr/>
          </p:nvSpPr>
          <p:spPr bwMode="auto">
            <a:xfrm>
              <a:off x="3234" y="474"/>
              <a:ext cx="135" cy="13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" name="Oval 54"/>
            <p:cNvSpPr>
              <a:spLocks noChangeArrowheads="1"/>
            </p:cNvSpPr>
            <p:nvPr/>
          </p:nvSpPr>
          <p:spPr bwMode="auto">
            <a:xfrm>
              <a:off x="5075" y="646"/>
              <a:ext cx="237" cy="23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5" name="Freeform 56"/>
            <p:cNvSpPr/>
            <p:nvPr/>
          </p:nvSpPr>
          <p:spPr bwMode="auto">
            <a:xfrm>
              <a:off x="4333" y="1212"/>
              <a:ext cx="198" cy="226"/>
            </a:xfrm>
            <a:custGeom>
              <a:avLst/>
              <a:gdLst>
                <a:gd name="T0" fmla="*/ 0 w 198"/>
                <a:gd name="T1" fmla="*/ 57 h 226"/>
                <a:gd name="T2" fmla="*/ 100 w 198"/>
                <a:gd name="T3" fmla="*/ 0 h 226"/>
                <a:gd name="T4" fmla="*/ 198 w 198"/>
                <a:gd name="T5" fmla="*/ 57 h 226"/>
                <a:gd name="T6" fmla="*/ 198 w 198"/>
                <a:gd name="T7" fmla="*/ 170 h 226"/>
                <a:gd name="T8" fmla="*/ 100 w 198"/>
                <a:gd name="T9" fmla="*/ 226 h 226"/>
                <a:gd name="T10" fmla="*/ 0 w 198"/>
                <a:gd name="T11" fmla="*/ 170 h 226"/>
                <a:gd name="T12" fmla="*/ 0 w 198"/>
                <a:gd name="T13" fmla="*/ 57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226">
                  <a:moveTo>
                    <a:pt x="0" y="57"/>
                  </a:moveTo>
                  <a:lnTo>
                    <a:pt x="100" y="0"/>
                  </a:lnTo>
                  <a:lnTo>
                    <a:pt x="198" y="57"/>
                  </a:lnTo>
                  <a:lnTo>
                    <a:pt x="198" y="170"/>
                  </a:lnTo>
                  <a:lnTo>
                    <a:pt x="100" y="226"/>
                  </a:lnTo>
                  <a:lnTo>
                    <a:pt x="0" y="170"/>
                  </a:lnTo>
                  <a:lnTo>
                    <a:pt x="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6" name="Freeform 57"/>
            <p:cNvSpPr/>
            <p:nvPr/>
          </p:nvSpPr>
          <p:spPr bwMode="auto">
            <a:xfrm>
              <a:off x="5145" y="1418"/>
              <a:ext cx="98" cy="112"/>
            </a:xfrm>
            <a:custGeom>
              <a:avLst/>
              <a:gdLst>
                <a:gd name="T0" fmla="*/ 0 w 98"/>
                <a:gd name="T1" fmla="*/ 29 h 112"/>
                <a:gd name="T2" fmla="*/ 49 w 98"/>
                <a:gd name="T3" fmla="*/ 0 h 112"/>
                <a:gd name="T4" fmla="*/ 98 w 98"/>
                <a:gd name="T5" fmla="*/ 29 h 112"/>
                <a:gd name="T6" fmla="*/ 98 w 98"/>
                <a:gd name="T7" fmla="*/ 83 h 112"/>
                <a:gd name="T8" fmla="*/ 49 w 98"/>
                <a:gd name="T9" fmla="*/ 112 h 112"/>
                <a:gd name="T10" fmla="*/ 0 w 98"/>
                <a:gd name="T11" fmla="*/ 83 h 112"/>
                <a:gd name="T12" fmla="*/ 0 w 98"/>
                <a:gd name="T13" fmla="*/ 2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112">
                  <a:moveTo>
                    <a:pt x="0" y="29"/>
                  </a:moveTo>
                  <a:lnTo>
                    <a:pt x="49" y="0"/>
                  </a:lnTo>
                  <a:lnTo>
                    <a:pt x="98" y="29"/>
                  </a:lnTo>
                  <a:lnTo>
                    <a:pt x="98" y="83"/>
                  </a:lnTo>
                  <a:lnTo>
                    <a:pt x="49" y="112"/>
                  </a:lnTo>
                  <a:lnTo>
                    <a:pt x="0" y="83"/>
                  </a:lnTo>
                  <a:lnTo>
                    <a:pt x="0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7" name="Freeform 58"/>
            <p:cNvSpPr/>
            <p:nvPr/>
          </p:nvSpPr>
          <p:spPr bwMode="auto">
            <a:xfrm>
              <a:off x="3525" y="829"/>
              <a:ext cx="89" cy="102"/>
            </a:xfrm>
            <a:custGeom>
              <a:avLst/>
              <a:gdLst>
                <a:gd name="T0" fmla="*/ 0 w 89"/>
                <a:gd name="T1" fmla="*/ 51 h 102"/>
                <a:gd name="T2" fmla="*/ 45 w 89"/>
                <a:gd name="T3" fmla="*/ 26 h 102"/>
                <a:gd name="T4" fmla="*/ 89 w 89"/>
                <a:gd name="T5" fmla="*/ 0 h 102"/>
                <a:gd name="T6" fmla="*/ 89 w 89"/>
                <a:gd name="T7" fmla="*/ 51 h 102"/>
                <a:gd name="T8" fmla="*/ 89 w 89"/>
                <a:gd name="T9" fmla="*/ 102 h 102"/>
                <a:gd name="T10" fmla="*/ 45 w 89"/>
                <a:gd name="T11" fmla="*/ 76 h 102"/>
                <a:gd name="T12" fmla="*/ 0 w 89"/>
                <a:gd name="T1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2">
                  <a:moveTo>
                    <a:pt x="0" y="51"/>
                  </a:moveTo>
                  <a:lnTo>
                    <a:pt x="45" y="26"/>
                  </a:lnTo>
                  <a:lnTo>
                    <a:pt x="89" y="0"/>
                  </a:lnTo>
                  <a:lnTo>
                    <a:pt x="89" y="51"/>
                  </a:lnTo>
                  <a:lnTo>
                    <a:pt x="89" y="102"/>
                  </a:lnTo>
                  <a:lnTo>
                    <a:pt x="45" y="76"/>
                  </a:lnTo>
                  <a:lnTo>
                    <a:pt x="0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Freeform 59"/>
            <p:cNvSpPr/>
            <p:nvPr/>
          </p:nvSpPr>
          <p:spPr bwMode="auto">
            <a:xfrm>
              <a:off x="4872" y="2706"/>
              <a:ext cx="88" cy="76"/>
            </a:xfrm>
            <a:custGeom>
              <a:avLst/>
              <a:gdLst>
                <a:gd name="T0" fmla="*/ 44 w 88"/>
                <a:gd name="T1" fmla="*/ 76 h 76"/>
                <a:gd name="T2" fmla="*/ 22 w 88"/>
                <a:gd name="T3" fmla="*/ 37 h 76"/>
                <a:gd name="T4" fmla="*/ 0 w 88"/>
                <a:gd name="T5" fmla="*/ 0 h 76"/>
                <a:gd name="T6" fmla="*/ 44 w 88"/>
                <a:gd name="T7" fmla="*/ 0 h 76"/>
                <a:gd name="T8" fmla="*/ 88 w 88"/>
                <a:gd name="T9" fmla="*/ 0 h 76"/>
                <a:gd name="T10" fmla="*/ 66 w 88"/>
                <a:gd name="T11" fmla="*/ 37 h 76"/>
                <a:gd name="T12" fmla="*/ 44 w 88"/>
                <a:gd name="T1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76">
                  <a:moveTo>
                    <a:pt x="44" y="76"/>
                  </a:moveTo>
                  <a:lnTo>
                    <a:pt x="22" y="37"/>
                  </a:lnTo>
                  <a:lnTo>
                    <a:pt x="0" y="0"/>
                  </a:lnTo>
                  <a:lnTo>
                    <a:pt x="44" y="0"/>
                  </a:lnTo>
                  <a:lnTo>
                    <a:pt x="88" y="0"/>
                  </a:lnTo>
                  <a:lnTo>
                    <a:pt x="66" y="37"/>
                  </a:lnTo>
                  <a:lnTo>
                    <a:pt x="44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7619" y="-312977"/>
            <a:ext cx="596822" cy="690723"/>
            <a:chOff x="2293938" y="-7937"/>
            <a:chExt cx="596900" cy="690563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0" name="Freeform 32"/>
            <p:cNvSpPr/>
            <p:nvPr/>
          </p:nvSpPr>
          <p:spPr bwMode="auto">
            <a:xfrm>
              <a:off x="2343150" y="-7937"/>
              <a:ext cx="547688" cy="641350"/>
            </a:xfrm>
            <a:custGeom>
              <a:avLst/>
              <a:gdLst>
                <a:gd name="T0" fmla="*/ 331 w 345"/>
                <a:gd name="T1" fmla="*/ 0 h 404"/>
                <a:gd name="T2" fmla="*/ 331 w 345"/>
                <a:gd name="T3" fmla="*/ 66 h 404"/>
                <a:gd name="T4" fmla="*/ 0 w 345"/>
                <a:gd name="T5" fmla="*/ 395 h 404"/>
                <a:gd name="T6" fmla="*/ 9 w 345"/>
                <a:gd name="T7" fmla="*/ 404 h 404"/>
                <a:gd name="T8" fmla="*/ 343 w 345"/>
                <a:gd name="T9" fmla="*/ 75 h 404"/>
                <a:gd name="T10" fmla="*/ 345 w 345"/>
                <a:gd name="T11" fmla="*/ 73 h 404"/>
                <a:gd name="T12" fmla="*/ 345 w 345"/>
                <a:gd name="T13" fmla="*/ 69 h 404"/>
                <a:gd name="T14" fmla="*/ 345 w 345"/>
                <a:gd name="T15" fmla="*/ 0 h 404"/>
                <a:gd name="T16" fmla="*/ 331 w 345"/>
                <a:gd name="T1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04">
                  <a:moveTo>
                    <a:pt x="331" y="0"/>
                  </a:moveTo>
                  <a:lnTo>
                    <a:pt x="331" y="66"/>
                  </a:lnTo>
                  <a:lnTo>
                    <a:pt x="0" y="395"/>
                  </a:lnTo>
                  <a:lnTo>
                    <a:pt x="9" y="404"/>
                  </a:lnTo>
                  <a:lnTo>
                    <a:pt x="343" y="75"/>
                  </a:lnTo>
                  <a:lnTo>
                    <a:pt x="345" y="73"/>
                  </a:lnTo>
                  <a:lnTo>
                    <a:pt x="345" y="69"/>
                  </a:lnTo>
                  <a:lnTo>
                    <a:pt x="345" y="0"/>
                  </a:lnTo>
                  <a:lnTo>
                    <a:pt x="3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1" name="Oval 33"/>
            <p:cNvSpPr>
              <a:spLocks noChangeArrowheads="1"/>
            </p:cNvSpPr>
            <p:nvPr/>
          </p:nvSpPr>
          <p:spPr bwMode="auto">
            <a:xfrm>
              <a:off x="2293938" y="573088"/>
              <a:ext cx="112713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1" y="843158"/>
            <a:ext cx="3166651" cy="1451312"/>
            <a:chOff x="0" y="842963"/>
            <a:chExt cx="3167063" cy="1450976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sp>
          <p:nvSpPr>
            <p:cNvPr id="123" name="Freeform 40"/>
            <p:cNvSpPr/>
            <p:nvPr/>
          </p:nvSpPr>
          <p:spPr bwMode="auto">
            <a:xfrm>
              <a:off x="0" y="890588"/>
              <a:ext cx="682625" cy="695325"/>
            </a:xfrm>
            <a:custGeom>
              <a:avLst/>
              <a:gdLst>
                <a:gd name="T0" fmla="*/ 0 w 430"/>
                <a:gd name="T1" fmla="*/ 419 h 438"/>
                <a:gd name="T2" fmla="*/ 421 w 430"/>
                <a:gd name="T3" fmla="*/ 0 h 438"/>
                <a:gd name="T4" fmla="*/ 430 w 430"/>
                <a:gd name="T5" fmla="*/ 8 h 438"/>
                <a:gd name="T6" fmla="*/ 0 w 430"/>
                <a:gd name="T7" fmla="*/ 438 h 438"/>
                <a:gd name="T8" fmla="*/ 0 w 430"/>
                <a:gd name="T9" fmla="*/ 419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438">
                  <a:moveTo>
                    <a:pt x="0" y="419"/>
                  </a:moveTo>
                  <a:lnTo>
                    <a:pt x="421" y="0"/>
                  </a:lnTo>
                  <a:lnTo>
                    <a:pt x="430" y="8"/>
                  </a:lnTo>
                  <a:lnTo>
                    <a:pt x="0" y="438"/>
                  </a:lnTo>
                  <a:lnTo>
                    <a:pt x="0" y="4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4" name="Freeform 41"/>
            <p:cNvSpPr/>
            <p:nvPr/>
          </p:nvSpPr>
          <p:spPr bwMode="auto">
            <a:xfrm>
              <a:off x="619125" y="842963"/>
              <a:ext cx="111125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5" name="Freeform 42"/>
            <p:cNvSpPr/>
            <p:nvPr/>
          </p:nvSpPr>
          <p:spPr bwMode="auto">
            <a:xfrm>
              <a:off x="0" y="1041401"/>
              <a:ext cx="1268413" cy="696913"/>
            </a:xfrm>
            <a:custGeom>
              <a:avLst/>
              <a:gdLst>
                <a:gd name="T0" fmla="*/ 0 w 799"/>
                <a:gd name="T1" fmla="*/ 420 h 439"/>
                <a:gd name="T2" fmla="*/ 421 w 799"/>
                <a:gd name="T3" fmla="*/ 0 h 439"/>
                <a:gd name="T4" fmla="*/ 423 w 799"/>
                <a:gd name="T5" fmla="*/ 0 h 439"/>
                <a:gd name="T6" fmla="*/ 426 w 799"/>
                <a:gd name="T7" fmla="*/ 0 h 439"/>
                <a:gd name="T8" fmla="*/ 799 w 799"/>
                <a:gd name="T9" fmla="*/ 0 h 439"/>
                <a:gd name="T10" fmla="*/ 799 w 799"/>
                <a:gd name="T11" fmla="*/ 13 h 439"/>
                <a:gd name="T12" fmla="*/ 428 w 799"/>
                <a:gd name="T13" fmla="*/ 13 h 439"/>
                <a:gd name="T14" fmla="*/ 0 w 799"/>
                <a:gd name="T15" fmla="*/ 439 h 439"/>
                <a:gd name="T16" fmla="*/ 0 w 799"/>
                <a:gd name="T17" fmla="*/ 42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99" h="439">
                  <a:moveTo>
                    <a:pt x="0" y="420"/>
                  </a:moveTo>
                  <a:lnTo>
                    <a:pt x="421" y="0"/>
                  </a:lnTo>
                  <a:lnTo>
                    <a:pt x="423" y="0"/>
                  </a:lnTo>
                  <a:lnTo>
                    <a:pt x="426" y="0"/>
                  </a:lnTo>
                  <a:lnTo>
                    <a:pt x="799" y="0"/>
                  </a:lnTo>
                  <a:lnTo>
                    <a:pt x="799" y="13"/>
                  </a:lnTo>
                  <a:lnTo>
                    <a:pt x="428" y="13"/>
                  </a:lnTo>
                  <a:lnTo>
                    <a:pt x="0" y="439"/>
                  </a:lnTo>
                  <a:lnTo>
                    <a:pt x="0" y="4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6" name="Oval 43"/>
            <p:cNvSpPr>
              <a:spLocks noChangeArrowheads="1"/>
            </p:cNvSpPr>
            <p:nvPr/>
          </p:nvSpPr>
          <p:spPr bwMode="auto">
            <a:xfrm>
              <a:off x="1212850" y="995363"/>
              <a:ext cx="111125" cy="10953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7" name="Freeform 44"/>
            <p:cNvSpPr/>
            <p:nvPr/>
          </p:nvSpPr>
          <p:spPr bwMode="auto">
            <a:xfrm>
              <a:off x="0" y="1182688"/>
              <a:ext cx="3106738" cy="733425"/>
            </a:xfrm>
            <a:custGeom>
              <a:avLst/>
              <a:gdLst>
                <a:gd name="T0" fmla="*/ 0 w 1957"/>
                <a:gd name="T1" fmla="*/ 443 h 462"/>
                <a:gd name="T2" fmla="*/ 442 w 1957"/>
                <a:gd name="T3" fmla="*/ 0 h 462"/>
                <a:gd name="T4" fmla="*/ 444 w 1957"/>
                <a:gd name="T5" fmla="*/ 0 h 462"/>
                <a:gd name="T6" fmla="*/ 447 w 1957"/>
                <a:gd name="T7" fmla="*/ 0 h 462"/>
                <a:gd name="T8" fmla="*/ 1071 w 1957"/>
                <a:gd name="T9" fmla="*/ 0 h 462"/>
                <a:gd name="T10" fmla="*/ 1072 w 1957"/>
                <a:gd name="T11" fmla="*/ 0 h 462"/>
                <a:gd name="T12" fmla="*/ 1074 w 1957"/>
                <a:gd name="T13" fmla="*/ 0 h 462"/>
                <a:gd name="T14" fmla="*/ 1311 w 1957"/>
                <a:gd name="T15" fmla="*/ 138 h 462"/>
                <a:gd name="T16" fmla="*/ 1957 w 1957"/>
                <a:gd name="T17" fmla="*/ 138 h 462"/>
                <a:gd name="T18" fmla="*/ 1957 w 1957"/>
                <a:gd name="T19" fmla="*/ 152 h 462"/>
                <a:gd name="T20" fmla="*/ 1309 w 1957"/>
                <a:gd name="T21" fmla="*/ 152 h 462"/>
                <a:gd name="T22" fmla="*/ 1307 w 1957"/>
                <a:gd name="T23" fmla="*/ 152 h 462"/>
                <a:gd name="T24" fmla="*/ 1306 w 1957"/>
                <a:gd name="T25" fmla="*/ 150 h 462"/>
                <a:gd name="T26" fmla="*/ 1069 w 1957"/>
                <a:gd name="T27" fmla="*/ 12 h 462"/>
                <a:gd name="T28" fmla="*/ 449 w 1957"/>
                <a:gd name="T29" fmla="*/ 12 h 462"/>
                <a:gd name="T30" fmla="*/ 0 w 1957"/>
                <a:gd name="T31" fmla="*/ 462 h 462"/>
                <a:gd name="T32" fmla="*/ 0 w 1957"/>
                <a:gd name="T33" fmla="*/ 443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7" h="462">
                  <a:moveTo>
                    <a:pt x="0" y="443"/>
                  </a:moveTo>
                  <a:lnTo>
                    <a:pt x="442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1071" y="0"/>
                  </a:lnTo>
                  <a:lnTo>
                    <a:pt x="1072" y="0"/>
                  </a:lnTo>
                  <a:lnTo>
                    <a:pt x="1074" y="0"/>
                  </a:lnTo>
                  <a:lnTo>
                    <a:pt x="1311" y="138"/>
                  </a:lnTo>
                  <a:lnTo>
                    <a:pt x="1957" y="138"/>
                  </a:lnTo>
                  <a:lnTo>
                    <a:pt x="1957" y="152"/>
                  </a:lnTo>
                  <a:lnTo>
                    <a:pt x="1309" y="152"/>
                  </a:lnTo>
                  <a:lnTo>
                    <a:pt x="1307" y="152"/>
                  </a:lnTo>
                  <a:lnTo>
                    <a:pt x="1306" y="150"/>
                  </a:lnTo>
                  <a:lnTo>
                    <a:pt x="1069" y="12"/>
                  </a:lnTo>
                  <a:lnTo>
                    <a:pt x="449" y="12"/>
                  </a:lnTo>
                  <a:lnTo>
                    <a:pt x="0" y="462"/>
                  </a:lnTo>
                  <a:lnTo>
                    <a:pt x="0" y="4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 dirty="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8" name="Oval 45"/>
            <p:cNvSpPr>
              <a:spLocks noChangeArrowheads="1"/>
            </p:cNvSpPr>
            <p:nvPr/>
          </p:nvSpPr>
          <p:spPr bwMode="auto">
            <a:xfrm>
              <a:off x="3052763" y="1357313"/>
              <a:ext cx="114300" cy="1111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29" name="Freeform 46"/>
            <p:cNvSpPr/>
            <p:nvPr/>
          </p:nvSpPr>
          <p:spPr bwMode="auto">
            <a:xfrm>
              <a:off x="0" y="1338263"/>
              <a:ext cx="1627188" cy="765175"/>
            </a:xfrm>
            <a:custGeom>
              <a:avLst/>
              <a:gdLst>
                <a:gd name="T0" fmla="*/ 0 w 1025"/>
                <a:gd name="T1" fmla="*/ 463 h 482"/>
                <a:gd name="T2" fmla="*/ 461 w 1025"/>
                <a:gd name="T3" fmla="*/ 3 h 482"/>
                <a:gd name="T4" fmla="*/ 463 w 1025"/>
                <a:gd name="T5" fmla="*/ 0 h 482"/>
                <a:gd name="T6" fmla="*/ 467 w 1025"/>
                <a:gd name="T7" fmla="*/ 0 h 482"/>
                <a:gd name="T8" fmla="*/ 1025 w 1025"/>
                <a:gd name="T9" fmla="*/ 0 h 482"/>
                <a:gd name="T10" fmla="*/ 1025 w 1025"/>
                <a:gd name="T11" fmla="*/ 14 h 482"/>
                <a:gd name="T12" fmla="*/ 468 w 1025"/>
                <a:gd name="T13" fmla="*/ 14 h 482"/>
                <a:gd name="T14" fmla="*/ 0 w 1025"/>
                <a:gd name="T15" fmla="*/ 482 h 482"/>
                <a:gd name="T16" fmla="*/ 0 w 1025"/>
                <a:gd name="T17" fmla="*/ 463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25" h="482">
                  <a:moveTo>
                    <a:pt x="0" y="463"/>
                  </a:moveTo>
                  <a:lnTo>
                    <a:pt x="461" y="3"/>
                  </a:lnTo>
                  <a:lnTo>
                    <a:pt x="463" y="0"/>
                  </a:lnTo>
                  <a:lnTo>
                    <a:pt x="467" y="0"/>
                  </a:lnTo>
                  <a:lnTo>
                    <a:pt x="1025" y="0"/>
                  </a:lnTo>
                  <a:lnTo>
                    <a:pt x="1025" y="14"/>
                  </a:lnTo>
                  <a:lnTo>
                    <a:pt x="468" y="14"/>
                  </a:lnTo>
                  <a:lnTo>
                    <a:pt x="0" y="482"/>
                  </a:lnTo>
                  <a:lnTo>
                    <a:pt x="0" y="46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0" name="Freeform 47"/>
            <p:cNvSpPr/>
            <p:nvPr/>
          </p:nvSpPr>
          <p:spPr bwMode="auto">
            <a:xfrm>
              <a:off x="1570038" y="1293813"/>
              <a:ext cx="109538" cy="111125"/>
            </a:xfrm>
            <a:custGeom>
              <a:avLst/>
              <a:gdLst>
                <a:gd name="T0" fmla="*/ 21 w 40"/>
                <a:gd name="T1" fmla="*/ 0 h 40"/>
                <a:gd name="T2" fmla="*/ 40 w 40"/>
                <a:gd name="T3" fmla="*/ 20 h 40"/>
                <a:gd name="T4" fmla="*/ 21 w 40"/>
                <a:gd name="T5" fmla="*/ 40 h 40"/>
                <a:gd name="T6" fmla="*/ 0 w 40"/>
                <a:gd name="T7" fmla="*/ 20 h 40"/>
                <a:gd name="T8" fmla="*/ 21 w 40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0">
                  <a:moveTo>
                    <a:pt x="21" y="0"/>
                  </a:move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1" name="Freeform 48"/>
            <p:cNvSpPr/>
            <p:nvPr/>
          </p:nvSpPr>
          <p:spPr bwMode="auto">
            <a:xfrm>
              <a:off x="0" y="1682751"/>
              <a:ext cx="600075" cy="611188"/>
            </a:xfrm>
            <a:custGeom>
              <a:avLst/>
              <a:gdLst>
                <a:gd name="T0" fmla="*/ 0 w 378"/>
                <a:gd name="T1" fmla="*/ 368 h 385"/>
                <a:gd name="T2" fmla="*/ 367 w 378"/>
                <a:gd name="T3" fmla="*/ 0 h 385"/>
                <a:gd name="T4" fmla="*/ 378 w 378"/>
                <a:gd name="T5" fmla="*/ 9 h 385"/>
                <a:gd name="T6" fmla="*/ 0 w 378"/>
                <a:gd name="T7" fmla="*/ 385 h 385"/>
                <a:gd name="T8" fmla="*/ 0 w 378"/>
                <a:gd name="T9" fmla="*/ 368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85">
                  <a:moveTo>
                    <a:pt x="0" y="368"/>
                  </a:moveTo>
                  <a:lnTo>
                    <a:pt x="367" y="0"/>
                  </a:lnTo>
                  <a:lnTo>
                    <a:pt x="378" y="9"/>
                  </a:lnTo>
                  <a:lnTo>
                    <a:pt x="0" y="385"/>
                  </a:lnTo>
                  <a:lnTo>
                    <a:pt x="0" y="3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132" name="Oval 49"/>
            <p:cNvSpPr>
              <a:spLocks noChangeArrowheads="1"/>
            </p:cNvSpPr>
            <p:nvPr/>
          </p:nvSpPr>
          <p:spPr bwMode="auto">
            <a:xfrm>
              <a:off x="536575" y="1633538"/>
              <a:ext cx="109538" cy="1143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 sz="18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-635" y="4585970"/>
            <a:ext cx="121646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3600" dirty="0">
                <a:solidFill>
                  <a:schemeClr val="bg1"/>
                </a:solidFill>
                <a:effectLst>
                  <a:outerShdw blurRad="38100" dist="38100" dir="2700000" sx="101800" sy="1018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+mn-ea"/>
                <a:sym typeface="+mn-lt"/>
              </a:rPr>
              <a:t>考试解析</a:t>
            </a:r>
            <a:endParaRPr lang="en-US" altLang="zh-CN" sz="3600" dirty="0">
              <a:solidFill>
                <a:schemeClr val="bg1"/>
              </a:solidFill>
              <a:effectLst>
                <a:outerShdw blurRad="38100" dist="38100" dir="2700000" sx="101800" sy="1018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+mn-ea"/>
              <a:sym typeface="+mn-lt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635" y="6017895"/>
            <a:ext cx="1142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主讲：陈老师</a:t>
            </a:r>
            <a:endParaRPr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  <p:grpSp>
        <p:nvGrpSpPr>
          <p:cNvPr id="156" name="组合 155"/>
          <p:cNvGrpSpPr/>
          <p:nvPr/>
        </p:nvGrpSpPr>
        <p:grpSpPr>
          <a:xfrm>
            <a:off x="1672868" y="2451342"/>
            <a:ext cx="8427688" cy="1730365"/>
            <a:chOff x="1672868" y="2451342"/>
            <a:chExt cx="8427688" cy="1730365"/>
          </a:xfrm>
          <a:gradFill>
            <a:gsLst>
              <a:gs pos="50000">
                <a:schemeClr val="accent3"/>
              </a:gs>
              <a:gs pos="0">
                <a:schemeClr val="accent3">
                  <a:lumMod val="25000"/>
                  <a:lumOff val="75000"/>
                </a:schemeClr>
              </a:gs>
              <a:gs pos="100000">
                <a:schemeClr val="accent3">
                  <a:lumMod val="85000"/>
                </a:schemeClr>
              </a:gs>
            </a:gsLst>
            <a:lin ang="5400000" scaled="1"/>
          </a:gradFill>
        </p:grpSpPr>
        <p:grpSp>
          <p:nvGrpSpPr>
            <p:cNvPr id="149" name="组合 148"/>
            <p:cNvGrpSpPr/>
            <p:nvPr/>
          </p:nvGrpSpPr>
          <p:grpSpPr>
            <a:xfrm>
              <a:off x="3250948" y="2451342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39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48" name="组合 147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41" name="直接连接符 140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0" name="组合 149"/>
            <p:cNvGrpSpPr/>
            <p:nvPr/>
          </p:nvGrpSpPr>
          <p:grpSpPr>
            <a:xfrm rot="10800000">
              <a:off x="1672868" y="3813344"/>
              <a:ext cx="6849608" cy="368363"/>
              <a:chOff x="1779473" y="3078161"/>
              <a:chExt cx="6849608" cy="368363"/>
            </a:xfrm>
            <a:grpFill/>
          </p:grpSpPr>
          <p:sp>
            <p:nvSpPr>
              <p:cNvPr id="151" name="Oval 45"/>
              <p:cNvSpPr>
                <a:spLocks noChangeArrowheads="1"/>
              </p:cNvSpPr>
              <p:nvPr/>
            </p:nvSpPr>
            <p:spPr bwMode="auto">
              <a:xfrm>
                <a:off x="8514796" y="3335373"/>
                <a:ext cx="114285" cy="11115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 sz="18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52" name="组合 151"/>
              <p:cNvGrpSpPr/>
              <p:nvPr/>
            </p:nvGrpSpPr>
            <p:grpSpPr>
              <a:xfrm>
                <a:off x="1779473" y="3078161"/>
                <a:ext cx="6834106" cy="312377"/>
                <a:chOff x="1779473" y="3078161"/>
                <a:chExt cx="6834106" cy="312377"/>
              </a:xfrm>
              <a:grpFill/>
            </p:grpSpPr>
            <p:cxnSp>
              <p:nvCxnSpPr>
                <p:cNvPr id="153" name="直接连接符 152"/>
                <p:cNvCxnSpPr/>
                <p:nvPr/>
              </p:nvCxnSpPr>
              <p:spPr>
                <a:xfrm>
                  <a:off x="1779473" y="3078161"/>
                  <a:ext cx="5460630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连接符 153"/>
                <p:cNvCxnSpPr/>
                <p:nvPr/>
              </p:nvCxnSpPr>
              <p:spPr>
                <a:xfrm>
                  <a:off x="7240103" y="3078161"/>
                  <a:ext cx="696780" cy="312377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直接连接符 154"/>
                <p:cNvCxnSpPr/>
                <p:nvPr/>
              </p:nvCxnSpPr>
              <p:spPr>
                <a:xfrm>
                  <a:off x="7936883" y="3390538"/>
                  <a:ext cx="676696" cy="0"/>
                </a:xfrm>
                <a:prstGeom prst="line">
                  <a:avLst/>
                </a:prstGeom>
                <a:grpFill/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文本框 1"/>
          <p:cNvSpPr txBox="1"/>
          <p:nvPr/>
        </p:nvSpPr>
        <p:spPr>
          <a:xfrm>
            <a:off x="2496086" y="2752243"/>
            <a:ext cx="7199828" cy="101473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dist">
              <a:defRPr sz="6000" spc="-300">
                <a:ln w="0"/>
                <a:solidFill>
                  <a:schemeClr val="accent5">
                    <a:lumMod val="50000"/>
                  </a:schemeClr>
                </a:solidFill>
                <a:latin typeface="方正正大黑简体" pitchFamily="2" charset="-122"/>
                <a:ea typeface="方正正大黑简体" pitchFamily="2" charset="-122"/>
              </a:defRPr>
            </a:lvl1pPr>
            <a:lvl2pPr marL="742950" indent="-28575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信息学奥赛</a:t>
            </a:r>
            <a:r>
              <a:rPr lang="en-US" altLang="zh-CN" b="1" spc="0" dirty="0">
                <a:solidFill>
                  <a:schemeClr val="bg1"/>
                </a:solidFill>
                <a:effectLst>
                  <a:outerShdw blurRad="50800" dist="50800" dir="2700000" sx="101800" sy="101800" algn="tl">
                    <a:srgbClr val="000000">
                      <a:alpha val="57000"/>
                    </a:srgbClr>
                  </a:outerShdw>
                </a:effectLst>
                <a:latin typeface="汉仪文黑-85W" panose="00020600040101010101" charset="-122"/>
                <a:ea typeface="汉仪文黑-85W" panose="00020600040101010101" charset="-122"/>
                <a:cs typeface="汉仪文黑-85W" panose="00020600040101010101" charset="-122"/>
                <a:sym typeface="+mn-lt"/>
              </a:rPr>
              <a:t>CSP-J</a:t>
            </a:r>
            <a:endParaRPr lang="en-US" altLang="zh-CN" b="1" spc="0" dirty="0">
              <a:solidFill>
                <a:schemeClr val="bg1"/>
              </a:solidFill>
              <a:effectLst>
                <a:outerShdw blurRad="50800" dist="50800" dir="2700000" sx="101800" sy="101800" algn="tl">
                  <a:srgbClr val="000000">
                    <a:alpha val="57000"/>
                  </a:srgbClr>
                </a:outerShdw>
              </a:effectLst>
              <a:latin typeface="汉仪文黑-85W" panose="00020600040101010101" charset="-122"/>
              <a:ea typeface="汉仪文黑-85W" panose="00020600040101010101" charset="-122"/>
              <a:cs typeface="汉仪文黑-85W" panose="00020600040101010101" charset="-122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349">
        <p:dissolve/>
      </p:transition>
    </mc:Choice>
    <mc:Fallback>
      <p:transition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2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6" grpId="0"/>
      <p:bldP spid="2" grpId="0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ISPRING_PRESENTATION_TITLE" val="PowerPoint 演示文稿"/>
  <p:tag name="commondata" val="eyJoZGlkIjoiYzU5ODBmNmQwNzE3YTMwZWU2NDQ5OGYzNjgxZWYzODA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一PPT，www.1ppt.com">
  <a:themeElements>
    <a:clrScheme name="自定义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FFFFFF"/>
      </a:hlink>
      <a:folHlink>
        <a:srgbClr val="FFFFFF"/>
      </a:folHlink>
    </a:clrScheme>
    <a:fontScheme name="fssbkql3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b="0" dirty="0">
            <a:solidFill>
              <a:schemeClr val="bg1"/>
            </a:solidFill>
            <a:latin typeface="汉仪文黑-85W" panose="00020600040101010101" charset="-122"/>
            <a:ea typeface="汉仪文黑-85W" panose="00020600040101010101" charset="-122"/>
            <a:cs typeface="+mn-ea"/>
            <a:sym typeface="+mn-lt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演示</Application>
  <PresentationFormat>宽屏</PresentationFormat>
  <Paragraphs>6</Paragraphs>
  <Slides>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汉仪文黑-85W</vt:lpstr>
      <vt:lpstr>方正正大黑简体</vt:lpstr>
      <vt:lpstr>黑体</vt:lpstr>
      <vt:lpstr>Calibri</vt:lpstr>
      <vt:lpstr>微软雅黑</vt:lpstr>
      <vt:lpstr>Arial Unicode MS</vt:lpstr>
      <vt:lpstr>等线</vt:lpstr>
      <vt:lpstr>第一PPT，www.1ppt.com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极简黑白</dc:title>
  <dc:creator>第一PPT</dc:creator>
  <cp:keywords>www.1ppt.com</cp:keywords>
  <dc:description>www.1ppt.com</dc:description>
  <cp:lastModifiedBy>机长大大</cp:lastModifiedBy>
  <cp:revision>115</cp:revision>
  <dcterms:created xsi:type="dcterms:W3CDTF">2017-06-29T01:06:00Z</dcterms:created>
  <dcterms:modified xsi:type="dcterms:W3CDTF">2024-04-15T02:58:42Z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8607345C44A147DAB0ED38943974F4E5_13</vt:lpwstr>
  </property>
  <property fmtid="{D5CDD505-2E9C-101B-9397-08002B2CF9AE}" pid="3" name="KSOProductBuildVer">
    <vt:lpwstr>2052-12.1.0.16729</vt:lpwstr>
  </property>
</Properties>
</file>