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6" r:id="rId5"/>
    <p:sldId id="487" r:id="rId6"/>
    <p:sldId id="488" r:id="rId7"/>
    <p:sldId id="346" r:id="rId8"/>
    <p:sldId id="28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7C8FF"/>
    <a:srgbClr val="29CFFF"/>
    <a:srgbClr val="59D6FF"/>
    <a:srgbClr val="9753CB"/>
    <a:srgbClr val="B9E18E"/>
    <a:srgbClr val="ECA882"/>
    <a:srgbClr val="4E9DF7"/>
    <a:srgbClr val="5DA2F7"/>
    <a:srgbClr val="80B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08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4535" y="678815"/>
            <a:ext cx="3754755" cy="46291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请在此处编辑标题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158.xml"/><Relationship Id="rId98" Type="http://schemas.openxmlformats.org/officeDocument/2006/relationships/tags" Target="../tags/tag157.xml"/><Relationship Id="rId97" Type="http://schemas.openxmlformats.org/officeDocument/2006/relationships/tags" Target="../tags/tag156.xml"/><Relationship Id="rId96" Type="http://schemas.openxmlformats.org/officeDocument/2006/relationships/tags" Target="../tags/tag155.xml"/><Relationship Id="rId95" Type="http://schemas.openxmlformats.org/officeDocument/2006/relationships/tags" Target="../tags/tag154.xml"/><Relationship Id="rId94" Type="http://schemas.openxmlformats.org/officeDocument/2006/relationships/tags" Target="../tags/tag153.xml"/><Relationship Id="rId93" Type="http://schemas.openxmlformats.org/officeDocument/2006/relationships/tags" Target="../tags/tag152.xml"/><Relationship Id="rId92" Type="http://schemas.openxmlformats.org/officeDocument/2006/relationships/tags" Target="../tags/tag151.xml"/><Relationship Id="rId91" Type="http://schemas.openxmlformats.org/officeDocument/2006/relationships/tags" Target="../tags/tag150.xml"/><Relationship Id="rId90" Type="http://schemas.openxmlformats.org/officeDocument/2006/relationships/tags" Target="../tags/tag149.xml"/><Relationship Id="rId9" Type="http://schemas.openxmlformats.org/officeDocument/2006/relationships/tags" Target="../tags/tag68.xml"/><Relationship Id="rId89" Type="http://schemas.openxmlformats.org/officeDocument/2006/relationships/tags" Target="../tags/tag148.xml"/><Relationship Id="rId88" Type="http://schemas.openxmlformats.org/officeDocument/2006/relationships/tags" Target="../tags/tag147.xml"/><Relationship Id="rId87" Type="http://schemas.openxmlformats.org/officeDocument/2006/relationships/tags" Target="../tags/tag146.xml"/><Relationship Id="rId86" Type="http://schemas.openxmlformats.org/officeDocument/2006/relationships/tags" Target="../tags/tag145.xml"/><Relationship Id="rId85" Type="http://schemas.openxmlformats.org/officeDocument/2006/relationships/tags" Target="../tags/tag144.xml"/><Relationship Id="rId84" Type="http://schemas.openxmlformats.org/officeDocument/2006/relationships/tags" Target="../tags/tag143.xml"/><Relationship Id="rId83" Type="http://schemas.openxmlformats.org/officeDocument/2006/relationships/tags" Target="../tags/tag142.xml"/><Relationship Id="rId82" Type="http://schemas.openxmlformats.org/officeDocument/2006/relationships/tags" Target="../tags/tag141.xml"/><Relationship Id="rId81" Type="http://schemas.openxmlformats.org/officeDocument/2006/relationships/tags" Target="../tags/tag140.xml"/><Relationship Id="rId80" Type="http://schemas.openxmlformats.org/officeDocument/2006/relationships/tags" Target="../tags/tag139.xml"/><Relationship Id="rId8" Type="http://schemas.openxmlformats.org/officeDocument/2006/relationships/tags" Target="../tags/tag67.xml"/><Relationship Id="rId79" Type="http://schemas.openxmlformats.org/officeDocument/2006/relationships/tags" Target="../tags/tag138.xml"/><Relationship Id="rId78" Type="http://schemas.openxmlformats.org/officeDocument/2006/relationships/tags" Target="../tags/tag137.xml"/><Relationship Id="rId77" Type="http://schemas.openxmlformats.org/officeDocument/2006/relationships/tags" Target="../tags/tag136.xml"/><Relationship Id="rId76" Type="http://schemas.openxmlformats.org/officeDocument/2006/relationships/tags" Target="../tags/tag135.xml"/><Relationship Id="rId75" Type="http://schemas.openxmlformats.org/officeDocument/2006/relationships/tags" Target="../tags/tag134.xml"/><Relationship Id="rId74" Type="http://schemas.openxmlformats.org/officeDocument/2006/relationships/tags" Target="../tags/tag133.xml"/><Relationship Id="rId73" Type="http://schemas.openxmlformats.org/officeDocument/2006/relationships/tags" Target="../tags/tag132.xml"/><Relationship Id="rId72" Type="http://schemas.openxmlformats.org/officeDocument/2006/relationships/tags" Target="../tags/tag131.xml"/><Relationship Id="rId71" Type="http://schemas.openxmlformats.org/officeDocument/2006/relationships/tags" Target="../tags/tag130.xml"/><Relationship Id="rId70" Type="http://schemas.openxmlformats.org/officeDocument/2006/relationships/tags" Target="../tags/tag129.xml"/><Relationship Id="rId7" Type="http://schemas.openxmlformats.org/officeDocument/2006/relationships/tags" Target="../tags/tag66.xml"/><Relationship Id="rId69" Type="http://schemas.openxmlformats.org/officeDocument/2006/relationships/tags" Target="../tags/tag128.xml"/><Relationship Id="rId68" Type="http://schemas.openxmlformats.org/officeDocument/2006/relationships/tags" Target="../tags/tag127.xml"/><Relationship Id="rId67" Type="http://schemas.openxmlformats.org/officeDocument/2006/relationships/tags" Target="../tags/tag126.xml"/><Relationship Id="rId66" Type="http://schemas.openxmlformats.org/officeDocument/2006/relationships/tags" Target="../tags/tag125.xml"/><Relationship Id="rId65" Type="http://schemas.openxmlformats.org/officeDocument/2006/relationships/tags" Target="../tags/tag124.xml"/><Relationship Id="rId64" Type="http://schemas.openxmlformats.org/officeDocument/2006/relationships/tags" Target="../tags/tag123.xml"/><Relationship Id="rId63" Type="http://schemas.openxmlformats.org/officeDocument/2006/relationships/tags" Target="../tags/tag122.xml"/><Relationship Id="rId62" Type="http://schemas.openxmlformats.org/officeDocument/2006/relationships/tags" Target="../tags/tag121.xml"/><Relationship Id="rId61" Type="http://schemas.openxmlformats.org/officeDocument/2006/relationships/tags" Target="../tags/tag120.xml"/><Relationship Id="rId60" Type="http://schemas.openxmlformats.org/officeDocument/2006/relationships/tags" Target="../tags/tag119.xml"/><Relationship Id="rId6" Type="http://schemas.openxmlformats.org/officeDocument/2006/relationships/tags" Target="../tags/tag65.xml"/><Relationship Id="rId59" Type="http://schemas.openxmlformats.org/officeDocument/2006/relationships/tags" Target="../tags/tag118.xml"/><Relationship Id="rId58" Type="http://schemas.openxmlformats.org/officeDocument/2006/relationships/tags" Target="../tags/tag117.xml"/><Relationship Id="rId57" Type="http://schemas.openxmlformats.org/officeDocument/2006/relationships/tags" Target="../tags/tag116.xml"/><Relationship Id="rId56" Type="http://schemas.openxmlformats.org/officeDocument/2006/relationships/tags" Target="../tags/tag115.xml"/><Relationship Id="rId55" Type="http://schemas.openxmlformats.org/officeDocument/2006/relationships/tags" Target="../tags/tag114.xml"/><Relationship Id="rId54" Type="http://schemas.openxmlformats.org/officeDocument/2006/relationships/tags" Target="../tags/tag113.xml"/><Relationship Id="rId53" Type="http://schemas.openxmlformats.org/officeDocument/2006/relationships/tags" Target="../tags/tag112.xml"/><Relationship Id="rId52" Type="http://schemas.openxmlformats.org/officeDocument/2006/relationships/tags" Target="../tags/tag111.xml"/><Relationship Id="rId51" Type="http://schemas.openxmlformats.org/officeDocument/2006/relationships/tags" Target="../tags/tag110.xml"/><Relationship Id="rId50" Type="http://schemas.openxmlformats.org/officeDocument/2006/relationships/tags" Target="../tags/tag109.xml"/><Relationship Id="rId5" Type="http://schemas.openxmlformats.org/officeDocument/2006/relationships/tags" Target="../tags/tag64.xml"/><Relationship Id="rId49" Type="http://schemas.openxmlformats.org/officeDocument/2006/relationships/tags" Target="../tags/tag108.xml"/><Relationship Id="rId48" Type="http://schemas.openxmlformats.org/officeDocument/2006/relationships/tags" Target="../tags/tag107.xml"/><Relationship Id="rId47" Type="http://schemas.openxmlformats.org/officeDocument/2006/relationships/tags" Target="../tags/tag106.xml"/><Relationship Id="rId46" Type="http://schemas.openxmlformats.org/officeDocument/2006/relationships/tags" Target="../tags/tag105.xml"/><Relationship Id="rId45" Type="http://schemas.openxmlformats.org/officeDocument/2006/relationships/tags" Target="../tags/tag104.xml"/><Relationship Id="rId44" Type="http://schemas.openxmlformats.org/officeDocument/2006/relationships/tags" Target="../tags/tag103.xml"/><Relationship Id="rId43" Type="http://schemas.openxmlformats.org/officeDocument/2006/relationships/tags" Target="../tags/tag102.xml"/><Relationship Id="rId42" Type="http://schemas.openxmlformats.org/officeDocument/2006/relationships/tags" Target="../tags/tag101.xml"/><Relationship Id="rId41" Type="http://schemas.openxmlformats.org/officeDocument/2006/relationships/tags" Target="../tags/tag100.xml"/><Relationship Id="rId40" Type="http://schemas.openxmlformats.org/officeDocument/2006/relationships/tags" Target="../tags/tag99.xml"/><Relationship Id="rId4" Type="http://schemas.openxmlformats.org/officeDocument/2006/relationships/tags" Target="../tags/tag63.xml"/><Relationship Id="rId39" Type="http://schemas.openxmlformats.org/officeDocument/2006/relationships/tags" Target="../tags/tag98.xml"/><Relationship Id="rId38" Type="http://schemas.openxmlformats.org/officeDocument/2006/relationships/tags" Target="../tags/tag97.xml"/><Relationship Id="rId37" Type="http://schemas.openxmlformats.org/officeDocument/2006/relationships/tags" Target="../tags/tag96.xml"/><Relationship Id="rId36" Type="http://schemas.openxmlformats.org/officeDocument/2006/relationships/tags" Target="../tags/tag95.xml"/><Relationship Id="rId35" Type="http://schemas.openxmlformats.org/officeDocument/2006/relationships/tags" Target="../tags/tag94.xml"/><Relationship Id="rId34" Type="http://schemas.openxmlformats.org/officeDocument/2006/relationships/tags" Target="../tags/tag93.xml"/><Relationship Id="rId33" Type="http://schemas.openxmlformats.org/officeDocument/2006/relationships/tags" Target="../tags/tag92.xml"/><Relationship Id="rId32" Type="http://schemas.openxmlformats.org/officeDocument/2006/relationships/tags" Target="../tags/tag91.xml"/><Relationship Id="rId31" Type="http://schemas.openxmlformats.org/officeDocument/2006/relationships/tags" Target="../tags/tag90.xml"/><Relationship Id="rId30" Type="http://schemas.openxmlformats.org/officeDocument/2006/relationships/tags" Target="../tags/tag89.xml"/><Relationship Id="rId3" Type="http://schemas.openxmlformats.org/officeDocument/2006/relationships/tags" Target="../tags/tag62.xml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9" Type="http://schemas.openxmlformats.org/officeDocument/2006/relationships/notesSlide" Target="../notesSlides/notesSlide2.xml"/><Relationship Id="rId148" Type="http://schemas.openxmlformats.org/officeDocument/2006/relationships/slideLayout" Target="../slideLayouts/slideLayout1.xml"/><Relationship Id="rId147" Type="http://schemas.openxmlformats.org/officeDocument/2006/relationships/tags" Target="../tags/tag206.xml"/><Relationship Id="rId146" Type="http://schemas.openxmlformats.org/officeDocument/2006/relationships/tags" Target="../tags/tag205.xml"/><Relationship Id="rId145" Type="http://schemas.openxmlformats.org/officeDocument/2006/relationships/tags" Target="../tags/tag204.xml"/><Relationship Id="rId144" Type="http://schemas.openxmlformats.org/officeDocument/2006/relationships/tags" Target="../tags/tag203.xml"/><Relationship Id="rId143" Type="http://schemas.openxmlformats.org/officeDocument/2006/relationships/tags" Target="../tags/tag202.xml"/><Relationship Id="rId142" Type="http://schemas.openxmlformats.org/officeDocument/2006/relationships/tags" Target="../tags/tag201.xml"/><Relationship Id="rId141" Type="http://schemas.openxmlformats.org/officeDocument/2006/relationships/tags" Target="../tags/tag200.xml"/><Relationship Id="rId140" Type="http://schemas.openxmlformats.org/officeDocument/2006/relationships/tags" Target="../tags/tag199.xml"/><Relationship Id="rId14" Type="http://schemas.openxmlformats.org/officeDocument/2006/relationships/tags" Target="../tags/tag73.xml"/><Relationship Id="rId139" Type="http://schemas.openxmlformats.org/officeDocument/2006/relationships/tags" Target="../tags/tag198.xml"/><Relationship Id="rId138" Type="http://schemas.openxmlformats.org/officeDocument/2006/relationships/tags" Target="../tags/tag197.xml"/><Relationship Id="rId137" Type="http://schemas.openxmlformats.org/officeDocument/2006/relationships/tags" Target="../tags/tag196.xml"/><Relationship Id="rId136" Type="http://schemas.openxmlformats.org/officeDocument/2006/relationships/tags" Target="../tags/tag195.xml"/><Relationship Id="rId135" Type="http://schemas.openxmlformats.org/officeDocument/2006/relationships/tags" Target="../tags/tag194.xml"/><Relationship Id="rId134" Type="http://schemas.openxmlformats.org/officeDocument/2006/relationships/tags" Target="../tags/tag193.xml"/><Relationship Id="rId133" Type="http://schemas.openxmlformats.org/officeDocument/2006/relationships/tags" Target="../tags/tag192.xml"/><Relationship Id="rId132" Type="http://schemas.openxmlformats.org/officeDocument/2006/relationships/tags" Target="../tags/tag191.xml"/><Relationship Id="rId131" Type="http://schemas.openxmlformats.org/officeDocument/2006/relationships/tags" Target="../tags/tag190.xml"/><Relationship Id="rId130" Type="http://schemas.openxmlformats.org/officeDocument/2006/relationships/tags" Target="../tags/tag189.xml"/><Relationship Id="rId13" Type="http://schemas.openxmlformats.org/officeDocument/2006/relationships/tags" Target="../tags/tag72.xml"/><Relationship Id="rId129" Type="http://schemas.openxmlformats.org/officeDocument/2006/relationships/tags" Target="../tags/tag188.xml"/><Relationship Id="rId128" Type="http://schemas.openxmlformats.org/officeDocument/2006/relationships/tags" Target="../tags/tag187.xml"/><Relationship Id="rId127" Type="http://schemas.openxmlformats.org/officeDocument/2006/relationships/tags" Target="../tags/tag186.xml"/><Relationship Id="rId126" Type="http://schemas.openxmlformats.org/officeDocument/2006/relationships/tags" Target="../tags/tag185.xml"/><Relationship Id="rId125" Type="http://schemas.openxmlformats.org/officeDocument/2006/relationships/tags" Target="../tags/tag184.xml"/><Relationship Id="rId124" Type="http://schemas.openxmlformats.org/officeDocument/2006/relationships/tags" Target="../tags/tag183.xml"/><Relationship Id="rId123" Type="http://schemas.openxmlformats.org/officeDocument/2006/relationships/tags" Target="../tags/tag182.xml"/><Relationship Id="rId122" Type="http://schemas.openxmlformats.org/officeDocument/2006/relationships/tags" Target="../tags/tag181.xml"/><Relationship Id="rId121" Type="http://schemas.openxmlformats.org/officeDocument/2006/relationships/tags" Target="../tags/tag180.xml"/><Relationship Id="rId120" Type="http://schemas.openxmlformats.org/officeDocument/2006/relationships/tags" Target="../tags/tag179.xml"/><Relationship Id="rId12" Type="http://schemas.openxmlformats.org/officeDocument/2006/relationships/tags" Target="../tags/tag71.xml"/><Relationship Id="rId119" Type="http://schemas.openxmlformats.org/officeDocument/2006/relationships/tags" Target="../tags/tag178.xml"/><Relationship Id="rId118" Type="http://schemas.openxmlformats.org/officeDocument/2006/relationships/tags" Target="../tags/tag177.xml"/><Relationship Id="rId117" Type="http://schemas.openxmlformats.org/officeDocument/2006/relationships/tags" Target="../tags/tag176.xml"/><Relationship Id="rId116" Type="http://schemas.openxmlformats.org/officeDocument/2006/relationships/tags" Target="../tags/tag175.xml"/><Relationship Id="rId115" Type="http://schemas.openxmlformats.org/officeDocument/2006/relationships/tags" Target="../tags/tag174.xml"/><Relationship Id="rId114" Type="http://schemas.openxmlformats.org/officeDocument/2006/relationships/tags" Target="../tags/tag173.xml"/><Relationship Id="rId113" Type="http://schemas.openxmlformats.org/officeDocument/2006/relationships/tags" Target="../tags/tag172.xml"/><Relationship Id="rId112" Type="http://schemas.openxmlformats.org/officeDocument/2006/relationships/tags" Target="../tags/tag171.xml"/><Relationship Id="rId111" Type="http://schemas.openxmlformats.org/officeDocument/2006/relationships/tags" Target="../tags/tag170.xml"/><Relationship Id="rId110" Type="http://schemas.openxmlformats.org/officeDocument/2006/relationships/tags" Target="../tags/tag169.xml"/><Relationship Id="rId11" Type="http://schemas.openxmlformats.org/officeDocument/2006/relationships/tags" Target="../tags/tag70.xml"/><Relationship Id="rId109" Type="http://schemas.openxmlformats.org/officeDocument/2006/relationships/tags" Target="../tags/tag168.xml"/><Relationship Id="rId108" Type="http://schemas.openxmlformats.org/officeDocument/2006/relationships/tags" Target="../tags/tag167.xml"/><Relationship Id="rId107" Type="http://schemas.openxmlformats.org/officeDocument/2006/relationships/tags" Target="../tags/tag166.xml"/><Relationship Id="rId106" Type="http://schemas.openxmlformats.org/officeDocument/2006/relationships/tags" Target="../tags/tag165.xml"/><Relationship Id="rId105" Type="http://schemas.openxmlformats.org/officeDocument/2006/relationships/tags" Target="../tags/tag164.xml"/><Relationship Id="rId104" Type="http://schemas.openxmlformats.org/officeDocument/2006/relationships/tags" Target="../tags/tag163.xml"/><Relationship Id="rId103" Type="http://schemas.openxmlformats.org/officeDocument/2006/relationships/tags" Target="../tags/tag162.xml"/><Relationship Id="rId102" Type="http://schemas.openxmlformats.org/officeDocument/2006/relationships/tags" Target="../tags/tag161.xml"/><Relationship Id="rId101" Type="http://schemas.openxmlformats.org/officeDocument/2006/relationships/tags" Target="../tags/tag160.xml"/><Relationship Id="rId100" Type="http://schemas.openxmlformats.org/officeDocument/2006/relationships/tags" Target="../tags/tag159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请输入标题</a:t>
            </a:r>
            <a:endParaRPr 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主讲：请输入主讲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92780"/>
            <a:ext cx="45561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未命名标题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此页为带标题正文模板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44975" y="3429000"/>
            <a:ext cx="3815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此页为不带标题正文模板</a:t>
            </a:r>
            <a:endParaRPr lang="zh-CN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组合 268"/>
          <p:cNvGrpSpPr/>
          <p:nvPr/>
        </p:nvGrpSpPr>
        <p:grpSpPr>
          <a:xfrm>
            <a:off x="2225675" y="4345940"/>
            <a:ext cx="1129665" cy="480695"/>
            <a:chOff x="4752" y="3342"/>
            <a:chExt cx="763" cy="763"/>
          </a:xfrm>
          <a:solidFill>
            <a:srgbClr val="FFFF00"/>
          </a:solidFill>
        </p:grpSpPr>
        <p:sp>
          <p:nvSpPr>
            <p:cNvPr id="270" name="棱台 269"/>
            <p:cNvSpPr/>
            <p:nvPr>
              <p:custDataLst>
                <p:tags r:id="rId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1" name="文本框 270"/>
            <p:cNvSpPr txBox="1"/>
            <p:nvPr>
              <p:custDataLst>
                <p:tags r:id="rId2"/>
              </p:custDataLst>
            </p:nvPr>
          </p:nvSpPr>
          <p:spPr>
            <a:xfrm>
              <a:off x="4958" y="3646"/>
              <a:ext cx="427" cy="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no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Shift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25675" y="2868930"/>
            <a:ext cx="515620" cy="484505"/>
            <a:chOff x="4752" y="3342"/>
            <a:chExt cx="812" cy="763"/>
          </a:xfrm>
        </p:grpSpPr>
        <p:sp>
          <p:nvSpPr>
            <p:cNvPr id="9" name="棱台 8"/>
            <p:cNvSpPr/>
            <p:nvPr/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01" y="368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` ~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24150" y="2865755"/>
            <a:ext cx="582295" cy="484505"/>
            <a:chOff x="4752" y="3342"/>
            <a:chExt cx="917" cy="763"/>
          </a:xfrm>
        </p:grpSpPr>
        <p:sp>
          <p:nvSpPr>
            <p:cNvPr id="17" name="棱台 16"/>
            <p:cNvSpPr/>
            <p:nvPr>
              <p:custDataLst>
                <p:tags r:id="rId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>
              <p:custDataLst>
                <p:tags r:id="rId4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1!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219450" y="2865755"/>
            <a:ext cx="544195" cy="484505"/>
            <a:chOff x="4752" y="3342"/>
            <a:chExt cx="857" cy="763"/>
          </a:xfrm>
        </p:grpSpPr>
        <p:sp>
          <p:nvSpPr>
            <p:cNvPr id="20" name="棱台 19"/>
            <p:cNvSpPr/>
            <p:nvPr>
              <p:custDataLst>
                <p:tags r:id="rId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6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2@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05225" y="2865755"/>
            <a:ext cx="544195" cy="484505"/>
            <a:chOff x="4752" y="3342"/>
            <a:chExt cx="857" cy="763"/>
          </a:xfrm>
        </p:grpSpPr>
        <p:sp>
          <p:nvSpPr>
            <p:cNvPr id="23" name="棱台 22"/>
            <p:cNvSpPr/>
            <p:nvPr>
              <p:custDataLst>
                <p:tags r:id="rId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3#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99255" y="2865755"/>
            <a:ext cx="544195" cy="484505"/>
            <a:chOff x="4752" y="3342"/>
            <a:chExt cx="857" cy="763"/>
          </a:xfrm>
        </p:grpSpPr>
        <p:sp>
          <p:nvSpPr>
            <p:cNvPr id="26" name="棱台 25"/>
            <p:cNvSpPr/>
            <p:nvPr>
              <p:custDataLst>
                <p:tags r:id="rId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10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4$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693285" y="2865755"/>
            <a:ext cx="525145" cy="484505"/>
            <a:chOff x="4752" y="3342"/>
            <a:chExt cx="827" cy="763"/>
          </a:xfrm>
        </p:grpSpPr>
        <p:sp>
          <p:nvSpPr>
            <p:cNvPr id="29" name="棱台 28"/>
            <p:cNvSpPr/>
            <p:nvPr>
              <p:custDataLst>
                <p:tags r:id="rId1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5%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89855" y="2865755"/>
            <a:ext cx="525145" cy="484505"/>
            <a:chOff x="4752" y="3342"/>
            <a:chExt cx="827" cy="763"/>
          </a:xfrm>
        </p:grpSpPr>
        <p:sp>
          <p:nvSpPr>
            <p:cNvPr id="32" name="棱台 31"/>
            <p:cNvSpPr/>
            <p:nvPr>
              <p:custDataLst>
                <p:tags r:id="rId1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>
              <p:custDataLst>
                <p:tags r:id="rId14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6^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81345" y="2868930"/>
            <a:ext cx="525145" cy="484505"/>
            <a:chOff x="4752" y="3342"/>
            <a:chExt cx="827" cy="763"/>
          </a:xfrm>
        </p:grpSpPr>
        <p:sp>
          <p:nvSpPr>
            <p:cNvPr id="35" name="棱台 34"/>
            <p:cNvSpPr/>
            <p:nvPr>
              <p:custDataLst>
                <p:tags r:id="rId1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>
              <p:custDataLst>
                <p:tags r:id="rId16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7&amp;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2835" y="2868930"/>
            <a:ext cx="553720" cy="484505"/>
            <a:chOff x="4752" y="3342"/>
            <a:chExt cx="872" cy="763"/>
          </a:xfrm>
        </p:grpSpPr>
        <p:sp>
          <p:nvSpPr>
            <p:cNvPr id="38" name="棱台 37"/>
            <p:cNvSpPr/>
            <p:nvPr>
              <p:custDataLst>
                <p:tags r:id="rId1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>
              <p:custDataLst>
                <p:tags r:id="rId18"/>
              </p:custDataLst>
            </p:nvPr>
          </p:nvSpPr>
          <p:spPr>
            <a:xfrm>
              <a:off x="486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8*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659880" y="2872740"/>
            <a:ext cx="544195" cy="484505"/>
            <a:chOff x="4752" y="3342"/>
            <a:chExt cx="857" cy="763"/>
          </a:xfrm>
        </p:grpSpPr>
        <p:sp>
          <p:nvSpPr>
            <p:cNvPr id="41" name="棱台 40"/>
            <p:cNvSpPr/>
            <p:nvPr>
              <p:custDataLst>
                <p:tags r:id="rId1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20"/>
              </p:custDataLst>
            </p:nvPr>
          </p:nvSpPr>
          <p:spPr>
            <a:xfrm>
              <a:off x="4846" y="349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9(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146290" y="2875280"/>
            <a:ext cx="572770" cy="484505"/>
            <a:chOff x="4752" y="3342"/>
            <a:chExt cx="902" cy="763"/>
          </a:xfrm>
        </p:grpSpPr>
        <p:sp>
          <p:nvSpPr>
            <p:cNvPr id="44" name="棱台 43"/>
            <p:cNvSpPr/>
            <p:nvPr>
              <p:custDataLst>
                <p:tags r:id="rId2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>
              <p:custDataLst>
                <p:tags r:id="rId22"/>
              </p:custDataLst>
            </p:nvPr>
          </p:nvSpPr>
          <p:spPr>
            <a:xfrm>
              <a:off x="489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0)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639050" y="2868930"/>
            <a:ext cx="534670" cy="484505"/>
            <a:chOff x="4752" y="3342"/>
            <a:chExt cx="842" cy="763"/>
          </a:xfrm>
        </p:grpSpPr>
        <p:sp>
          <p:nvSpPr>
            <p:cNvPr id="47" name="棱台 46"/>
            <p:cNvSpPr/>
            <p:nvPr>
              <p:custDataLst>
                <p:tags r:id="rId2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>
              <p:custDataLst>
                <p:tags r:id="rId24"/>
              </p:custDataLst>
            </p:nvPr>
          </p:nvSpPr>
          <p:spPr>
            <a:xfrm>
              <a:off x="483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-_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136890" y="2865755"/>
            <a:ext cx="534670" cy="484505"/>
            <a:chOff x="4752" y="3342"/>
            <a:chExt cx="842" cy="763"/>
          </a:xfrm>
        </p:grpSpPr>
        <p:sp>
          <p:nvSpPr>
            <p:cNvPr id="50" name="棱台 49"/>
            <p:cNvSpPr/>
            <p:nvPr>
              <p:custDataLst>
                <p:tags r:id="rId2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>
              <p:custDataLst>
                <p:tags r:id="rId26"/>
              </p:custDataLst>
            </p:nvPr>
          </p:nvSpPr>
          <p:spPr>
            <a:xfrm>
              <a:off x="483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=+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630285" y="2865755"/>
            <a:ext cx="1078865" cy="484505"/>
            <a:chOff x="4752" y="3342"/>
            <a:chExt cx="1699" cy="763"/>
          </a:xfrm>
        </p:grpSpPr>
        <p:sp>
          <p:nvSpPr>
            <p:cNvPr id="53" name="棱台 52"/>
            <p:cNvSpPr/>
            <p:nvPr>
              <p:custDataLst>
                <p:tags r:id="rId27"/>
              </p:custDataLst>
            </p:nvPr>
          </p:nvSpPr>
          <p:spPr>
            <a:xfrm>
              <a:off x="4752" y="3342"/>
              <a:ext cx="169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>
              <p:custDataLst>
                <p:tags r:id="rId28"/>
              </p:custDataLst>
            </p:nvPr>
          </p:nvSpPr>
          <p:spPr>
            <a:xfrm>
              <a:off x="4831" y="3521"/>
              <a:ext cx="1620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Backspace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026410" y="3350260"/>
            <a:ext cx="582295" cy="484505"/>
            <a:chOff x="4752" y="3342"/>
            <a:chExt cx="917" cy="763"/>
          </a:xfrm>
        </p:grpSpPr>
        <p:sp>
          <p:nvSpPr>
            <p:cNvPr id="56" name="棱台 55"/>
            <p:cNvSpPr/>
            <p:nvPr>
              <p:custDataLst>
                <p:tags r:id="rId2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>
              <p:custDataLst>
                <p:tags r:id="rId30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Q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521710" y="3350260"/>
            <a:ext cx="553720" cy="484505"/>
            <a:chOff x="4752" y="3342"/>
            <a:chExt cx="872" cy="763"/>
          </a:xfrm>
        </p:grpSpPr>
        <p:sp>
          <p:nvSpPr>
            <p:cNvPr id="59" name="棱台 58"/>
            <p:cNvSpPr/>
            <p:nvPr>
              <p:custDataLst>
                <p:tags r:id="rId3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>
              <p:custDataLst>
                <p:tags r:id="rId32"/>
              </p:custDataLst>
            </p:nvPr>
          </p:nvSpPr>
          <p:spPr>
            <a:xfrm>
              <a:off x="486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W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007485" y="3350260"/>
            <a:ext cx="572770" cy="484505"/>
            <a:chOff x="4752" y="3342"/>
            <a:chExt cx="902" cy="763"/>
          </a:xfrm>
        </p:grpSpPr>
        <p:sp>
          <p:nvSpPr>
            <p:cNvPr id="62" name="棱台 61"/>
            <p:cNvSpPr/>
            <p:nvPr>
              <p:custDataLst>
                <p:tags r:id="rId3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>
              <p:custDataLst>
                <p:tags r:id="rId34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E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01515" y="3350260"/>
            <a:ext cx="591820" cy="484505"/>
            <a:chOff x="4752" y="3342"/>
            <a:chExt cx="932" cy="763"/>
          </a:xfrm>
        </p:grpSpPr>
        <p:sp>
          <p:nvSpPr>
            <p:cNvPr id="65" name="棱台 64"/>
            <p:cNvSpPr/>
            <p:nvPr>
              <p:custDataLst>
                <p:tags r:id="rId3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>
              <p:custDataLst>
                <p:tags r:id="rId36"/>
              </p:custDataLst>
            </p:nvPr>
          </p:nvSpPr>
          <p:spPr>
            <a:xfrm>
              <a:off x="492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R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995545" y="3350260"/>
            <a:ext cx="591820" cy="484505"/>
            <a:chOff x="4752" y="3342"/>
            <a:chExt cx="932" cy="763"/>
          </a:xfrm>
        </p:grpSpPr>
        <p:sp>
          <p:nvSpPr>
            <p:cNvPr id="68" name="棱台 67"/>
            <p:cNvSpPr/>
            <p:nvPr>
              <p:custDataLst>
                <p:tags r:id="rId3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>
              <p:custDataLst>
                <p:tags r:id="rId38"/>
              </p:custDataLst>
            </p:nvPr>
          </p:nvSpPr>
          <p:spPr>
            <a:xfrm>
              <a:off x="492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492115" y="3350260"/>
            <a:ext cx="582295" cy="484505"/>
            <a:chOff x="4752" y="3342"/>
            <a:chExt cx="917" cy="763"/>
          </a:xfrm>
        </p:grpSpPr>
        <p:sp>
          <p:nvSpPr>
            <p:cNvPr id="71" name="棱台 70"/>
            <p:cNvSpPr/>
            <p:nvPr>
              <p:custDataLst>
                <p:tags r:id="rId3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>
              <p:custDataLst>
                <p:tags r:id="rId40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Y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983605" y="3353435"/>
            <a:ext cx="582295" cy="484505"/>
            <a:chOff x="4752" y="3342"/>
            <a:chExt cx="917" cy="763"/>
          </a:xfrm>
        </p:grpSpPr>
        <p:sp>
          <p:nvSpPr>
            <p:cNvPr id="74" name="棱台 73"/>
            <p:cNvSpPr/>
            <p:nvPr>
              <p:custDataLst>
                <p:tags r:id="rId4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>
              <p:custDataLst>
                <p:tags r:id="rId42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U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475095" y="3353435"/>
            <a:ext cx="610870" cy="484505"/>
            <a:chOff x="4752" y="3342"/>
            <a:chExt cx="962" cy="763"/>
          </a:xfrm>
        </p:grpSpPr>
        <p:sp>
          <p:nvSpPr>
            <p:cNvPr id="77" name="棱台 76"/>
            <p:cNvSpPr/>
            <p:nvPr>
              <p:custDataLst>
                <p:tags r:id="rId4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>
              <p:custDataLst>
                <p:tags r:id="rId44"/>
              </p:custDataLst>
            </p:nvPr>
          </p:nvSpPr>
          <p:spPr>
            <a:xfrm>
              <a:off x="495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I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962140" y="3357245"/>
            <a:ext cx="572770" cy="484505"/>
            <a:chOff x="4752" y="3342"/>
            <a:chExt cx="902" cy="763"/>
          </a:xfrm>
        </p:grpSpPr>
        <p:sp>
          <p:nvSpPr>
            <p:cNvPr id="80" name="棱台 79"/>
            <p:cNvSpPr/>
            <p:nvPr>
              <p:custDataLst>
                <p:tags r:id="rId4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>
              <p:custDataLst>
                <p:tags r:id="rId46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O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458075" y="3350260"/>
            <a:ext cx="591820" cy="484505"/>
            <a:chOff x="4752" y="3342"/>
            <a:chExt cx="932" cy="763"/>
          </a:xfrm>
        </p:grpSpPr>
        <p:sp>
          <p:nvSpPr>
            <p:cNvPr id="83" name="棱台 82"/>
            <p:cNvSpPr/>
            <p:nvPr>
              <p:custDataLst>
                <p:tags r:id="rId4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>
              <p:custDataLst>
                <p:tags r:id="rId48"/>
              </p:custDataLst>
            </p:nvPr>
          </p:nvSpPr>
          <p:spPr>
            <a:xfrm>
              <a:off x="4921" y="353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P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941310" y="3353435"/>
            <a:ext cx="544195" cy="484505"/>
            <a:chOff x="4752" y="3342"/>
            <a:chExt cx="857" cy="763"/>
          </a:xfrm>
        </p:grpSpPr>
        <p:sp>
          <p:nvSpPr>
            <p:cNvPr id="86" name="棱台 85"/>
            <p:cNvSpPr/>
            <p:nvPr>
              <p:custDataLst>
                <p:tags r:id="rId4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>
              <p:custDataLst>
                <p:tags r:id="rId50"/>
              </p:custDataLst>
            </p:nvPr>
          </p:nvSpPr>
          <p:spPr>
            <a:xfrm>
              <a:off x="484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[ {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439150" y="3350260"/>
            <a:ext cx="544195" cy="484505"/>
            <a:chOff x="4752" y="3342"/>
            <a:chExt cx="857" cy="763"/>
          </a:xfrm>
        </p:grpSpPr>
        <p:sp>
          <p:nvSpPr>
            <p:cNvPr id="89" name="棱台 88"/>
            <p:cNvSpPr/>
            <p:nvPr>
              <p:custDataLst>
                <p:tags r:id="rId5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>
              <p:custDataLst>
                <p:tags r:id="rId52"/>
              </p:custDataLst>
            </p:nvPr>
          </p:nvSpPr>
          <p:spPr>
            <a:xfrm>
              <a:off x="484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] }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923655" y="3359785"/>
            <a:ext cx="948055" cy="484505"/>
            <a:chOff x="4752" y="3342"/>
            <a:chExt cx="937" cy="763"/>
          </a:xfrm>
        </p:grpSpPr>
        <p:sp>
          <p:nvSpPr>
            <p:cNvPr id="92" name="棱台 91"/>
            <p:cNvSpPr/>
            <p:nvPr>
              <p:custDataLst>
                <p:tags r:id="rId5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>
              <p:custDataLst>
                <p:tags r:id="rId54"/>
              </p:custDataLst>
            </p:nvPr>
          </p:nvSpPr>
          <p:spPr>
            <a:xfrm>
              <a:off x="492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\   |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0120" y="3359785"/>
            <a:ext cx="960345" cy="484505"/>
            <a:chOff x="4752" y="3342"/>
            <a:chExt cx="933" cy="763"/>
          </a:xfrm>
        </p:grpSpPr>
        <p:sp>
          <p:nvSpPr>
            <p:cNvPr id="95" name="棱台 94"/>
            <p:cNvSpPr/>
            <p:nvPr>
              <p:custDataLst>
                <p:tags r:id="rId5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>
              <p:custDataLst>
                <p:tags r:id="rId56"/>
              </p:custDataLst>
            </p:nvPr>
          </p:nvSpPr>
          <p:spPr>
            <a:xfrm>
              <a:off x="4922" y="3636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Tab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153410" y="3848100"/>
            <a:ext cx="582295" cy="484505"/>
            <a:chOff x="4752" y="3342"/>
            <a:chExt cx="917" cy="763"/>
          </a:xfrm>
        </p:grpSpPr>
        <p:sp>
          <p:nvSpPr>
            <p:cNvPr id="98" name="棱台 97"/>
            <p:cNvSpPr/>
            <p:nvPr>
              <p:custDataLst>
                <p:tags r:id="rId5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>
              <p:custDataLst>
                <p:tags r:id="rId58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A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648710" y="3848100"/>
            <a:ext cx="563245" cy="484505"/>
            <a:chOff x="4752" y="3342"/>
            <a:chExt cx="887" cy="763"/>
          </a:xfrm>
        </p:grpSpPr>
        <p:sp>
          <p:nvSpPr>
            <p:cNvPr id="101" name="棱台 100"/>
            <p:cNvSpPr/>
            <p:nvPr>
              <p:custDataLst>
                <p:tags r:id="rId5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>
              <p:custDataLst>
                <p:tags r:id="rId60"/>
              </p:custDataLst>
            </p:nvPr>
          </p:nvSpPr>
          <p:spPr>
            <a:xfrm>
              <a:off x="487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S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134485" y="3848100"/>
            <a:ext cx="572770" cy="484505"/>
            <a:chOff x="4752" y="3342"/>
            <a:chExt cx="902" cy="763"/>
          </a:xfrm>
        </p:grpSpPr>
        <p:sp>
          <p:nvSpPr>
            <p:cNvPr id="104" name="棱台 103"/>
            <p:cNvSpPr/>
            <p:nvPr>
              <p:custDataLst>
                <p:tags r:id="rId6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>
              <p:custDataLst>
                <p:tags r:id="rId62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D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628515" y="3848100"/>
            <a:ext cx="601345" cy="484505"/>
            <a:chOff x="4752" y="3342"/>
            <a:chExt cx="947" cy="763"/>
          </a:xfrm>
        </p:grpSpPr>
        <p:sp>
          <p:nvSpPr>
            <p:cNvPr id="107" name="棱台 106"/>
            <p:cNvSpPr/>
            <p:nvPr>
              <p:custDataLst>
                <p:tags r:id="rId6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>
              <p:custDataLst>
                <p:tags r:id="rId64"/>
              </p:custDataLst>
            </p:nvPr>
          </p:nvSpPr>
          <p:spPr>
            <a:xfrm>
              <a:off x="493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122545" y="3848100"/>
            <a:ext cx="582295" cy="484505"/>
            <a:chOff x="4752" y="3342"/>
            <a:chExt cx="917" cy="763"/>
          </a:xfrm>
        </p:grpSpPr>
        <p:sp>
          <p:nvSpPr>
            <p:cNvPr id="110" name="棱台 109"/>
            <p:cNvSpPr/>
            <p:nvPr>
              <p:custDataLst>
                <p:tags r:id="rId6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>
              <p:custDataLst>
                <p:tags r:id="rId66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G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619115" y="3848100"/>
            <a:ext cx="582295" cy="484505"/>
            <a:chOff x="4752" y="3342"/>
            <a:chExt cx="917" cy="763"/>
          </a:xfrm>
        </p:grpSpPr>
        <p:sp>
          <p:nvSpPr>
            <p:cNvPr id="113" name="棱台 112"/>
            <p:cNvSpPr/>
            <p:nvPr>
              <p:custDataLst>
                <p:tags r:id="rId6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>
              <p:custDataLst>
                <p:tags r:id="rId68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H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110605" y="3851275"/>
            <a:ext cx="610870" cy="484505"/>
            <a:chOff x="4752" y="3342"/>
            <a:chExt cx="962" cy="763"/>
          </a:xfrm>
        </p:grpSpPr>
        <p:sp>
          <p:nvSpPr>
            <p:cNvPr id="116" name="棱台 115"/>
            <p:cNvSpPr/>
            <p:nvPr>
              <p:custDataLst>
                <p:tags r:id="rId6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>
              <p:custDataLst>
                <p:tags r:id="rId70"/>
              </p:custDataLst>
            </p:nvPr>
          </p:nvSpPr>
          <p:spPr>
            <a:xfrm>
              <a:off x="495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J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602095" y="3851275"/>
            <a:ext cx="591820" cy="484505"/>
            <a:chOff x="4752" y="3342"/>
            <a:chExt cx="932" cy="763"/>
          </a:xfrm>
        </p:grpSpPr>
        <p:sp>
          <p:nvSpPr>
            <p:cNvPr id="119" name="棱台 118"/>
            <p:cNvSpPr/>
            <p:nvPr>
              <p:custDataLst>
                <p:tags r:id="rId7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文本框 119"/>
            <p:cNvSpPr txBox="1"/>
            <p:nvPr>
              <p:custDataLst>
                <p:tags r:id="rId72"/>
              </p:custDataLst>
            </p:nvPr>
          </p:nvSpPr>
          <p:spPr>
            <a:xfrm>
              <a:off x="492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K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7089140" y="3855085"/>
            <a:ext cx="582295" cy="484505"/>
            <a:chOff x="4752" y="3342"/>
            <a:chExt cx="917" cy="763"/>
          </a:xfrm>
        </p:grpSpPr>
        <p:sp>
          <p:nvSpPr>
            <p:cNvPr id="122" name="棱台 121"/>
            <p:cNvSpPr/>
            <p:nvPr>
              <p:custDataLst>
                <p:tags r:id="rId7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>
              <p:custDataLst>
                <p:tags r:id="rId74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L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585075" y="3848100"/>
            <a:ext cx="572770" cy="484505"/>
            <a:chOff x="4752" y="3342"/>
            <a:chExt cx="902" cy="763"/>
          </a:xfrm>
        </p:grpSpPr>
        <p:sp>
          <p:nvSpPr>
            <p:cNvPr id="125" name="棱台 124"/>
            <p:cNvSpPr/>
            <p:nvPr>
              <p:custDataLst>
                <p:tags r:id="rId7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文本框 125"/>
            <p:cNvSpPr txBox="1"/>
            <p:nvPr>
              <p:custDataLst>
                <p:tags r:id="rId76"/>
              </p:custDataLst>
            </p:nvPr>
          </p:nvSpPr>
          <p:spPr>
            <a:xfrm>
              <a:off x="489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; :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068310" y="3851275"/>
            <a:ext cx="534670" cy="484505"/>
            <a:chOff x="4752" y="3342"/>
            <a:chExt cx="842" cy="763"/>
          </a:xfrm>
        </p:grpSpPr>
        <p:sp>
          <p:nvSpPr>
            <p:cNvPr id="128" name="棱台 127"/>
            <p:cNvSpPr/>
            <p:nvPr>
              <p:custDataLst>
                <p:tags r:id="rId7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文本框 128"/>
            <p:cNvSpPr txBox="1"/>
            <p:nvPr>
              <p:custDataLst>
                <p:tags r:id="rId78"/>
              </p:custDataLst>
            </p:nvPr>
          </p:nvSpPr>
          <p:spPr>
            <a:xfrm>
              <a:off x="4831" y="3562"/>
              <a:ext cx="763" cy="4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 spc="120">
                <a:solidFill>
                  <a:schemeClr val="tx1"/>
                </a:solidFill>
                <a:uFillTx/>
                <a:latin typeface="Consolas" panose="020B0609020204030204" charset="0"/>
                <a:ea typeface="汉仪文黑-85W" panose="00020600040101010101" charset="-122"/>
                <a:cs typeface="Consolas" panose="020B0609020204030204" charset="0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 spc="120">
                  <a:solidFill>
                    <a:schemeClr val="tx1"/>
                  </a:solidFill>
                  <a:uFillTx/>
                  <a:latin typeface="Consolas" panose="020B0609020204030204" charset="0"/>
                  <a:ea typeface="汉仪文黑-85W" panose="00020600040101010101" charset="-122"/>
                  <a:cs typeface="Consolas" panose="020B0609020204030204" charset="0"/>
                </a:rPr>
                <a:t>’”</a:t>
              </a:r>
              <a:endParaRPr lang="en-US" altLang="zh-CN" sz="1200" spc="120">
                <a:solidFill>
                  <a:schemeClr val="tx1"/>
                </a:solidFill>
                <a:uFillTx/>
                <a:latin typeface="Consolas" panose="020B0609020204030204" charset="0"/>
                <a:ea typeface="汉仪文黑-85W" panose="00020600040101010101" charset="-122"/>
                <a:cs typeface="Consolas" panose="020B0609020204030204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8555355" y="3848100"/>
            <a:ext cx="1423035" cy="484505"/>
            <a:chOff x="4752" y="3342"/>
            <a:chExt cx="941" cy="763"/>
          </a:xfrm>
        </p:grpSpPr>
        <p:sp>
          <p:nvSpPr>
            <p:cNvPr id="131" name="棱台 130"/>
            <p:cNvSpPr/>
            <p:nvPr>
              <p:custDataLst>
                <p:tags r:id="rId7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>
              <p:custDataLst>
                <p:tags r:id="rId80"/>
              </p:custDataLst>
            </p:nvPr>
          </p:nvSpPr>
          <p:spPr>
            <a:xfrm>
              <a:off x="4930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Enter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235200" y="3845560"/>
            <a:ext cx="1099820" cy="484505"/>
            <a:chOff x="4195" y="1337"/>
            <a:chExt cx="679" cy="763"/>
          </a:xfrm>
        </p:grpSpPr>
        <p:sp>
          <p:nvSpPr>
            <p:cNvPr id="134" name="棱台 133"/>
            <p:cNvSpPr/>
            <p:nvPr>
              <p:custDataLst>
                <p:tags r:id="rId81"/>
              </p:custDataLst>
            </p:nvPr>
          </p:nvSpPr>
          <p:spPr>
            <a:xfrm>
              <a:off x="4195" y="1337"/>
              <a:ext cx="562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文本框 134"/>
            <p:cNvSpPr txBox="1"/>
            <p:nvPr>
              <p:custDataLst>
                <p:tags r:id="rId82"/>
              </p:custDataLst>
            </p:nvPr>
          </p:nvSpPr>
          <p:spPr>
            <a:xfrm>
              <a:off x="4199" y="1521"/>
              <a:ext cx="675" cy="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1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100">
                  <a:latin typeface="汉仪文黑-85W" panose="00020600040101010101" charset="-122"/>
                  <a:ea typeface="汉仪文黑-85W" panose="00020600040101010101" charset="-122"/>
                </a:rPr>
                <a:t>Caps Lock</a:t>
              </a:r>
              <a:endParaRPr lang="en-US" altLang="zh-CN" sz="11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3358515" y="4345940"/>
            <a:ext cx="582295" cy="484505"/>
            <a:chOff x="4752" y="3342"/>
            <a:chExt cx="917" cy="763"/>
          </a:xfrm>
        </p:grpSpPr>
        <p:sp>
          <p:nvSpPr>
            <p:cNvPr id="137" name="棱台 136"/>
            <p:cNvSpPr/>
            <p:nvPr>
              <p:custDataLst>
                <p:tags r:id="rId8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>
              <p:custDataLst>
                <p:tags r:id="rId84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Z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853815" y="4345940"/>
            <a:ext cx="582295" cy="484505"/>
            <a:chOff x="4752" y="3342"/>
            <a:chExt cx="917" cy="763"/>
          </a:xfrm>
        </p:grpSpPr>
        <p:sp>
          <p:nvSpPr>
            <p:cNvPr id="140" name="棱台 139"/>
            <p:cNvSpPr/>
            <p:nvPr>
              <p:custDataLst>
                <p:tags r:id="rId8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>
              <p:custDataLst>
                <p:tags r:id="rId86"/>
              </p:custDataLst>
            </p:nvPr>
          </p:nvSpPr>
          <p:spPr>
            <a:xfrm>
              <a:off x="4906" y="3636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X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339590" y="4345940"/>
            <a:ext cx="572770" cy="484505"/>
            <a:chOff x="4752" y="3342"/>
            <a:chExt cx="902" cy="763"/>
          </a:xfrm>
        </p:grpSpPr>
        <p:sp>
          <p:nvSpPr>
            <p:cNvPr id="143" name="棱台 142"/>
            <p:cNvSpPr/>
            <p:nvPr>
              <p:custDataLst>
                <p:tags r:id="rId8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>
              <p:custDataLst>
                <p:tags r:id="rId88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C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833620" y="4345940"/>
            <a:ext cx="582295" cy="484505"/>
            <a:chOff x="4752" y="3342"/>
            <a:chExt cx="917" cy="763"/>
          </a:xfrm>
        </p:grpSpPr>
        <p:sp>
          <p:nvSpPr>
            <p:cNvPr id="146" name="棱台 145"/>
            <p:cNvSpPr/>
            <p:nvPr>
              <p:custDataLst>
                <p:tags r:id="rId8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文本框 146"/>
            <p:cNvSpPr txBox="1"/>
            <p:nvPr>
              <p:custDataLst>
                <p:tags r:id="rId90"/>
              </p:custDataLst>
            </p:nvPr>
          </p:nvSpPr>
          <p:spPr>
            <a:xfrm>
              <a:off x="4906" y="353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V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327650" y="4345940"/>
            <a:ext cx="582295" cy="484505"/>
            <a:chOff x="4752" y="3342"/>
            <a:chExt cx="917" cy="763"/>
          </a:xfrm>
        </p:grpSpPr>
        <p:sp>
          <p:nvSpPr>
            <p:cNvPr id="149" name="棱台 148"/>
            <p:cNvSpPr/>
            <p:nvPr>
              <p:custDataLst>
                <p:tags r:id="rId9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文本框 149"/>
            <p:cNvSpPr txBox="1"/>
            <p:nvPr>
              <p:custDataLst>
                <p:tags r:id="rId92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B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824220" y="4345940"/>
            <a:ext cx="582295" cy="484505"/>
            <a:chOff x="4752" y="3342"/>
            <a:chExt cx="917" cy="763"/>
          </a:xfrm>
        </p:grpSpPr>
        <p:sp>
          <p:nvSpPr>
            <p:cNvPr id="152" name="棱台 151"/>
            <p:cNvSpPr/>
            <p:nvPr>
              <p:custDataLst>
                <p:tags r:id="rId9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文本框 152"/>
            <p:cNvSpPr txBox="1"/>
            <p:nvPr>
              <p:custDataLst>
                <p:tags r:id="rId94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N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315710" y="4349115"/>
            <a:ext cx="572770" cy="484505"/>
            <a:chOff x="4752" y="3342"/>
            <a:chExt cx="902" cy="763"/>
          </a:xfrm>
        </p:grpSpPr>
        <p:sp>
          <p:nvSpPr>
            <p:cNvPr id="155" name="棱台 154"/>
            <p:cNvSpPr/>
            <p:nvPr>
              <p:custDataLst>
                <p:tags r:id="rId9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文本框 155"/>
            <p:cNvSpPr txBox="1"/>
            <p:nvPr>
              <p:custDataLst>
                <p:tags r:id="rId96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M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6807200" y="4349115"/>
            <a:ext cx="553720" cy="484505"/>
            <a:chOff x="4752" y="3342"/>
            <a:chExt cx="872" cy="763"/>
          </a:xfrm>
        </p:grpSpPr>
        <p:sp>
          <p:nvSpPr>
            <p:cNvPr id="158" name="棱台 157"/>
            <p:cNvSpPr/>
            <p:nvPr>
              <p:custDataLst>
                <p:tags r:id="rId9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文本框 158"/>
            <p:cNvSpPr txBox="1"/>
            <p:nvPr>
              <p:custDataLst>
                <p:tags r:id="rId98"/>
              </p:custDataLst>
            </p:nvPr>
          </p:nvSpPr>
          <p:spPr>
            <a:xfrm>
              <a:off x="486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, &lt;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294245" y="4352925"/>
            <a:ext cx="553720" cy="484505"/>
            <a:chOff x="4752" y="3342"/>
            <a:chExt cx="872" cy="763"/>
          </a:xfrm>
        </p:grpSpPr>
        <p:sp>
          <p:nvSpPr>
            <p:cNvPr id="161" name="棱台 160"/>
            <p:cNvSpPr/>
            <p:nvPr>
              <p:custDataLst>
                <p:tags r:id="rId9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文本框 161"/>
            <p:cNvSpPr txBox="1"/>
            <p:nvPr>
              <p:custDataLst>
                <p:tags r:id="rId100"/>
              </p:custDataLst>
            </p:nvPr>
          </p:nvSpPr>
          <p:spPr>
            <a:xfrm>
              <a:off x="486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. &gt;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790180" y="4345940"/>
            <a:ext cx="544195" cy="484505"/>
            <a:chOff x="4752" y="3342"/>
            <a:chExt cx="857" cy="763"/>
          </a:xfrm>
        </p:grpSpPr>
        <p:sp>
          <p:nvSpPr>
            <p:cNvPr id="164" name="棱台 163"/>
            <p:cNvSpPr/>
            <p:nvPr>
              <p:custDataLst>
                <p:tags r:id="rId10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>
              <p:custDataLst>
                <p:tags r:id="rId102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/ ?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8274685" y="4349115"/>
            <a:ext cx="1814830" cy="484505"/>
            <a:chOff x="4752" y="3342"/>
            <a:chExt cx="976" cy="763"/>
          </a:xfrm>
        </p:grpSpPr>
        <p:sp>
          <p:nvSpPr>
            <p:cNvPr id="167" name="棱台 166"/>
            <p:cNvSpPr/>
            <p:nvPr>
              <p:custDataLst>
                <p:tags r:id="rId10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文本框 167"/>
            <p:cNvSpPr txBox="1"/>
            <p:nvPr>
              <p:custDataLst>
                <p:tags r:id="rId104"/>
              </p:custDataLst>
            </p:nvPr>
          </p:nvSpPr>
          <p:spPr>
            <a:xfrm>
              <a:off x="4965" y="364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Shift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225675" y="2191385"/>
            <a:ext cx="506095" cy="484505"/>
            <a:chOff x="4752" y="3342"/>
            <a:chExt cx="797" cy="763"/>
          </a:xfrm>
        </p:grpSpPr>
        <p:sp>
          <p:nvSpPr>
            <p:cNvPr id="173" name="棱台 172"/>
            <p:cNvSpPr/>
            <p:nvPr>
              <p:custDataLst>
                <p:tags r:id="rId10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文本框 173"/>
            <p:cNvSpPr txBox="1"/>
            <p:nvPr>
              <p:custDataLst>
                <p:tags r:id="rId106"/>
              </p:custDataLst>
            </p:nvPr>
          </p:nvSpPr>
          <p:spPr>
            <a:xfrm>
              <a:off x="4786" y="3626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Esc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218180" y="2191385"/>
            <a:ext cx="544195" cy="484505"/>
            <a:chOff x="4752" y="3342"/>
            <a:chExt cx="857" cy="763"/>
          </a:xfrm>
        </p:grpSpPr>
        <p:sp>
          <p:nvSpPr>
            <p:cNvPr id="176" name="棱台 175"/>
            <p:cNvSpPr/>
            <p:nvPr>
              <p:custDataLst>
                <p:tags r:id="rId10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文本框 176"/>
            <p:cNvSpPr txBox="1"/>
            <p:nvPr>
              <p:custDataLst>
                <p:tags r:id="rId108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F1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3703955" y="2191385"/>
            <a:ext cx="544195" cy="484505"/>
            <a:chOff x="4752" y="3342"/>
            <a:chExt cx="857" cy="763"/>
          </a:xfrm>
        </p:grpSpPr>
        <p:sp>
          <p:nvSpPr>
            <p:cNvPr id="179" name="棱台 178"/>
            <p:cNvSpPr/>
            <p:nvPr>
              <p:custDataLst>
                <p:tags r:id="rId10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文本框 179"/>
            <p:cNvSpPr txBox="1"/>
            <p:nvPr>
              <p:custDataLst>
                <p:tags r:id="rId110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F2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4197985" y="2191385"/>
            <a:ext cx="544195" cy="484505"/>
            <a:chOff x="4752" y="3342"/>
            <a:chExt cx="857" cy="763"/>
          </a:xfrm>
        </p:grpSpPr>
        <p:sp>
          <p:nvSpPr>
            <p:cNvPr id="182" name="棱台 181"/>
            <p:cNvSpPr/>
            <p:nvPr>
              <p:custDataLst>
                <p:tags r:id="rId11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文本框 182"/>
            <p:cNvSpPr txBox="1"/>
            <p:nvPr>
              <p:custDataLst>
                <p:tags r:id="rId112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F3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692015" y="2191385"/>
            <a:ext cx="525145" cy="484505"/>
            <a:chOff x="4752" y="3342"/>
            <a:chExt cx="827" cy="763"/>
          </a:xfrm>
        </p:grpSpPr>
        <p:sp>
          <p:nvSpPr>
            <p:cNvPr id="185" name="棱台 184"/>
            <p:cNvSpPr/>
            <p:nvPr>
              <p:custDataLst>
                <p:tags r:id="rId11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文本框 185"/>
            <p:cNvSpPr txBox="1"/>
            <p:nvPr>
              <p:custDataLst>
                <p:tags r:id="rId114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F4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5476240" y="2185035"/>
            <a:ext cx="544195" cy="484505"/>
            <a:chOff x="4752" y="3342"/>
            <a:chExt cx="857" cy="763"/>
          </a:xfrm>
        </p:grpSpPr>
        <p:sp>
          <p:nvSpPr>
            <p:cNvPr id="188" name="棱台 187"/>
            <p:cNvSpPr/>
            <p:nvPr>
              <p:custDataLst>
                <p:tags r:id="rId11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文本框 188"/>
            <p:cNvSpPr txBox="1"/>
            <p:nvPr>
              <p:custDataLst>
                <p:tags r:id="rId116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F5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962015" y="2185035"/>
            <a:ext cx="544195" cy="484505"/>
            <a:chOff x="4752" y="3342"/>
            <a:chExt cx="857" cy="763"/>
          </a:xfrm>
        </p:grpSpPr>
        <p:sp>
          <p:nvSpPr>
            <p:cNvPr id="191" name="棱台 190"/>
            <p:cNvSpPr/>
            <p:nvPr>
              <p:custDataLst>
                <p:tags r:id="rId11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2" name="文本框 191"/>
            <p:cNvSpPr txBox="1"/>
            <p:nvPr>
              <p:custDataLst>
                <p:tags r:id="rId118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F6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6456045" y="2185035"/>
            <a:ext cx="544195" cy="484505"/>
            <a:chOff x="4752" y="3342"/>
            <a:chExt cx="857" cy="763"/>
          </a:xfrm>
        </p:grpSpPr>
        <p:sp>
          <p:nvSpPr>
            <p:cNvPr id="194" name="棱台 193"/>
            <p:cNvSpPr/>
            <p:nvPr>
              <p:custDataLst>
                <p:tags r:id="rId11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5" name="文本框 194"/>
            <p:cNvSpPr txBox="1"/>
            <p:nvPr>
              <p:custDataLst>
                <p:tags r:id="rId120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F7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6950075" y="2185035"/>
            <a:ext cx="525145" cy="484505"/>
            <a:chOff x="4752" y="3342"/>
            <a:chExt cx="827" cy="763"/>
          </a:xfrm>
        </p:grpSpPr>
        <p:sp>
          <p:nvSpPr>
            <p:cNvPr id="197" name="棱台 196"/>
            <p:cNvSpPr/>
            <p:nvPr>
              <p:custDataLst>
                <p:tags r:id="rId12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8" name="文本框 197"/>
            <p:cNvSpPr txBox="1"/>
            <p:nvPr>
              <p:custDataLst>
                <p:tags r:id="rId122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F8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706360" y="2185035"/>
            <a:ext cx="544195" cy="484505"/>
            <a:chOff x="4752" y="3342"/>
            <a:chExt cx="857" cy="763"/>
          </a:xfrm>
        </p:grpSpPr>
        <p:sp>
          <p:nvSpPr>
            <p:cNvPr id="200" name="棱台 199"/>
            <p:cNvSpPr/>
            <p:nvPr>
              <p:custDataLst>
                <p:tags r:id="rId12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1" name="文本框 200"/>
            <p:cNvSpPr txBox="1"/>
            <p:nvPr>
              <p:custDataLst>
                <p:tags r:id="rId124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F9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8192135" y="2185035"/>
            <a:ext cx="506095" cy="484505"/>
            <a:chOff x="4752" y="3342"/>
            <a:chExt cx="797" cy="763"/>
          </a:xfrm>
        </p:grpSpPr>
        <p:sp>
          <p:nvSpPr>
            <p:cNvPr id="203" name="棱台 202"/>
            <p:cNvSpPr/>
            <p:nvPr>
              <p:custDataLst>
                <p:tags r:id="rId12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文本框 203"/>
            <p:cNvSpPr txBox="1"/>
            <p:nvPr>
              <p:custDataLst>
                <p:tags r:id="rId126"/>
              </p:custDataLst>
            </p:nvPr>
          </p:nvSpPr>
          <p:spPr>
            <a:xfrm>
              <a:off x="478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F10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8686165" y="2185035"/>
            <a:ext cx="506095" cy="484505"/>
            <a:chOff x="4752" y="3342"/>
            <a:chExt cx="797" cy="763"/>
          </a:xfrm>
        </p:grpSpPr>
        <p:sp>
          <p:nvSpPr>
            <p:cNvPr id="206" name="棱台 205"/>
            <p:cNvSpPr/>
            <p:nvPr>
              <p:custDataLst>
                <p:tags r:id="rId12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文本框 206"/>
            <p:cNvSpPr txBox="1"/>
            <p:nvPr>
              <p:custDataLst>
                <p:tags r:id="rId128"/>
              </p:custDataLst>
            </p:nvPr>
          </p:nvSpPr>
          <p:spPr>
            <a:xfrm>
              <a:off x="478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F11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9180195" y="2185035"/>
            <a:ext cx="496570" cy="484505"/>
            <a:chOff x="4752" y="3342"/>
            <a:chExt cx="782" cy="763"/>
          </a:xfrm>
        </p:grpSpPr>
        <p:sp>
          <p:nvSpPr>
            <p:cNvPr id="209" name="棱台 208"/>
            <p:cNvSpPr/>
            <p:nvPr>
              <p:custDataLst>
                <p:tags r:id="rId12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>
              <p:custDataLst>
                <p:tags r:id="rId130"/>
              </p:custDataLst>
            </p:nvPr>
          </p:nvSpPr>
          <p:spPr>
            <a:xfrm>
              <a:off x="477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F12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230120" y="4843145"/>
            <a:ext cx="829236" cy="484505"/>
            <a:chOff x="4752" y="3342"/>
            <a:chExt cx="897" cy="763"/>
          </a:xfrm>
        </p:grpSpPr>
        <p:sp>
          <p:nvSpPr>
            <p:cNvPr id="212" name="棱台 211"/>
            <p:cNvSpPr/>
            <p:nvPr>
              <p:custDataLst>
                <p:tags r:id="rId13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文本框 212"/>
            <p:cNvSpPr txBox="1"/>
            <p:nvPr>
              <p:custDataLst>
                <p:tags r:id="rId132"/>
              </p:custDataLst>
            </p:nvPr>
          </p:nvSpPr>
          <p:spPr>
            <a:xfrm>
              <a:off x="488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Ctrl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2933065" y="4843145"/>
            <a:ext cx="829236" cy="484505"/>
            <a:chOff x="4752" y="3342"/>
            <a:chExt cx="897" cy="763"/>
          </a:xfrm>
        </p:grpSpPr>
        <p:sp>
          <p:nvSpPr>
            <p:cNvPr id="215" name="棱台 214"/>
            <p:cNvSpPr/>
            <p:nvPr>
              <p:custDataLst>
                <p:tags r:id="rId13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文本框 215"/>
            <p:cNvSpPr txBox="1"/>
            <p:nvPr>
              <p:custDataLst>
                <p:tags r:id="rId134"/>
              </p:custDataLst>
            </p:nvPr>
          </p:nvSpPr>
          <p:spPr>
            <a:xfrm>
              <a:off x="488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Win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3641090" y="4843145"/>
            <a:ext cx="856970" cy="484505"/>
            <a:chOff x="4752" y="3342"/>
            <a:chExt cx="927" cy="763"/>
          </a:xfrm>
        </p:grpSpPr>
        <p:sp>
          <p:nvSpPr>
            <p:cNvPr id="218" name="棱台 217"/>
            <p:cNvSpPr/>
            <p:nvPr>
              <p:custDataLst>
                <p:tags r:id="rId13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文本框 218"/>
            <p:cNvSpPr txBox="1"/>
            <p:nvPr>
              <p:custDataLst>
                <p:tags r:id="rId136"/>
              </p:custDataLst>
            </p:nvPr>
          </p:nvSpPr>
          <p:spPr>
            <a:xfrm>
              <a:off x="491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Alt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574915" y="4843145"/>
            <a:ext cx="829236" cy="484505"/>
            <a:chOff x="4752" y="3342"/>
            <a:chExt cx="897" cy="763"/>
          </a:xfrm>
        </p:grpSpPr>
        <p:sp>
          <p:nvSpPr>
            <p:cNvPr id="221" name="棱台 220"/>
            <p:cNvSpPr/>
            <p:nvPr>
              <p:custDataLst>
                <p:tags r:id="rId13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文本框 221"/>
            <p:cNvSpPr txBox="1"/>
            <p:nvPr>
              <p:custDataLst>
                <p:tags r:id="rId138"/>
              </p:custDataLst>
            </p:nvPr>
          </p:nvSpPr>
          <p:spPr>
            <a:xfrm>
              <a:off x="488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Win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277860" y="4843145"/>
            <a:ext cx="875459" cy="484505"/>
            <a:chOff x="4752" y="3342"/>
            <a:chExt cx="947" cy="763"/>
          </a:xfrm>
        </p:grpSpPr>
        <p:sp>
          <p:nvSpPr>
            <p:cNvPr id="224" name="棱台 223"/>
            <p:cNvSpPr/>
            <p:nvPr>
              <p:custDataLst>
                <p:tags r:id="rId13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文本框 224"/>
            <p:cNvSpPr txBox="1"/>
            <p:nvPr>
              <p:custDataLst>
                <p:tags r:id="rId140"/>
              </p:custDataLst>
            </p:nvPr>
          </p:nvSpPr>
          <p:spPr>
            <a:xfrm>
              <a:off x="4936" y="3636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Fn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985885" y="4843145"/>
            <a:ext cx="829236" cy="484505"/>
            <a:chOff x="4752" y="3342"/>
            <a:chExt cx="897" cy="763"/>
          </a:xfrm>
        </p:grpSpPr>
        <p:sp>
          <p:nvSpPr>
            <p:cNvPr id="227" name="棱台 226"/>
            <p:cNvSpPr/>
            <p:nvPr>
              <p:custDataLst>
                <p:tags r:id="rId14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>
              <p:custDataLst>
                <p:tags r:id="rId142"/>
              </p:custDataLst>
            </p:nvPr>
          </p:nvSpPr>
          <p:spPr>
            <a:xfrm>
              <a:off x="488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Ctrl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864350" y="4846320"/>
            <a:ext cx="856970" cy="484505"/>
            <a:chOff x="4752" y="3342"/>
            <a:chExt cx="927" cy="763"/>
          </a:xfrm>
        </p:grpSpPr>
        <p:sp>
          <p:nvSpPr>
            <p:cNvPr id="230" name="棱台 229"/>
            <p:cNvSpPr/>
            <p:nvPr>
              <p:custDataLst>
                <p:tags r:id="rId14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1" name="文本框 230"/>
            <p:cNvSpPr txBox="1"/>
            <p:nvPr>
              <p:custDataLst>
                <p:tags r:id="rId144"/>
              </p:custDataLst>
            </p:nvPr>
          </p:nvSpPr>
          <p:spPr>
            <a:xfrm>
              <a:off x="491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Alt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4347210" y="4843145"/>
            <a:ext cx="2510790" cy="484505"/>
            <a:chOff x="4752" y="3342"/>
            <a:chExt cx="763" cy="763"/>
          </a:xfrm>
        </p:grpSpPr>
        <p:sp>
          <p:nvSpPr>
            <p:cNvPr id="233" name="棱台 232"/>
            <p:cNvSpPr/>
            <p:nvPr>
              <p:custDataLst>
                <p:tags r:id="rId14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4" name="文本框 233"/>
            <p:cNvSpPr txBox="1"/>
            <p:nvPr>
              <p:custDataLst>
                <p:tags r:id="rId146"/>
              </p:custDataLst>
            </p:nvPr>
          </p:nvSpPr>
          <p:spPr>
            <a:xfrm>
              <a:off x="5043" y="3651"/>
              <a:ext cx="351" cy="3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Space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47"/>
            </p:custDataLst>
          </p:nvPr>
        </p:nvSpPr>
        <p:spPr>
          <a:xfrm>
            <a:off x="890905" y="649605"/>
            <a:ext cx="5213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此页为键盘布局模板，可以重载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4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2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宽屏</PresentationFormat>
  <Paragraphs>169</Paragraphs>
  <Slides>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华文新魏</vt:lpstr>
      <vt:lpstr>汉仪文黑-65W</vt:lpstr>
      <vt:lpstr>等线</vt:lpstr>
      <vt:lpstr>Wingdings</vt:lpstr>
      <vt:lpstr>Consolas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81</cp:revision>
  <dcterms:created xsi:type="dcterms:W3CDTF">2017-06-29T01:06:00Z</dcterms:created>
  <dcterms:modified xsi:type="dcterms:W3CDTF">2023-12-13T10:41:38Z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D960371EFE944D87A8A46CB545D3D432_13</vt:lpwstr>
  </property>
  <property fmtid="{D5CDD505-2E9C-101B-9397-08002B2CF9AE}" pid="3" name="KSOProductBuildVer">
    <vt:lpwstr>2052-12.1.0.16120</vt:lpwstr>
  </property>
</Properties>
</file>