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554" r:id="rId6"/>
    <p:sldId id="311" r:id="rId7"/>
    <p:sldId id="312" r:id="rId8"/>
    <p:sldId id="358" r:id="rId9"/>
    <p:sldId id="313" r:id="rId10"/>
    <p:sldId id="314" r:id="rId11"/>
    <p:sldId id="347" r:id="rId12"/>
    <p:sldId id="28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14"/>
    <a:srgbClr val="F0F01E"/>
    <a:srgbClr val="D8D61E"/>
    <a:srgbClr val="2EABFA"/>
    <a:srgbClr val="2FFF8C"/>
    <a:srgbClr val="05FF75"/>
    <a:srgbClr val="3BD8FF"/>
    <a:srgbClr val="00B8E6"/>
    <a:srgbClr val="0BC9FF"/>
    <a:srgbClr val="59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3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sourceforge.net/projects/orwelldevcpp/files/Setup%20Releases/Dev-Cpp%205.11%20TDM-GCC%204.9.2%20Setup.exe/download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DEV C++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的安装及使用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135755" y="3112770"/>
            <a:ext cx="55797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C++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2384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DEV C++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0845" y="1541145"/>
            <a:ext cx="7985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DEV C++ 5.11</a:t>
            </a:r>
            <a:r>
              <a:rPr lang="zh-CN" altLang="en-US" sz="2000">
                <a:solidFill>
                  <a:schemeClr val="bg1"/>
                </a:solidFill>
              </a:rPr>
              <a:t>下载链接：</a:t>
            </a:r>
            <a:r>
              <a:rPr lang="zh-CN" altLang="en-US" sz="2000">
                <a:solidFill>
                  <a:schemeClr val="bg1"/>
                </a:solidFill>
                <a:hlinkClick r:id="rId1" action="ppaction://hlinkfile"/>
              </a:rPr>
              <a:t>https://sourceforge.net/projects/orwelldevcpp/files/Setup%20Releases/Dev-Cpp%205.11%20TDM-GCC%204.9.2%20Setup.exe/download</a:t>
            </a:r>
            <a:endParaRPr lang="zh-CN" altLang="en-US" sz="2000">
              <a:solidFill>
                <a:schemeClr val="bg1"/>
              </a:solidFill>
              <a:hlinkClick r:id="rId1" action="ppaction://hlinkfil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35" y="3429000"/>
            <a:ext cx="28003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DEV C++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1571625"/>
            <a:ext cx="4791075" cy="371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1496060"/>
            <a:ext cx="4791075" cy="3714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45" y="1496060"/>
            <a:ext cx="4791075" cy="3714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45" y="1496060"/>
            <a:ext cx="4791075" cy="3714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80" y="1496060"/>
            <a:ext cx="4791075" cy="3714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060" y="1691005"/>
            <a:ext cx="5391150" cy="3324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25" y="1691005"/>
            <a:ext cx="5391150" cy="3324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1060" y="1691005"/>
            <a:ext cx="5391150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135755" y="3112770"/>
            <a:ext cx="557974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C++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2384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017905"/>
            <a:ext cx="9816465" cy="5557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DEV C++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3948430" y="1143635"/>
            <a:ext cx="1056005" cy="1454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04435" y="101790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菜单栏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8" name="左箭头 7"/>
          <p:cNvSpPr/>
          <p:nvPr>
            <p:custDataLst>
              <p:tags r:id="rId2"/>
            </p:custDataLst>
          </p:nvPr>
        </p:nvSpPr>
        <p:spPr>
          <a:xfrm>
            <a:off x="6091555" y="1269365"/>
            <a:ext cx="1056005" cy="1454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147560" y="111188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工具栏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10" name="左箭头 9"/>
          <p:cNvSpPr/>
          <p:nvPr>
            <p:custDataLst>
              <p:tags r:id="rId4"/>
            </p:custDataLst>
          </p:nvPr>
        </p:nvSpPr>
        <p:spPr>
          <a:xfrm>
            <a:off x="1826895" y="2257425"/>
            <a:ext cx="1056005" cy="1454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882900" y="209994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工作区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12" name="左箭头 11"/>
          <p:cNvSpPr/>
          <p:nvPr>
            <p:custDataLst>
              <p:tags r:id="rId6"/>
            </p:custDataLst>
          </p:nvPr>
        </p:nvSpPr>
        <p:spPr>
          <a:xfrm>
            <a:off x="6091555" y="3440430"/>
            <a:ext cx="1056005" cy="1454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205980" y="328295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编码区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14" name="左箭头 13"/>
          <p:cNvSpPr/>
          <p:nvPr>
            <p:custDataLst>
              <p:tags r:id="rId8"/>
            </p:custDataLst>
          </p:nvPr>
        </p:nvSpPr>
        <p:spPr>
          <a:xfrm>
            <a:off x="3650615" y="6313170"/>
            <a:ext cx="1056005" cy="1454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706620" y="615569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任务栏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5" grpId="1" bldLvl="0" animBg="1"/>
      <p:bldP spid="7" grpId="1"/>
      <p:bldP spid="8" grpId="0" bldLvl="0" animBg="1"/>
      <p:bldP spid="9" grpId="0"/>
      <p:bldP spid="8" grpId="1" bldLvl="0" animBg="1"/>
      <p:bldP spid="9" grpId="1"/>
      <p:bldP spid="10" grpId="0" bldLvl="0" animBg="1"/>
      <p:bldP spid="11" grpId="0"/>
      <p:bldP spid="10" grpId="1" bldLvl="0" animBg="1"/>
      <p:bldP spid="11" grpId="1"/>
      <p:bldP spid="12" grpId="0" bldLvl="0" animBg="1"/>
      <p:bldP spid="13" grpId="0"/>
      <p:bldP spid="12" grpId="1" bldLvl="0" animBg="1"/>
      <p:bldP spid="13" grpId="1"/>
      <p:bldP spid="14" grpId="0" bldLvl="0" animBg="1"/>
      <p:bldP spid="15" grpId="0"/>
      <p:bldP spid="14" grpId="1" bldLvl="0" animBg="1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DEV C++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6815" y="1017905"/>
            <a:ext cx="9816465" cy="5557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2605" y="3566160"/>
            <a:ext cx="412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汉仪文黑-85W" panose="00020600040101010101" charset="-122"/>
                <a:ea typeface="汉仪文黑-85W" panose="00020600040101010101" charset="-122"/>
              </a:rPr>
              <a:t>Ctrl + N —— </a:t>
            </a:r>
            <a:r>
              <a:rPr lang="zh-CN" altLang="en-US" sz="2400" b="1">
                <a:latin typeface="汉仪文黑-85W" panose="00020600040101010101" charset="-122"/>
                <a:ea typeface="汉仪文黑-85W" panose="00020600040101010101" charset="-122"/>
              </a:rPr>
              <a:t>新建文件</a:t>
            </a:r>
            <a:endParaRPr lang="zh-CN" altLang="en-US" sz="2400" b="1"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1017905"/>
            <a:ext cx="9816465" cy="55568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815" y="1017905"/>
            <a:ext cx="9817100" cy="55575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332605" y="3566160"/>
            <a:ext cx="407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Ctrl + S —— </a:t>
            </a:r>
            <a:r>
              <a:rPr lang="zh-CN" altLang="en-US" sz="2400" b="1"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保存文件</a:t>
            </a:r>
            <a:endParaRPr lang="zh-CN" altLang="en-US" sz="2400" b="1"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930" y="1715770"/>
            <a:ext cx="5438775" cy="416242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5993130" y="3314700"/>
            <a:ext cx="1347470" cy="1705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57950" y="4739005"/>
            <a:ext cx="188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汉仪文黑-85W" panose="00020600040101010101" charset="-122"/>
                <a:ea typeface="汉仪文黑-85W" panose="00020600040101010101" charset="-122"/>
              </a:rPr>
              <a:t>该程序的名字</a:t>
            </a:r>
            <a:endParaRPr lang="zh-CN" altLang="en-US" b="1"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930" y="1715770"/>
            <a:ext cx="5438775" cy="4162425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H="1">
            <a:off x="8726170" y="5175250"/>
            <a:ext cx="1270000" cy="387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1" grpId="0"/>
      <p:bldP spid="21" grpId="1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DEV C++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2835" y="112458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Ctrl +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滚轮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    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字体的放大和缩小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1599565"/>
            <a:ext cx="8803005" cy="495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5" y="1599565"/>
            <a:ext cx="8817610" cy="5018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55110" y="3537585"/>
            <a:ext cx="479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Ctrl + </a:t>
            </a:r>
            <a:r>
              <a:rPr lang="zh-CN" altLang="en-US" b="1"/>
              <a:t>滚轮上</a:t>
            </a:r>
            <a:r>
              <a:rPr lang="en-US" altLang="zh-CN" b="1"/>
              <a:t>    </a:t>
            </a:r>
            <a:r>
              <a:rPr lang="zh-CN" altLang="en-US" b="1"/>
              <a:t>字体放大</a:t>
            </a:r>
            <a:endParaRPr lang="zh-CN" altLang="en-US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15" y="1599565"/>
            <a:ext cx="8793480" cy="501459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652645" y="4061460"/>
            <a:ext cx="290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Ctrl + </a:t>
            </a:r>
            <a:r>
              <a:rPr lang="zh-CN" altLang="en-US" b="1"/>
              <a:t>滚轮下</a:t>
            </a:r>
            <a:r>
              <a:rPr lang="en-US" altLang="zh-CN" b="1"/>
              <a:t>    </a:t>
            </a:r>
            <a:r>
              <a:rPr lang="zh-CN" altLang="en-US" b="1"/>
              <a:t>字体缩小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52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汉仪文黑-65W</vt:lpstr>
      <vt:lpstr>等线</vt:lpstr>
      <vt:lpstr>微软雅黑</vt:lpstr>
      <vt:lpstr>Arial Unicode MS</vt:lpstr>
      <vt:lpstr>Wingdings</vt:lpstr>
      <vt:lpstr>Consolas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97</cp:revision>
  <dcterms:created xsi:type="dcterms:W3CDTF">2017-06-29T01:06:00Z</dcterms:created>
  <dcterms:modified xsi:type="dcterms:W3CDTF">2024-04-24T09:44:11Z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A3730B4432924D83923CC61F2C06A012_13</vt:lpwstr>
  </property>
  <property fmtid="{D5CDD505-2E9C-101B-9397-08002B2CF9AE}" pid="3" name="KSOProductBuildVer">
    <vt:lpwstr>2052-12.1.0.16729</vt:lpwstr>
  </property>
</Properties>
</file>