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0" r:id="rId5"/>
    <p:sldId id="274" r:id="rId6"/>
    <p:sldId id="301" r:id="rId7"/>
    <p:sldId id="261" r:id="rId8"/>
    <p:sldId id="29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#8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920" y="2689225"/>
            <a:ext cx="6378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函数之三件套、文件读入与读出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9560" y="331470"/>
            <a:ext cx="343027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简单、直接上手：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例题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money.cpp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2083435"/>
            <a:ext cx="4631055" cy="3183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66030" y="852805"/>
            <a:ext cx="582676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输入一个任意金额（正整数）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输出该金额可化为各种面值零钱的最简方案（各种面值数量和最少的方案）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286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en-US" altLang="zh-CN" sz="2000" b="1">
                <a:solidFill>
                  <a:schemeClr val="bg1"/>
                </a:solidFill>
              </a:rPr>
              <a:t>2 100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         1 50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                         1 20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         1 10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         1 5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         1 1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7005" y="1992630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样例输入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28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1 20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                   	         1 5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	         3 1</a:t>
            </a:r>
            <a:endParaRPr lang="en-US" altLang="zh-CN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468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习题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735" y="1322705"/>
            <a:ext cx="7901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判断一个数的奇偶性（三件套）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                          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2:   10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is odd                  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 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is even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文件输入输出：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960120"/>
            <a:ext cx="8676640" cy="5386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386715"/>
            <a:ext cx="519112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比较：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7560" y="800100"/>
            <a:ext cx="4648200" cy="525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805815"/>
            <a:ext cx="440055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上机来看！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285" y="1224915"/>
            <a:ext cx="79013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格式：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#include &lt;fstream&gt;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int _num;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ifstream inFile (“name.in”);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inFile &gt;&gt; _num;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inFile.close();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ofstream outFile (“name.out”);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outFile &lt;&lt; _num;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outFile.close();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2285" y="5595620"/>
            <a:ext cx="4094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全部记下来！非常有用！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468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习题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4245" y="1414780"/>
            <a:ext cx="919480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score</a:t>
            </a:r>
            <a:endParaRPr 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牛牛某门课程的平时作业成绩是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100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分，期中考试是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100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分，期末考试是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80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分。最后成绩的总评按照平时成绩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×0.2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，期中成绩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×0.3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，期末成绩</a:t>
            </a:r>
            <a:r>
              <a:rPr lang="en-US" sz="2800" b="1">
                <a:solidFill>
                  <a:schemeClr val="bg1"/>
                </a:solidFill>
                <a:latin typeface="+mn-ea"/>
                <a:cs typeface="+mn-ea"/>
              </a:rPr>
              <a:t>×0.5</a:t>
            </a:r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加起来的总和来计算，请问牛牛这门课最后的成绩是多少分？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3315" y="3900805"/>
            <a:ext cx="31667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样例输入：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100 100 80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9895" y="3900805"/>
            <a:ext cx="31667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样例输出：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90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468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作业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1735" y="1217930"/>
            <a:ext cx="91948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circle.cpp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endParaRPr 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给出一个圆的半径，求一个圆的面积。</a:t>
            </a:r>
            <a:endParaRPr 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提示：圆的面积公式：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S=π*r*r</a:t>
            </a:r>
            <a:endParaRPr 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π=3.14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样例输入：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样例输出：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3.14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225" y="977265"/>
            <a:ext cx="294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while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循环：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225" y="1884680"/>
            <a:ext cx="3943350" cy="441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65370" y="1884680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while(condition)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statement(s);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80" y="1742440"/>
            <a:ext cx="4178300" cy="45523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4440" y="99250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语法：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15580" y="9772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实例：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1590" y="1350645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神奇的求余运算（考试常考）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60930" y="2574290"/>
            <a:ext cx="741616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、余数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、</a:t>
            </a:r>
            <a:r>
              <a:rPr lang="zh-CN" altLang="en-US" sz="3200" b="1">
                <a:solidFill>
                  <a:schemeClr val="bg1"/>
                </a:solidFill>
              </a:rPr>
              <a:t>奇偶数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、整除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、取数字位（拆分数字）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08280" y="75628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拆分数字：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9875" y="1108710"/>
            <a:ext cx="80816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splitDigit.cpp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输入一个整数，求它每一位数字相加之和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如：</a:t>
            </a:r>
            <a:r>
              <a:rPr lang="en-US" altLang="zh-CN" sz="3200" b="1">
                <a:solidFill>
                  <a:schemeClr val="bg1"/>
                </a:solidFill>
              </a:rPr>
              <a:t>1234 -&gt; 10, 20543  -&gt;  14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0720" y="405384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草稿纸</a:t>
            </a:r>
            <a:r>
              <a:rPr lang="en-US" altLang="zh-CN" sz="2400" b="1"/>
              <a:t>/</a:t>
            </a:r>
            <a:r>
              <a:rPr lang="zh-CN" altLang="en-US" sz="2400" b="1"/>
              <a:t>笔记本</a:t>
            </a:r>
            <a:endParaRPr lang="zh-CN" altLang="en-US" sz="2400" b="1"/>
          </a:p>
        </p:txBody>
      </p:sp>
      <p:sp>
        <p:nvSpPr>
          <p:cNvPr id="11" name="圆角矩形 10"/>
          <p:cNvSpPr/>
          <p:nvPr/>
        </p:nvSpPr>
        <p:spPr>
          <a:xfrm>
            <a:off x="2897505" y="4053840"/>
            <a:ext cx="209042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用数学的方法拆一拆看</a:t>
            </a:r>
            <a:endParaRPr lang="zh-CN" altLang="en-US" sz="2400" b="1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2169160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5716270" y="4323715"/>
          <a:ext cx="2755900" cy="44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/>
                <a:gridCol w="688975"/>
                <a:gridCol w="688975"/>
                <a:gridCol w="688975"/>
              </a:tblGrid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4987925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40780" y="373634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先拆哪位？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72170" y="4552315"/>
            <a:ext cx="7283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200515" y="394335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/>
              <a:t>伪代码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6367780" y="494030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怎么拆？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0720" y="4053840"/>
            <a:ext cx="148844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草稿纸</a:t>
            </a:r>
            <a:r>
              <a:rPr lang="en-US" altLang="zh-CN" sz="2400" b="1"/>
              <a:t>/</a:t>
            </a:r>
            <a:r>
              <a:rPr lang="zh-CN" altLang="en-US" sz="2400" b="1"/>
              <a:t>笔记本</a:t>
            </a:r>
            <a:endParaRPr lang="zh-CN" altLang="en-US" sz="2400" b="1"/>
          </a:p>
        </p:txBody>
      </p:sp>
      <p:sp>
        <p:nvSpPr>
          <p:cNvPr id="3" name="圆角矩形 2"/>
          <p:cNvSpPr/>
          <p:nvPr/>
        </p:nvSpPr>
        <p:spPr>
          <a:xfrm>
            <a:off x="2897505" y="4053840"/>
            <a:ext cx="2090420" cy="9969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用数学的方法拆一拆看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回顾：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0405" y="341630"/>
            <a:ext cx="1106868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0 * 10 + 1234 % 10 = 4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1234 / 10 = 123 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4 * 10 + 123 % 10 = 43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123 / 10 = 12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43 * 10 + 12 % 10 = 432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12 / 10 = 1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432 * 10 + 1 % 10 = 4321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1 / 10 = 0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7095" y="1381125"/>
            <a:ext cx="103320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、从键盘上输入一个正整数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，计算其阶乘 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n!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（用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while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</a:rPr>
              <a:t>做</a:t>
            </a: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en-US" altLang="zh-CN" sz="36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提示：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n! = n * (n-1) * (n-2) * .... * 3 * 2 * 1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6550" y="283845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奥赛第一思路：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3440" y="1367155"/>
            <a:ext cx="7901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、读取数据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、存储数据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、全局变量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、模块化编程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8450" y="485140"/>
            <a:ext cx="24409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函数之三件套：必须用！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1007110"/>
            <a:ext cx="6910705" cy="4751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1899285"/>
            <a:ext cx="378587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335" y="6090920"/>
            <a:ext cx="47840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函数复习？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5825" y="327660"/>
            <a:ext cx="47840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解放主函数！！！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83845"/>
            <a:ext cx="378714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简单、直接上手：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例题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：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compare</a:t>
            </a:r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.cpp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2035810"/>
            <a:ext cx="4631055" cy="3183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9395" y="1921510"/>
            <a:ext cx="5684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输入两个数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比较大小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输出最小的数</a:t>
            </a:r>
            <a:endParaRPr lang="zh-CN" alt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93640236"/>
  <p:tag name="KSO_WM_UNIT_PLACING_PICTURE_USER_VIEWPORT" val="{&quot;height&quot;:6945,&quot;width&quot;:6210}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齐天伦</cp:lastModifiedBy>
  <cp:revision>20</cp:revision>
  <dcterms:created xsi:type="dcterms:W3CDTF">2020-01-16T17:19:00Z</dcterms:created>
  <dcterms:modified xsi:type="dcterms:W3CDTF">2021-07-10T08:06:17Z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