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  <p:sldId id="261" r:id="rId7"/>
    <p:sldId id="265" r:id="rId8"/>
    <p:sldId id="264" r:id="rId9"/>
    <p:sldId id="259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3315" y="1674495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信息奥赛基础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#3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17205" y="2908300"/>
            <a:ext cx="1559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结构体</a:t>
            </a:r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0215" y="923290"/>
            <a:ext cx="112922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结构体就是一个可以包含不同数据类型的一个结构，它是一种可以自己定义的数据类型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2780" y="2122170"/>
            <a:ext cx="10966450" cy="3924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7215" y="2783205"/>
            <a:ext cx="25044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结构体排序？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965" y="1477010"/>
            <a:ext cx="35966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自定义类型数组？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965" y="4089400"/>
            <a:ext cx="25044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Compare</a:t>
            </a:r>
            <a:r>
              <a:rPr lang="zh-CN" altLang="en-US" sz="2800" b="1">
                <a:solidFill>
                  <a:schemeClr val="bg1"/>
                </a:solidFill>
              </a:rPr>
              <a:t>函数</a:t>
            </a:r>
            <a:r>
              <a:rPr lang="zh-CN" altLang="en-US" sz="2800" b="1">
                <a:solidFill>
                  <a:schemeClr val="bg1"/>
                </a:solidFill>
              </a:rPr>
              <a:t>？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9580" y="939165"/>
            <a:ext cx="1129220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实例：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r>
              <a:rPr lang="zh-CN" altLang="en-US" sz="2800" b="1">
                <a:solidFill>
                  <a:schemeClr val="bg1"/>
                </a:solidFill>
              </a:rPr>
              <a:t>学生卡：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学号                </a:t>
            </a:r>
            <a:r>
              <a:rPr lang="en-US" altLang="zh-CN" sz="2800" b="1">
                <a:solidFill>
                  <a:schemeClr val="bg1"/>
                </a:solidFill>
              </a:rPr>
              <a:t>215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姓名</a:t>
            </a:r>
            <a:r>
              <a:rPr lang="en-US" altLang="zh-CN" sz="2800" b="1">
                <a:solidFill>
                  <a:schemeClr val="bg1"/>
                </a:solidFill>
              </a:rPr>
              <a:t>	        xiaoming</a:t>
            </a:r>
            <a:endParaRPr lang="zh-CN" altLang="en-US" sz="2800" b="1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</a:rPr>
              <a:t>出生年月       </a:t>
            </a:r>
            <a:r>
              <a:rPr lang="en-US" altLang="zh-CN" sz="2800" b="1">
                <a:solidFill>
                  <a:schemeClr val="bg1"/>
                </a:solidFill>
              </a:rPr>
              <a:t>2004.02</a:t>
            </a:r>
            <a:endParaRPr lang="en-US" altLang="zh-CN" sz="2800" b="1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3</a:t>
            </a:r>
            <a:endParaRPr lang="en-US" altLang="zh-CN" sz="2800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15 xiaoming 2012.02</a:t>
            </a:r>
            <a:endParaRPr lang="en-US" altLang="zh-CN" sz="2800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16 dawei 2013.02</a:t>
            </a:r>
            <a:endParaRPr lang="en-US" altLang="zh-CN" sz="2800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18 lili 2013.05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19455" y="0"/>
            <a:ext cx="991171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第一行输入数字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接下来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行输入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个学生的学生卡信息（顺序：学号、姓名、出生年月，以空格隔开）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输出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行，假设所有学生的任何信息都唯一，将所有学生的信息按年龄从小到大输出。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（顺序：学号、姓名、出生年月，以空格隔开）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9455" y="4083050"/>
            <a:ext cx="94322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输出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行，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假设所有学生除年龄以外信息都唯一，将所有学生的信息按年龄从小到大输出。若年龄相同按学号小到大顺序输出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（顺序：学号、姓名、出生年月，以空格隔开）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0485" y="3237230"/>
            <a:ext cx="43319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输出：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18 lili 2013.02</a:t>
            </a:r>
            <a:endParaRPr lang="en-US" altLang="zh-CN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16 dawei 2013.02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	15 xiaoming 2012.05</a:t>
            </a:r>
            <a:endParaRPr lang="en-US" altLang="zh-CN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1425" y="3237230"/>
            <a:ext cx="44723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输入：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15 xiaoming 2012.05</a:t>
            </a:r>
            <a:endParaRPr lang="en-US" altLang="zh-CN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16 dawei 2013.02</a:t>
            </a:r>
            <a:endParaRPr lang="en-US" altLang="zh-CN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18 lili 2013.02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49515" y="5593715"/>
            <a:ext cx="43319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bg1"/>
                </a:solidFill>
                <a:sym typeface="+mn-ea"/>
              </a:rPr>
              <a:t>输出：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	16 dawei 2013.02</a:t>
            </a:r>
            <a:endParaRPr lang="en-US" altLang="zh-CN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18 lili 2013.02</a:t>
            </a:r>
            <a:endParaRPr lang="en-US" altLang="zh-CN" b="1">
              <a:solidFill>
                <a:schemeClr val="bg1"/>
              </a:solidFill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	15 xiaoming 2012.05</a:t>
            </a:r>
            <a:endParaRPr lang="en-US" altLang="zh-CN" b="1">
              <a:solidFill>
                <a:schemeClr val="bg1"/>
              </a:solidFill>
            </a:endParaRPr>
          </a:p>
          <a:p>
            <a:pPr lvl="2"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1610"/>
            <a:ext cx="11007090" cy="1438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45773"/>
          <a:stretch>
            <a:fillRect/>
          </a:stretch>
        </p:blipFill>
        <p:spPr>
          <a:xfrm>
            <a:off x="0" y="1620520"/>
            <a:ext cx="8976995" cy="24053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78220" y="4025900"/>
            <a:ext cx="25400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输入样例：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6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90 67 80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87 66 91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78 89 91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88 99 77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67 89 64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78 89 98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76995" y="4025900"/>
            <a:ext cx="2540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输出样例：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6 265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4 264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3 258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2 244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1 237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95" y="1788160"/>
            <a:ext cx="341058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scholarship</a:t>
            </a:r>
            <a:r>
              <a:rPr lang="en-US" altLang="zh-CN" sz="3200" b="1">
                <a:solidFill>
                  <a:schemeClr val="bg1"/>
                </a:solidFill>
              </a:rPr>
              <a:t>.cpp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P1093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40" y="4149090"/>
            <a:ext cx="31737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输出格式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共5行，每行是两个用空格隔开的正整数，依次表示前5名学生的学号和总分。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0160"/>
            <a:ext cx="8613140" cy="681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83870" y="332740"/>
            <a:ext cx="9084945" cy="5939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solidFill>
                  <a:schemeClr val="bg1"/>
                </a:solidFill>
                <a:latin typeface="+mn-ea"/>
                <a:cs typeface="+mn-ea"/>
              </a:rPr>
              <a:t>问题描述：</a:t>
            </a:r>
            <a:endParaRPr 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sz="2000" b="1">
                <a:solidFill>
                  <a:schemeClr val="bg1"/>
                </a:solidFill>
                <a:latin typeface="+mn-ea"/>
                <a:cs typeface="+mn-ea"/>
              </a:rPr>
              <a:t>校园的小树林里有n棵树，小成发现，每棵树上有个小牌子，写着这棵树是哪年种的。他想知道，哪一年种的最多。你可以帮忙吗？输入文件：文件的第一行，是一个整数n（1&lt;=n&lt;=100），代表n棵树。第二行，是n个空格隔开的正整数，依次表示每棵树的种植年份，数值在1990到20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21</a:t>
            </a:r>
            <a:r>
              <a:rPr lang="zh-CN" sz="2000" b="1">
                <a:solidFill>
                  <a:schemeClr val="bg1"/>
                </a:solidFill>
                <a:latin typeface="+mn-ea"/>
                <a:cs typeface="+mn-ea"/>
              </a:rPr>
              <a:t>之间。输出文件：文件共一行，是一个或若干个整数，表示种树最多的年份。如果答案不止一个，按从小到大的顺序输出，中间用空格隔开。</a:t>
            </a:r>
            <a:endParaRPr 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样例输入1：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</a:rPr>
              <a:t>52010 2013 2014 2010 2014</a:t>
            </a:r>
            <a:endParaRPr 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样例输出1：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</a:rPr>
              <a:t>2010 2014</a:t>
            </a:r>
            <a:endParaRPr 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样例输入2：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</a:rPr>
              <a:t>71998 1998 2003 2002 2004 2004 1998</a:t>
            </a:r>
            <a:endParaRPr 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 indent="0"/>
            <a:r>
              <a:rPr lang="zh-CN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样例输出2：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</a:rPr>
              <a:t>1998</a:t>
            </a:r>
            <a:endParaRPr lang="en-US" altLang="en-US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204459300"/>
  <p:tag name="KSO_WM_UNIT_PLACING_PICTURE_USER_VIEWPORT" val="{&quot;height&quot;:3720,&quot;width&quot;:1039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宽屏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33</cp:revision>
  <dcterms:created xsi:type="dcterms:W3CDTF">2020-02-15T15:10:00Z</dcterms:created>
  <dcterms:modified xsi:type="dcterms:W3CDTF">2021-12-23T07:44:28Z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