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 id="259" r:id="rId6"/>
    <p:sldId id="260" r:id="rId7"/>
    <p:sldId id="263"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369 72,'0'3,"0"0,0 0,0 1,0 0,0 0,0 0,0 2,0-1,0 1,0 0,0 1,0 0,0 1,0 1,0-4,0 6,0-3,0 0,0 0,0-1,0 1,0-3,0 3,0-1,0 1,0-1,0 1,0 0,0 3,0-2,0 0,0-1,0 0,0 0,0-1,0 1,0-1,0-2,0 3,0-1,0 1,0-1,0 1,0 1,0-2,0 2,0-2,0 1,0-3,0-1,0 0,0 1,0-1,0 0,0 1,0 1,0-1,0 1,0-3,0 0,0 0,0 1,0-1,0 0,0 0,0 1,0 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213 77,'3'2,"-2"1,1 0,0 0,0 0,-1 0,-1 0,0 0,-4-1,1-1,0-1,-1 1,7 2,0-2,-1 2,1 0,-2 0,0 1,-1-1,-3-1,0 0,0-2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276 75,'-1'4,"0"-1,1 0,-1 1,1-1,0 0,0 0,3 1,1-3,0 1,-1-1,1 0,-1 0,1 0,0-1,-2-4</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293 81,'-4'4,"3"1,-2 1,-1 1,4-4,-1 2,0-2,1 1,0-1,-1 1,0-1,1 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402 110,'3'0,"1"0,0 0,4 0,0-2,2 2,0 0,2 0,-2 0,3 0,-1 0,0 0,-2 0,1 0,0 0,-1 0,1 0,-1 0,1-2,-1 1,-1-1,1 1,-4 1,1-1,0 0,-1 1,-1 0,3 0,-3 0,1 0,-2 0,0 0,0 0,1 0,-2 0,2 0,-2 0,0 0,0 0,0 0,-1-3,-2 0,0 0,0-1,-3 4,6 1,-1 2,-1 0,0 1,0-1,-1 0,-2 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498 59,'0'5,"0"-1,0 0,0 2,0-3,0 1,0-1,0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533 84,'0'4,"-3"-2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556 49,'3'-1,"1"0,0 1,-1-1,0 1,1 1,-1 2,-2 0,-1 1,0 2,-2-3,-1 2,-1 0,1-3,11 0,-3-2,3 0,-4 0,0 0,-1 0,2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848 95,'5'0,"-2"0,4-2,-1 0,-1 2,3 0,-4 0,2 0,-3 0,0 2,-3 1,0 0,-1 2,-3-2,0 2,-2-1,1 0,2-2,1 1,6-3,-1 0,1 0,-1 0,1 0,-1 0,1 0,-1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616 142,'6'-3,"1"3,-3-1,-1 1,-6 0,-2-1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421 139,'5'1,"0"-1,1 0,1 3,-2-3,0 1,3-1,-1 0,2 0,1 2,2-2,1 0,0 0,3 0,-1 0,1 0,1 0,-4 0,-3 0,0 3,-2-3,-1 0,-3 0,0 0,0 0,1 0,-1-1,0 1,2-1,3-2,-3 3,3-1,-3 1,2-1,-3 1,1 0,-2 0,1 0,0-1,-2 0,0 0,0-1,0 1,-8-1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786 64,'0'4,"0"-1,0 2,0 0,0 2,-1 1,0 3,1-3,0-1,0 2,0-4,0 5,0-3,0 2,0-1,0-1,0 1,0 0,0 0,0-2,0 2,0 0,0-1,0 0,0-2,0-2,0 3,0-1,0-1,0 1,0 1,0-2,0 1,0 2,0-2,0 1,0-2,0 0,0 1,0-2,0 1,0-1,0 0,0 3,0-3,0 1,0-1,0 0,0 1,0-1,0 2,0 2,0-3,0-1,0 1,0-1,0 1,0-1,0 1,0 2,0 0,0-2,0 0,0 0,1 0,-1-1,0 0,0 0,0 0,1 0,0 2,-1-2,0 1,0-1,0 2,0-2,0 0,0 0,0 0,0 0,0 0,0 1,0-1,0 0,0-6</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429 127,'-2'4,"0"0,1-1,-2 0,3 0,0 0,4-2,0 1,0 0,0 0,-1-1,1-1,0 0,-1 3,1-3,-1 2</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574 116,'1'3,"-1"0,0 2,-1-1,1-1,0 0,0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412 215,'3'1,"3"-1,1 0,-2 0,-1 0,2 0,-2 0,0 0,0 0,-1 0,1 0,-1 0,1 0,-1 0,1 0,-1 0,2 0,-2-1,3 1,-2-2,4 1,-1 1,-1 0,0 0,2 0,0 0,-1 0,1 0,-1 0,1 0,-1 0,1 0,-2 0,2 0,-1 0,1 0,-2 0,2 0,-3 0,0 0,3 0,-2 0,-1 0,1 0,0 0,0 0,-1 0,1 0,0 0,-1 0,0 0,-1 0,0-1,-1 1,1 0,-2-3,-3 0,-3-1,1 2,0 1,6 3,0 1,-1 0,-2 1,-2-1,-5 0,3-2,-2 2,2-2,1-1,-2 1,2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522 178,'3'-1,"1"1,-1 0,2 0,-2 0,-2 3,-2 1,-3-2,1-1,-1 0,7-2,1 1,1-1,-2 1,1 0,0 0,-1 0,-1 3,-4 2,-2-3,-3 2,4-4,0 0,-1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572 196,'0'4,"-2"-1</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597 174,'0'3,"-1"0,0 0,2 0,2-3,0 1,0-1,0 0,0 0,1 0,-1 0,1-1,-1-1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612 170,'0'3,"0"0,0 0,0 1,0 0,-1-1,1 0,-1 1,1-1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833 193,'4'-1,"2"1,-2 0,-1 0,0 0,0 0,0 0,-3 6,0-1,-4-2,8-1,-1 0,-3 2,-1 0,-2-3,-3 2,2-3</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864 220,'0'3</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906 194,'-2'3,"1"0,0 0,1 0,0 0,3-3,1 2,-1-2,1 1,1-1,-2 0,0 0,2 0,-2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 65,'0'4,"-2"-1,2 0,-1 2,1-1,0 0,-1 1,1 1,0-3,0 1,0-1,0 2,0-2,-2 0,2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926 195,'-2'5,"2"-1,0 1,0 0,0-1,0 0,0-1,0 0,0 3,-1-2,-1 0,2-1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406 254,'4'0,"0"0,0 0,0 0,3 0,2 0,1 0,0 0,4 0,2 0,3 0,0 0,6 0,-1 0,-4 0,-9 0,1 0,-2 0,-1 1,-3 1,-2-2,1 0,0 0,-1 0,2 0,-1 0,0 0,0 0,-2 0,2 0,-2 0,0 0,0 0,0 0,2 1,-1-1,0 0,-1 0,2 0,-2 0,2 0,-1 0,-1 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397 249,'6'0,"-3"0,1 0,0-1,-1-1,0 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400 248,'0'4,"4"0,0-1,-1-1,0 0,0 1,0-1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569 227,'4'-1,"2"1,-3 0,1 0,0 0,-1 0,-4 6,-2-4,0-1,-2 1,2-1,0 1,8-2,-1 0,2 0,1 0,-1 0,0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123 218,'0'3,"1"2,-1-1,0 1,0-1,0 0,0 1,0-2,0 0,0 2,0-2</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177 232,'5'-2,"-1"2,0 0,2 0,-1 0,-1 0,-1 0,2 0,-5 5,0-2,0 0,-3 0,-1 1,-1 0,2-3,-1 2,3 0,6-3,-1 0,1 0,-1 0,0 0,-1 0,0 0,2 0,-2 0,1 0,0-1</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256 217,'0'-3,"4"2,1-1,1 1,1 1,-2 0,2 0,-3 0,0 0,-2 4,-6-3,-4 2,3-2,-1 2,2-2,7 3,2-2,-2 2,0-3,0 1,1 1,-3 0,-1 0,-4 2,-1-4,-1 2,1-2,2 0,0-1,0 2</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403 331,'3'2,"0"-2,1 0,-1 0,0 0,0 0,3 0,-3 0,0 0,1 0,-1 0,1 0,-1 0,1 0,0 0,0 0,0 0,2 0,-1 0,3 0,-2 0,3 0,-1 0,1 0,1 0,-1 0,0 0,-1 0,2 0,-1 0,-1 0,0 0,1 0,-1 0,-1 0,0 0,0 0,-2 0,-1 0,-1 0,1 0,0 0,1 0,-1 0,0-2,0 2,3-1,-4 0,1 1,0 0,0 0,-1 0,1 0,-1 0,2 0,-1 0,0 0,0 0,1 0,-1 0,0 0,-1 0,1 0,-1 0,0 0,-2-3,-3 0,-1 3,-1-2,1 0,0 1,0 1,7 1,-1 0,2 2,-3 1,-4 0,-1-1,0 0,0 0,0-1,0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409 78,'-4'2,"0"1,0 1,0 1,3-2,0 0,-1 2,2 0,0 0,0-1,0-1,2 0,2-1,0-2,-1 0,1 0,-1 0,3-3,-2 2,-1 0,0-2,0-1,-2 0,-1 0,0 1,0 0,0 0,0 0,0-1,-3 0,0 4,-1-1,0-1,1 2,0 0,-1 1,1-1,0 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71 112,'0'3,"0"0,-2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414 89,'0'3,"0"0,0 1,0-1,0 0,0 1,-1-1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406 193,'-4'-1,"1"4,1 1,0-1,2 0,0 0,0 0,0 0,0 0,0 0,1 1,2-2,0 0,0-1,0-1,1 0,0 0,-1 0,0-2,-1-2,0 1,0-2,1 0,-3 0,0 2,0 0,0 0,0 0,-1-1,-2-1,2 2,-3 0,0 2,0 1,1 0,0 1,1 2,-2 0,1 0,2 0,0 1,0-1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405 198,'3'0,"0"0,0-1,-2 6,-2-1,-1-1,-2 0,7-2,0-1,0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381 290,'0'4,"0"0,0 0,0-1,0 0,0 0,1 1,1-1,0 0,0 0,1-1,0-2,0 0,0 0,0 0,0-3,2 1,-2-2,-1 0,-2 1,0 0,0-1,0 1,0 0,0-2,0 1,-2 0,1 1,-1 0,-1 2,0-1,0 2,0 0,-1 1,0 0,0 3,2-1,1 0,-1 1,1-1,1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388 294,'3'-2,"1"0,-1 2,0 0,0 0,-7 5,1-5,6 2,0 0,-3 1,-1 0,-2-2,0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569 311,'3'0,"-3"3,0 0,-1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519 322,'-3'3</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825 320,'3'0,"0"0,1-1,0 0,-1 1,0 2,0 1,-3 0,1 0,-1 0,0 0,0 0,-3 0,1 0,0 0,-1 0,0-1,0 0,0-2,6 0,0 0,0 0,1 0,-1 0,0 0,1 0,-1 0,0 0,0 0,0-1</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887 347,'1'3,"-4"0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899 323,'4'-1,"0"1,-1 1,-2 3,-1 1,-4-1,1-3,0 0,0 1,7-1,0 0,-1 2,-2 1,-2 1,-2-3,0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 75,'0'-3,"3"2,0 1,-2 5,-1-2,0 1,0-1,0 1,0-1,0 2,0-2,-1 1,0 0,0-1,3 0,1-3,0 1</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914 355,'1'3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955 326,'0'3,"-1"0,-1 0,2 0,3-1,0-2,1 1,1 0,-1-1,1 1,0 0,-1-1,0 0,0 0,-1 0,0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986 326,'-1'4,"1"-1,0 0,0 0,0 0,0 2,0-2,-1 0,-2 0,2 0,-2-1,-1 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410 363,'-3'1,"7"0,0-2,2-2,-3 3,0 0,0 0,2-3</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550 445,'0'3</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552 536,'0'4,"0"3,0 2,0 2,0 2,0 0,-1 0,0-7,0-3,0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589 548,'0'3,"0"2,0-1,0 0,0-1,0 0,1 0,6 0,-4-1,3 0,-1 2,-1-1,0 0,-3 0,0 0,-1 0,0 0,-5 0,2-1,-3-2,1 1,2-1,-1 0,1 0,0 0,0 0,-1 0,1 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595 557,'5'-2,"-1"-1,1 3,0-1,-1 0,0 1,-1 0,2-2,-2 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657 559,'0'-5,"0"2,0 0,-3-1,0 0,-1 1,0 1,1 0,-2 1,2-1,0 2,-1-1,-1 0,1 0,-1 0,0 1,2-1,-1 0,-2-2,1 2,2 1,0 0,-1 0,0 0,0 0,0 0,0 0,-2 0,3 0,-1 0,0 0,0 0,0 0,0 0,0 0,0 0,1 0,0 0,-1 0,0 1,1 3,1-1,1 0,-1 2,1-1,-2-1,1 3,0-1,1-1,1-1,0 0,0 0,0 2,0-2,0 2,0-1,0-1,0 1,0 1,0-1,0-1,1 0,1 2,2-1,1 0,-1-2,2 0,1 1,0-2,1 1,-1 2,3 0,-1-2,1-1,-2 2,0-3,0 1,1 0,-1-1,-2 0,1 0,0 0,-2 0,-2 0,0 0,1 0,-1-1,-1-2,3-3,-2 2,-2 1,-1 0,2-1,-1-1,3 1,-2 1,0-2,-1 2,0-1,0 1,0 0,-1 0,1 0,-1-1,0 1,0-1,0 1,0 0,-2 0,1-1,0 1,-1 0,0-1,0 1,-1 2,0 0,0-1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127 116,'1'3,"-1"0,-3 0,0-1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 83,'4'-1,"1"0,-2 1,0-1,0 1,1-1,0 1,-3 3,-3 0,0 0,2 0,0 0,3 1,0-1,-3 1,0-1,0 0,0 0,-3 1,-2-1,-2-1,4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193 120,'0'4,"-1"-1,-2-2</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4-28T10:56: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245 116,'0'3,"0"0,-1 1,-2-2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50.png"/><Relationship Id="rId97" Type="http://schemas.openxmlformats.org/officeDocument/2006/relationships/customXml" Target="../ink/ink49.xml"/><Relationship Id="rId96" Type="http://schemas.openxmlformats.org/officeDocument/2006/relationships/image" Target="../media/image49.png"/><Relationship Id="rId95" Type="http://schemas.openxmlformats.org/officeDocument/2006/relationships/customXml" Target="../ink/ink48.xml"/><Relationship Id="rId94" Type="http://schemas.openxmlformats.org/officeDocument/2006/relationships/image" Target="../media/image48.png"/><Relationship Id="rId93" Type="http://schemas.openxmlformats.org/officeDocument/2006/relationships/customXml" Target="../ink/ink47.xml"/><Relationship Id="rId92" Type="http://schemas.openxmlformats.org/officeDocument/2006/relationships/image" Target="../media/image47.png"/><Relationship Id="rId91" Type="http://schemas.openxmlformats.org/officeDocument/2006/relationships/customXml" Target="../ink/ink46.xml"/><Relationship Id="rId90" Type="http://schemas.openxmlformats.org/officeDocument/2006/relationships/image" Target="../media/image46.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5.png"/><Relationship Id="rId87" Type="http://schemas.openxmlformats.org/officeDocument/2006/relationships/customXml" Target="../ink/ink44.xml"/><Relationship Id="rId86" Type="http://schemas.openxmlformats.org/officeDocument/2006/relationships/image" Target="../media/image44.png"/><Relationship Id="rId85" Type="http://schemas.openxmlformats.org/officeDocument/2006/relationships/customXml" Target="../ink/ink43.xml"/><Relationship Id="rId84" Type="http://schemas.openxmlformats.org/officeDocument/2006/relationships/image" Target="../media/image43.png"/><Relationship Id="rId83" Type="http://schemas.openxmlformats.org/officeDocument/2006/relationships/customXml" Target="../ink/ink42.xml"/><Relationship Id="rId82" Type="http://schemas.openxmlformats.org/officeDocument/2006/relationships/image" Target="../media/image42.png"/><Relationship Id="rId81" Type="http://schemas.openxmlformats.org/officeDocument/2006/relationships/customXml" Target="../ink/ink41.xml"/><Relationship Id="rId80" Type="http://schemas.openxmlformats.org/officeDocument/2006/relationships/image" Target="../media/image41.png"/><Relationship Id="rId8" Type="http://schemas.openxmlformats.org/officeDocument/2006/relationships/image" Target="../media/image5.png"/><Relationship Id="rId79" Type="http://schemas.openxmlformats.org/officeDocument/2006/relationships/customXml" Target="../ink/ink40.xml"/><Relationship Id="rId78" Type="http://schemas.openxmlformats.org/officeDocument/2006/relationships/image" Target="../media/image40.png"/><Relationship Id="rId77" Type="http://schemas.openxmlformats.org/officeDocument/2006/relationships/customXml" Target="../ink/ink39.xml"/><Relationship Id="rId76" Type="http://schemas.openxmlformats.org/officeDocument/2006/relationships/image" Target="../media/image39.png"/><Relationship Id="rId75" Type="http://schemas.openxmlformats.org/officeDocument/2006/relationships/customXml" Target="../ink/ink38.xml"/><Relationship Id="rId74" Type="http://schemas.openxmlformats.org/officeDocument/2006/relationships/image" Target="../media/image38.png"/><Relationship Id="rId73" Type="http://schemas.openxmlformats.org/officeDocument/2006/relationships/customXml" Target="../ink/ink37.xml"/><Relationship Id="rId72" Type="http://schemas.openxmlformats.org/officeDocument/2006/relationships/image" Target="../media/image37.png"/><Relationship Id="rId71" Type="http://schemas.openxmlformats.org/officeDocument/2006/relationships/customXml" Target="../ink/ink36.xml"/><Relationship Id="rId70" Type="http://schemas.openxmlformats.org/officeDocument/2006/relationships/image" Target="../media/image36.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5.png"/><Relationship Id="rId67" Type="http://schemas.openxmlformats.org/officeDocument/2006/relationships/customXml" Target="../ink/ink34.xml"/><Relationship Id="rId66" Type="http://schemas.openxmlformats.org/officeDocument/2006/relationships/image" Target="../media/image34.png"/><Relationship Id="rId65" Type="http://schemas.openxmlformats.org/officeDocument/2006/relationships/customXml" Target="../ink/ink33.xml"/><Relationship Id="rId64" Type="http://schemas.openxmlformats.org/officeDocument/2006/relationships/image" Target="../media/image33.png"/><Relationship Id="rId63" Type="http://schemas.openxmlformats.org/officeDocument/2006/relationships/customXml" Target="../ink/ink32.xml"/><Relationship Id="rId62" Type="http://schemas.openxmlformats.org/officeDocument/2006/relationships/image" Target="../media/image32.png"/><Relationship Id="rId61" Type="http://schemas.openxmlformats.org/officeDocument/2006/relationships/customXml" Target="../ink/ink31.xml"/><Relationship Id="rId60" Type="http://schemas.openxmlformats.org/officeDocument/2006/relationships/image" Target="../media/image31.png"/><Relationship Id="rId6" Type="http://schemas.openxmlformats.org/officeDocument/2006/relationships/image" Target="../media/image4.png"/><Relationship Id="rId59" Type="http://schemas.openxmlformats.org/officeDocument/2006/relationships/customXml" Target="../ink/ink30.xml"/><Relationship Id="rId58" Type="http://schemas.openxmlformats.org/officeDocument/2006/relationships/image" Target="../media/image30.png"/><Relationship Id="rId57" Type="http://schemas.openxmlformats.org/officeDocument/2006/relationships/customXml" Target="../ink/ink29.xml"/><Relationship Id="rId56" Type="http://schemas.openxmlformats.org/officeDocument/2006/relationships/image" Target="../media/image29.png"/><Relationship Id="rId55" Type="http://schemas.openxmlformats.org/officeDocument/2006/relationships/customXml" Target="../ink/ink28.xml"/><Relationship Id="rId54" Type="http://schemas.openxmlformats.org/officeDocument/2006/relationships/image" Target="../media/image28.png"/><Relationship Id="rId53" Type="http://schemas.openxmlformats.org/officeDocument/2006/relationships/customXml" Target="../ink/ink27.xml"/><Relationship Id="rId52" Type="http://schemas.openxmlformats.org/officeDocument/2006/relationships/image" Target="../media/image27.png"/><Relationship Id="rId51" Type="http://schemas.openxmlformats.org/officeDocument/2006/relationships/customXml" Target="../ink/ink26.xml"/><Relationship Id="rId50" Type="http://schemas.openxmlformats.org/officeDocument/2006/relationships/image" Target="../media/image26.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5.png"/><Relationship Id="rId47" Type="http://schemas.openxmlformats.org/officeDocument/2006/relationships/customXml" Target="../ink/ink24.xml"/><Relationship Id="rId46" Type="http://schemas.openxmlformats.org/officeDocument/2006/relationships/image" Target="../media/image24.png"/><Relationship Id="rId45" Type="http://schemas.openxmlformats.org/officeDocument/2006/relationships/customXml" Target="../ink/ink23.xml"/><Relationship Id="rId44" Type="http://schemas.openxmlformats.org/officeDocument/2006/relationships/image" Target="../media/image23.png"/><Relationship Id="rId43" Type="http://schemas.openxmlformats.org/officeDocument/2006/relationships/customXml" Target="../ink/ink22.xml"/><Relationship Id="rId42" Type="http://schemas.openxmlformats.org/officeDocument/2006/relationships/image" Target="../media/image22.png"/><Relationship Id="rId41" Type="http://schemas.openxmlformats.org/officeDocument/2006/relationships/customXml" Target="../ink/ink21.xml"/><Relationship Id="rId40" Type="http://schemas.openxmlformats.org/officeDocument/2006/relationships/image" Target="../media/image21.png"/><Relationship Id="rId4" Type="http://schemas.openxmlformats.org/officeDocument/2006/relationships/image" Target="../media/image3.png"/><Relationship Id="rId39" Type="http://schemas.openxmlformats.org/officeDocument/2006/relationships/customXml" Target="../ink/ink20.xml"/><Relationship Id="rId38" Type="http://schemas.openxmlformats.org/officeDocument/2006/relationships/image" Target="../media/image20.png"/><Relationship Id="rId37" Type="http://schemas.openxmlformats.org/officeDocument/2006/relationships/customXml" Target="../ink/ink19.xml"/><Relationship Id="rId36" Type="http://schemas.openxmlformats.org/officeDocument/2006/relationships/image" Target="../media/image19.png"/><Relationship Id="rId35" Type="http://schemas.openxmlformats.org/officeDocument/2006/relationships/customXml" Target="../ink/ink18.xml"/><Relationship Id="rId34" Type="http://schemas.openxmlformats.org/officeDocument/2006/relationships/image" Target="../media/image18.png"/><Relationship Id="rId33" Type="http://schemas.openxmlformats.org/officeDocument/2006/relationships/customXml" Target="../ink/ink17.xml"/><Relationship Id="rId32" Type="http://schemas.openxmlformats.org/officeDocument/2006/relationships/image" Target="../media/image17.png"/><Relationship Id="rId31" Type="http://schemas.openxmlformats.org/officeDocument/2006/relationships/customXml" Target="../ink/ink16.xml"/><Relationship Id="rId30" Type="http://schemas.openxmlformats.org/officeDocument/2006/relationships/image" Target="../media/image16.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5.png"/><Relationship Id="rId27" Type="http://schemas.openxmlformats.org/officeDocument/2006/relationships/customXml" Target="../ink/ink14.xml"/><Relationship Id="rId26" Type="http://schemas.openxmlformats.org/officeDocument/2006/relationships/image" Target="../media/image14.png"/><Relationship Id="rId25" Type="http://schemas.openxmlformats.org/officeDocument/2006/relationships/customXml" Target="../ink/ink13.xml"/><Relationship Id="rId24" Type="http://schemas.openxmlformats.org/officeDocument/2006/relationships/image" Target="../media/image13.png"/><Relationship Id="rId23" Type="http://schemas.openxmlformats.org/officeDocument/2006/relationships/customXml" Target="../ink/ink12.xml"/><Relationship Id="rId22" Type="http://schemas.openxmlformats.org/officeDocument/2006/relationships/image" Target="../media/image12.png"/><Relationship Id="rId21" Type="http://schemas.openxmlformats.org/officeDocument/2006/relationships/customXml" Target="../ink/ink11.xml"/><Relationship Id="rId20" Type="http://schemas.openxmlformats.org/officeDocument/2006/relationships/image" Target="../media/image11.png"/><Relationship Id="rId2" Type="http://schemas.openxmlformats.org/officeDocument/2006/relationships/image" Target="../media/image2.png"/><Relationship Id="rId19" Type="http://schemas.openxmlformats.org/officeDocument/2006/relationships/customXml" Target="../ink/ink10.xml"/><Relationship Id="rId18" Type="http://schemas.openxmlformats.org/officeDocument/2006/relationships/image" Target="../media/image10.png"/><Relationship Id="rId17" Type="http://schemas.openxmlformats.org/officeDocument/2006/relationships/customXml" Target="../ink/ink9.xml"/><Relationship Id="rId16" Type="http://schemas.openxmlformats.org/officeDocument/2006/relationships/image" Target="../media/image9.png"/><Relationship Id="rId15" Type="http://schemas.openxmlformats.org/officeDocument/2006/relationships/customXml" Target="../ink/ink8.xml"/><Relationship Id="rId14" Type="http://schemas.openxmlformats.org/officeDocument/2006/relationships/image" Target="../media/image8.png"/><Relationship Id="rId13" Type="http://schemas.openxmlformats.org/officeDocument/2006/relationships/customXml" Target="../ink/ink7.xml"/><Relationship Id="rId12" Type="http://schemas.openxmlformats.org/officeDocument/2006/relationships/image" Target="../media/image7.png"/><Relationship Id="rId117" Type="http://schemas.openxmlformats.org/officeDocument/2006/relationships/slideLayout" Target="../slideLayouts/slideLayout2.xml"/><Relationship Id="rId116" Type="http://schemas.openxmlformats.org/officeDocument/2006/relationships/image" Target="../media/image59.png"/><Relationship Id="rId115" Type="http://schemas.openxmlformats.org/officeDocument/2006/relationships/customXml" Target="../ink/ink58.xml"/><Relationship Id="rId114" Type="http://schemas.openxmlformats.org/officeDocument/2006/relationships/image" Target="../media/image58.png"/><Relationship Id="rId113" Type="http://schemas.openxmlformats.org/officeDocument/2006/relationships/customXml" Target="../ink/ink57.xml"/><Relationship Id="rId112" Type="http://schemas.openxmlformats.org/officeDocument/2006/relationships/image" Target="../media/image57.png"/><Relationship Id="rId111" Type="http://schemas.openxmlformats.org/officeDocument/2006/relationships/customXml" Target="../ink/ink56.xml"/><Relationship Id="rId110" Type="http://schemas.openxmlformats.org/officeDocument/2006/relationships/image" Target="../media/image56.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5.png"/><Relationship Id="rId107" Type="http://schemas.openxmlformats.org/officeDocument/2006/relationships/customXml" Target="../ink/ink54.xml"/><Relationship Id="rId106" Type="http://schemas.openxmlformats.org/officeDocument/2006/relationships/image" Target="../media/image54.png"/><Relationship Id="rId105" Type="http://schemas.openxmlformats.org/officeDocument/2006/relationships/customXml" Target="../ink/ink53.xml"/><Relationship Id="rId104" Type="http://schemas.openxmlformats.org/officeDocument/2006/relationships/image" Target="../media/image53.png"/><Relationship Id="rId103" Type="http://schemas.openxmlformats.org/officeDocument/2006/relationships/customXml" Target="../ink/ink52.xml"/><Relationship Id="rId102" Type="http://schemas.openxmlformats.org/officeDocument/2006/relationships/image" Target="../media/image52.png"/><Relationship Id="rId101" Type="http://schemas.openxmlformats.org/officeDocument/2006/relationships/customXml" Target="../ink/ink51.xml"/><Relationship Id="rId100" Type="http://schemas.openxmlformats.org/officeDocument/2006/relationships/image" Target="../media/image51.png"/><Relationship Id="rId10" Type="http://schemas.openxmlformats.org/officeDocument/2006/relationships/image" Target="../media/image6.png"/><Relationship Id="rId1" Type="http://schemas.openxmlformats.org/officeDocument/2006/relationships/customXml" Target="../ink/ink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93315" y="1674495"/>
            <a:ext cx="8147685" cy="1014730"/>
          </a:xfrm>
          <a:prstGeom prst="rect">
            <a:avLst/>
          </a:prstGeom>
          <a:noFill/>
        </p:spPr>
        <p:txBody>
          <a:bodyPr wrap="square" rtlCol="0">
            <a:spAutoFit/>
          </a:bodyPr>
          <a:p>
            <a:r>
              <a:rPr lang="zh-CN" altLang="en-US" sz="6000" b="1">
                <a:solidFill>
                  <a:schemeClr val="bg1"/>
                </a:solidFill>
                <a:latin typeface="+mj-ea"/>
                <a:ea typeface="+mj-ea"/>
                <a:cs typeface="+mj-ea"/>
              </a:rPr>
              <a:t>信息奥赛基础       </a:t>
            </a:r>
            <a:r>
              <a:rPr lang="en-US" altLang="zh-CN" sz="6000" b="1">
                <a:solidFill>
                  <a:schemeClr val="bg1"/>
                </a:solidFill>
                <a:latin typeface="+mj-ea"/>
                <a:ea typeface="+mj-ea"/>
                <a:cs typeface="+mj-ea"/>
              </a:rPr>
              <a:t>#8</a:t>
            </a:r>
            <a:endParaRPr lang="en-US" altLang="zh-CN" sz="6000" b="1">
              <a:solidFill>
                <a:schemeClr val="bg1"/>
              </a:solidFill>
              <a:latin typeface="+mj-ea"/>
              <a:ea typeface="+mj-ea"/>
              <a:cs typeface="+mj-ea"/>
            </a:endParaRPr>
          </a:p>
        </p:txBody>
      </p:sp>
      <p:sp>
        <p:nvSpPr>
          <p:cNvPr id="6" name="文本框 5"/>
          <p:cNvSpPr txBox="1"/>
          <p:nvPr/>
        </p:nvSpPr>
        <p:spPr>
          <a:xfrm>
            <a:off x="8505190" y="2938145"/>
            <a:ext cx="2871470" cy="583565"/>
          </a:xfrm>
          <a:prstGeom prst="rect">
            <a:avLst/>
          </a:prstGeom>
          <a:noFill/>
        </p:spPr>
        <p:txBody>
          <a:bodyPr wrap="square" rtlCol="0">
            <a:spAutoFit/>
          </a:bodyPr>
          <a:p>
            <a:r>
              <a:rPr lang="zh-CN" altLang="en-US" sz="3200" b="1">
                <a:solidFill>
                  <a:schemeClr val="bg1"/>
                </a:solidFill>
                <a:latin typeface="+mj-ea"/>
                <a:ea typeface="+mj-ea"/>
                <a:cs typeface="+mj-ea"/>
              </a:rPr>
              <a:t>贪心算法</a:t>
            </a:r>
            <a:endParaRPr lang="zh-CN" altLang="en-US" sz="3200" b="1">
              <a:solidFill>
                <a:schemeClr val="bg1"/>
              </a:solidFill>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3295650" y="642620"/>
              <a:ext cx="360" cy="3795395"/>
            </p14:xfrm>
          </p:contentPart>
        </mc:Choice>
        <mc:Fallback xmlns="">
          <p:pic>
            <p:nvPicPr>
              <p:cNvPr id="4" name="墨迹 3"/>
            </p:nvPicPr>
            <p:blipFill>
              <a:blip r:embed="rId2"/>
            </p:blipFill>
            <p:spPr>
              <a:xfrm>
                <a:off x="3295650" y="642620"/>
                <a:ext cx="360" cy="379539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7002145" y="571500"/>
              <a:ext cx="26670" cy="3696335"/>
            </p14:xfrm>
          </p:contentPart>
        </mc:Choice>
        <mc:Fallback xmlns="">
          <p:pic>
            <p:nvPicPr>
              <p:cNvPr id="5" name="墨迹 4"/>
            </p:nvPicPr>
            <p:blipFill>
              <a:blip r:embed="rId4"/>
            </p:blipFill>
            <p:spPr>
              <a:xfrm>
                <a:off x="7002145" y="571500"/>
                <a:ext cx="26670" cy="36963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73075" y="580390"/>
              <a:ext cx="53340" cy="544195"/>
            </p14:xfrm>
          </p:contentPart>
        </mc:Choice>
        <mc:Fallback xmlns="">
          <p:pic>
            <p:nvPicPr>
              <p:cNvPr id="6" name="墨迹 5"/>
            </p:nvPicPr>
            <p:blipFill>
              <a:blip r:embed="rId6"/>
            </p:blipFill>
            <p:spPr>
              <a:xfrm>
                <a:off x="473075" y="580390"/>
                <a:ext cx="53340" cy="5441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15950" y="1000125"/>
              <a:ext cx="17780" cy="80010"/>
            </p14:xfrm>
          </p:contentPart>
        </mc:Choice>
        <mc:Fallback xmlns="">
          <p:pic>
            <p:nvPicPr>
              <p:cNvPr id="7" name="墨迹 6"/>
            </p:nvPicPr>
            <p:blipFill>
              <a:blip r:embed="rId8"/>
            </p:blipFill>
            <p:spPr>
              <a:xfrm>
                <a:off x="615950" y="1000125"/>
                <a:ext cx="17780" cy="8001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830580" y="633730"/>
              <a:ext cx="106680" cy="401955"/>
            </p14:xfrm>
          </p:contentPart>
        </mc:Choice>
        <mc:Fallback xmlns="">
          <p:pic>
            <p:nvPicPr>
              <p:cNvPr id="8" name="墨迹 7"/>
            </p:nvPicPr>
            <p:blipFill>
              <a:blip r:embed="rId10"/>
            </p:blipFill>
            <p:spPr>
              <a:xfrm>
                <a:off x="830580" y="633730"/>
                <a:ext cx="106680" cy="40195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1089660" y="1035685"/>
              <a:ext cx="53340" cy="97790"/>
            </p14:xfrm>
          </p:contentPart>
        </mc:Choice>
        <mc:Fallback xmlns="">
          <p:pic>
            <p:nvPicPr>
              <p:cNvPr id="9" name="墨迹 8"/>
            </p:nvPicPr>
            <p:blipFill>
              <a:blip r:embed="rId12"/>
            </p:blipFill>
            <p:spPr>
              <a:xfrm>
                <a:off x="1089660" y="1035685"/>
                <a:ext cx="53340" cy="977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1285875" y="704850"/>
              <a:ext cx="259080" cy="410845"/>
            </p14:xfrm>
          </p:contentPart>
        </mc:Choice>
        <mc:Fallback xmlns="">
          <p:pic>
            <p:nvPicPr>
              <p:cNvPr id="10" name="墨迹 9"/>
            </p:nvPicPr>
            <p:blipFill>
              <a:blip r:embed="rId14"/>
            </p:blipFill>
            <p:spPr>
              <a:xfrm>
                <a:off x="1285875" y="704850"/>
                <a:ext cx="259080" cy="41084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1687830" y="1071245"/>
              <a:ext cx="35560" cy="71755"/>
            </p14:xfrm>
          </p:contentPart>
        </mc:Choice>
        <mc:Fallback xmlns="">
          <p:pic>
            <p:nvPicPr>
              <p:cNvPr id="11" name="墨迹 10"/>
            </p:nvPicPr>
            <p:blipFill>
              <a:blip r:embed="rId16"/>
            </p:blipFill>
            <p:spPr>
              <a:xfrm>
                <a:off x="1687830" y="1071245"/>
                <a:ext cx="35560" cy="717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2152015" y="1035685"/>
              <a:ext cx="36195" cy="107315"/>
            </p14:xfrm>
          </p:contentPart>
        </mc:Choice>
        <mc:Fallback xmlns="">
          <p:pic>
            <p:nvPicPr>
              <p:cNvPr id="12" name="墨迹 11"/>
            </p:nvPicPr>
            <p:blipFill>
              <a:blip r:embed="rId18"/>
            </p:blipFill>
            <p:spPr>
              <a:xfrm>
                <a:off x="2152015" y="1035685"/>
                <a:ext cx="36195" cy="1073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1875155" y="687070"/>
              <a:ext cx="125095" cy="455930"/>
            </p14:xfrm>
          </p:contentPart>
        </mc:Choice>
        <mc:Fallback xmlns="">
          <p:pic>
            <p:nvPicPr>
              <p:cNvPr id="13" name="墨迹 12"/>
            </p:nvPicPr>
            <p:blipFill>
              <a:blip r:embed="rId20"/>
            </p:blipFill>
            <p:spPr>
              <a:xfrm>
                <a:off x="1875155" y="687070"/>
                <a:ext cx="125095" cy="45593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2438400" y="669290"/>
              <a:ext cx="276860" cy="303530"/>
            </p14:xfrm>
          </p:contentPart>
        </mc:Choice>
        <mc:Fallback xmlns="">
          <p:pic>
            <p:nvPicPr>
              <p:cNvPr id="14" name="墨迹 13"/>
            </p:nvPicPr>
            <p:blipFill>
              <a:blip r:embed="rId22"/>
            </p:blipFill>
            <p:spPr>
              <a:xfrm>
                <a:off x="2438400" y="669290"/>
                <a:ext cx="276860" cy="3035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2473960" y="723265"/>
              <a:ext cx="142875" cy="455295"/>
            </p14:xfrm>
          </p:contentPart>
        </mc:Choice>
        <mc:Fallback xmlns="">
          <p:pic>
            <p:nvPicPr>
              <p:cNvPr id="15" name="墨迹 14"/>
            </p:nvPicPr>
            <p:blipFill>
              <a:blip r:embed="rId24"/>
            </p:blipFill>
            <p:spPr>
              <a:xfrm>
                <a:off x="2473960" y="723265"/>
                <a:ext cx="142875" cy="4552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3590290" y="776605"/>
              <a:ext cx="2706370" cy="205105"/>
            </p14:xfrm>
          </p:contentPart>
        </mc:Choice>
        <mc:Fallback xmlns="">
          <p:pic>
            <p:nvPicPr>
              <p:cNvPr id="16" name="墨迹 15"/>
            </p:nvPicPr>
            <p:blipFill>
              <a:blip r:embed="rId26"/>
            </p:blipFill>
            <p:spPr>
              <a:xfrm>
                <a:off x="3590290" y="776605"/>
                <a:ext cx="2706370" cy="2051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4447540" y="526415"/>
              <a:ext cx="360" cy="285750"/>
            </p14:xfrm>
          </p:contentPart>
        </mc:Choice>
        <mc:Fallback xmlns="">
          <p:pic>
            <p:nvPicPr>
              <p:cNvPr id="17" name="墨迹 16"/>
            </p:nvPicPr>
            <p:blipFill>
              <a:blip r:embed="rId28"/>
            </p:blipFill>
            <p:spPr>
              <a:xfrm>
                <a:off x="4447540" y="526415"/>
                <a:ext cx="360" cy="2857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4733290" y="749935"/>
              <a:ext cx="27305" cy="53340"/>
            </p14:xfrm>
          </p:contentPart>
        </mc:Choice>
        <mc:Fallback xmlns="">
          <p:pic>
            <p:nvPicPr>
              <p:cNvPr id="18" name="墨迹 17"/>
            </p:nvPicPr>
            <p:blipFill>
              <a:blip r:embed="rId30"/>
            </p:blipFill>
            <p:spPr>
              <a:xfrm>
                <a:off x="4733290" y="749935"/>
                <a:ext cx="27305" cy="533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墨迹 18"/>
              <p14:cNvContentPartPr/>
              <p14:nvPr/>
            </p14:nvContentPartPr>
            <p14:xfrm>
              <a:off x="4965700" y="410210"/>
              <a:ext cx="446405" cy="304165"/>
            </p14:xfrm>
          </p:contentPart>
        </mc:Choice>
        <mc:Fallback xmlns="">
          <p:pic>
            <p:nvPicPr>
              <p:cNvPr id="19" name="墨迹 18"/>
            </p:nvPicPr>
            <p:blipFill>
              <a:blip r:embed="rId32"/>
            </p:blipFill>
            <p:spPr>
              <a:xfrm>
                <a:off x="4965700" y="410210"/>
                <a:ext cx="446405" cy="3041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墨迹 19"/>
              <p14:cNvContentPartPr/>
              <p14:nvPr/>
            </p14:nvContentPartPr>
            <p14:xfrm>
              <a:off x="7573645" y="812165"/>
              <a:ext cx="473710" cy="303530"/>
            </p14:xfrm>
          </p:contentPart>
        </mc:Choice>
        <mc:Fallback xmlns="">
          <p:pic>
            <p:nvPicPr>
              <p:cNvPr id="20" name="墨迹 19"/>
            </p:nvPicPr>
            <p:blipFill>
              <a:blip r:embed="rId34"/>
            </p:blipFill>
            <p:spPr>
              <a:xfrm>
                <a:off x="7573645" y="812165"/>
                <a:ext cx="473710" cy="30353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墨迹 20"/>
              <p14:cNvContentPartPr/>
              <p14:nvPr/>
            </p14:nvContentPartPr>
            <p14:xfrm>
              <a:off x="5501640" y="1223010"/>
              <a:ext cx="178435" cy="44450"/>
            </p14:xfrm>
          </p:contentPart>
        </mc:Choice>
        <mc:Fallback xmlns="">
          <p:pic>
            <p:nvPicPr>
              <p:cNvPr id="21" name="墨迹 20"/>
            </p:nvPicPr>
            <p:blipFill>
              <a:blip r:embed="rId36"/>
            </p:blipFill>
            <p:spPr>
              <a:xfrm>
                <a:off x="5501640" y="1223010"/>
                <a:ext cx="178435" cy="444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墨迹 21"/>
              <p14:cNvContentPartPr/>
              <p14:nvPr/>
            </p14:nvContentPartPr>
            <p14:xfrm>
              <a:off x="3759835" y="1196340"/>
              <a:ext cx="2885440" cy="133985"/>
            </p14:xfrm>
          </p:contentPart>
        </mc:Choice>
        <mc:Fallback xmlns="">
          <p:pic>
            <p:nvPicPr>
              <p:cNvPr id="22" name="墨迹 21"/>
            </p:nvPicPr>
            <p:blipFill>
              <a:blip r:embed="rId38"/>
            </p:blipFill>
            <p:spPr>
              <a:xfrm>
                <a:off x="3759835" y="1196340"/>
                <a:ext cx="2885440" cy="13398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墨迹 22"/>
              <p14:cNvContentPartPr/>
              <p14:nvPr/>
            </p14:nvContentPartPr>
            <p14:xfrm>
              <a:off x="3759835" y="1133475"/>
              <a:ext cx="330835" cy="295275"/>
            </p14:xfrm>
          </p:contentPart>
        </mc:Choice>
        <mc:Fallback xmlns="">
          <p:pic>
            <p:nvPicPr>
              <p:cNvPr id="23" name="墨迹 22"/>
            </p:nvPicPr>
            <p:blipFill>
              <a:blip r:embed="rId40"/>
            </p:blipFill>
            <p:spPr>
              <a:xfrm>
                <a:off x="3759835" y="1133475"/>
                <a:ext cx="330835" cy="29527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墨迹 23"/>
              <p14:cNvContentPartPr/>
              <p14:nvPr/>
            </p14:nvContentPartPr>
            <p14:xfrm>
              <a:off x="5126355" y="1035685"/>
              <a:ext cx="8890" cy="213995"/>
            </p14:xfrm>
          </p:contentPart>
        </mc:Choice>
        <mc:Fallback xmlns="">
          <p:pic>
            <p:nvPicPr>
              <p:cNvPr id="24" name="墨迹 23"/>
            </p:nvPicPr>
            <p:blipFill>
              <a:blip r:embed="rId42"/>
            </p:blipFill>
            <p:spPr>
              <a:xfrm>
                <a:off x="5126355" y="1035685"/>
                <a:ext cx="8890" cy="21399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墨迹 24"/>
              <p14:cNvContentPartPr/>
              <p14:nvPr/>
            </p14:nvContentPartPr>
            <p14:xfrm>
              <a:off x="3679825" y="1767840"/>
              <a:ext cx="2741930" cy="222885"/>
            </p14:xfrm>
          </p:contentPart>
        </mc:Choice>
        <mc:Fallback xmlns="">
          <p:pic>
            <p:nvPicPr>
              <p:cNvPr id="25" name="墨迹 24"/>
            </p:nvPicPr>
            <p:blipFill>
              <a:blip r:embed="rId44"/>
            </p:blipFill>
            <p:spPr>
              <a:xfrm>
                <a:off x="3679825" y="1767840"/>
                <a:ext cx="2741930" cy="22288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墨迹 25"/>
              <p14:cNvContentPartPr/>
              <p14:nvPr/>
            </p14:nvContentPartPr>
            <p14:xfrm>
              <a:off x="4662170" y="1580515"/>
              <a:ext cx="312420" cy="213995"/>
            </p14:xfrm>
          </p:contentPart>
        </mc:Choice>
        <mc:Fallback xmlns="">
          <p:pic>
            <p:nvPicPr>
              <p:cNvPr id="26" name="墨迹 25"/>
            </p:nvPicPr>
            <p:blipFill>
              <a:blip r:embed="rId46"/>
            </p:blipFill>
            <p:spPr>
              <a:xfrm>
                <a:off x="4662170" y="1580515"/>
                <a:ext cx="312420" cy="21399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墨迹 26"/>
              <p14:cNvContentPartPr/>
              <p14:nvPr/>
            </p14:nvContentPartPr>
            <p14:xfrm>
              <a:off x="5090795" y="1750060"/>
              <a:ext cx="17780" cy="62230"/>
            </p14:xfrm>
          </p:contentPart>
        </mc:Choice>
        <mc:Fallback xmlns="">
          <p:pic>
            <p:nvPicPr>
              <p:cNvPr id="27" name="墨迹 26"/>
            </p:nvPicPr>
            <p:blipFill>
              <a:blip r:embed="rId48"/>
            </p:blipFill>
            <p:spPr>
              <a:xfrm>
                <a:off x="5090795" y="1750060"/>
                <a:ext cx="17780" cy="6223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墨迹 27"/>
              <p14:cNvContentPartPr/>
              <p14:nvPr/>
            </p14:nvContentPartPr>
            <p14:xfrm>
              <a:off x="5314315" y="1553210"/>
              <a:ext cx="267970" cy="116205"/>
            </p14:xfrm>
          </p:contentPart>
        </mc:Choice>
        <mc:Fallback xmlns="">
          <p:pic>
            <p:nvPicPr>
              <p:cNvPr id="28" name="墨迹 27"/>
            </p:nvPicPr>
            <p:blipFill>
              <a:blip r:embed="rId50"/>
            </p:blipFill>
            <p:spPr>
              <a:xfrm>
                <a:off x="5314315" y="1553210"/>
                <a:ext cx="267970" cy="11620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墨迹 28"/>
              <p14:cNvContentPartPr/>
              <p14:nvPr/>
            </p14:nvContentPartPr>
            <p14:xfrm>
              <a:off x="5448300" y="1517650"/>
              <a:ext cx="17780" cy="267970"/>
            </p14:xfrm>
          </p:contentPart>
        </mc:Choice>
        <mc:Fallback xmlns="">
          <p:pic>
            <p:nvPicPr>
              <p:cNvPr id="29" name="墨迹 28"/>
            </p:nvPicPr>
            <p:blipFill>
              <a:blip r:embed="rId52"/>
            </p:blipFill>
            <p:spPr>
              <a:xfrm>
                <a:off x="5448300" y="1517650"/>
                <a:ext cx="17780" cy="26797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墨迹 29"/>
              <p14:cNvContentPartPr/>
              <p14:nvPr/>
            </p14:nvContentPartPr>
            <p14:xfrm>
              <a:off x="7439660" y="1714500"/>
              <a:ext cx="259080" cy="267335"/>
            </p14:xfrm>
          </p:contentPart>
        </mc:Choice>
        <mc:Fallback xmlns="">
          <p:pic>
            <p:nvPicPr>
              <p:cNvPr id="30" name="墨迹 29"/>
            </p:nvPicPr>
            <p:blipFill>
              <a:blip r:embed="rId54"/>
            </p:blipFill>
            <p:spPr>
              <a:xfrm>
                <a:off x="7439660" y="1714500"/>
                <a:ext cx="259080" cy="26733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墨迹 30"/>
              <p14:cNvContentPartPr/>
              <p14:nvPr/>
            </p14:nvContentPartPr>
            <p14:xfrm>
              <a:off x="7716520" y="1964055"/>
              <a:ext cx="360" cy="26670"/>
            </p14:xfrm>
          </p:contentPart>
        </mc:Choice>
        <mc:Fallback xmlns="">
          <p:pic>
            <p:nvPicPr>
              <p:cNvPr id="31" name="墨迹 30"/>
            </p:nvPicPr>
            <p:blipFill>
              <a:blip r:embed="rId56"/>
            </p:blipFill>
            <p:spPr>
              <a:xfrm>
                <a:off x="7716520" y="1964055"/>
                <a:ext cx="360" cy="2667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墨迹 31"/>
              <p14:cNvContentPartPr/>
              <p14:nvPr/>
            </p14:nvContentPartPr>
            <p14:xfrm>
              <a:off x="8056245" y="1732280"/>
              <a:ext cx="321310" cy="160655"/>
            </p14:xfrm>
          </p:contentPart>
        </mc:Choice>
        <mc:Fallback xmlns="">
          <p:pic>
            <p:nvPicPr>
              <p:cNvPr id="32" name="墨迹 31"/>
            </p:nvPicPr>
            <p:blipFill>
              <a:blip r:embed="rId58"/>
            </p:blipFill>
            <p:spPr>
              <a:xfrm>
                <a:off x="8056245" y="1732280"/>
                <a:ext cx="321310" cy="16065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墨迹 32"/>
              <p14:cNvContentPartPr/>
              <p14:nvPr/>
            </p14:nvContentPartPr>
            <p14:xfrm>
              <a:off x="8225790" y="1741170"/>
              <a:ext cx="45085" cy="446405"/>
            </p14:xfrm>
          </p:contentPart>
        </mc:Choice>
        <mc:Fallback xmlns="">
          <p:pic>
            <p:nvPicPr>
              <p:cNvPr id="33" name="墨迹 32"/>
            </p:nvPicPr>
            <p:blipFill>
              <a:blip r:embed="rId60"/>
            </p:blipFill>
            <p:spPr>
              <a:xfrm>
                <a:off x="8225790" y="1741170"/>
                <a:ext cx="45085" cy="44640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墨迹 33"/>
              <p14:cNvContentPartPr/>
              <p14:nvPr/>
            </p14:nvContentPartPr>
            <p14:xfrm>
              <a:off x="3625850" y="2267585"/>
              <a:ext cx="2992120" cy="36195"/>
            </p14:xfrm>
          </p:contentPart>
        </mc:Choice>
        <mc:Fallback xmlns="">
          <p:pic>
            <p:nvPicPr>
              <p:cNvPr id="34" name="墨迹 33"/>
            </p:nvPicPr>
            <p:blipFill>
              <a:blip r:embed="rId62"/>
            </p:blipFill>
            <p:spPr>
              <a:xfrm>
                <a:off x="3625850" y="2267585"/>
                <a:ext cx="2992120" cy="3619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墨迹 34"/>
              <p14:cNvContentPartPr/>
              <p14:nvPr/>
            </p14:nvContentPartPr>
            <p14:xfrm>
              <a:off x="3545840" y="2187575"/>
              <a:ext cx="205105" cy="35560"/>
            </p14:xfrm>
          </p:contentPart>
        </mc:Choice>
        <mc:Fallback xmlns="">
          <p:pic>
            <p:nvPicPr>
              <p:cNvPr id="35" name="墨迹 34"/>
            </p:nvPicPr>
            <p:blipFill>
              <a:blip r:embed="rId64"/>
            </p:blipFill>
            <p:spPr>
              <a:xfrm>
                <a:off x="3545840" y="2187575"/>
                <a:ext cx="205105" cy="355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墨迹 35"/>
              <p14:cNvContentPartPr/>
              <p14:nvPr/>
            </p14:nvContentPartPr>
            <p14:xfrm>
              <a:off x="3572510" y="2214245"/>
              <a:ext cx="178435" cy="178435"/>
            </p14:xfrm>
          </p:contentPart>
        </mc:Choice>
        <mc:Fallback xmlns="">
          <p:pic>
            <p:nvPicPr>
              <p:cNvPr id="36" name="墨迹 35"/>
            </p:nvPicPr>
            <p:blipFill>
              <a:blip r:embed="rId66"/>
            </p:blipFill>
            <p:spPr>
              <a:xfrm>
                <a:off x="3572510" y="2214245"/>
                <a:ext cx="178435" cy="17843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墨迹 36"/>
              <p14:cNvContentPartPr/>
              <p14:nvPr/>
            </p14:nvContentPartPr>
            <p14:xfrm>
              <a:off x="5081905" y="2018030"/>
              <a:ext cx="401955" cy="125095"/>
            </p14:xfrm>
          </p:contentPart>
        </mc:Choice>
        <mc:Fallback xmlns="">
          <p:pic>
            <p:nvPicPr>
              <p:cNvPr id="37" name="墨迹 36"/>
            </p:nvPicPr>
            <p:blipFill>
              <a:blip r:embed="rId68"/>
            </p:blipFill>
            <p:spPr>
              <a:xfrm>
                <a:off x="5081905" y="2018030"/>
                <a:ext cx="401955" cy="12509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墨迹 37"/>
              <p14:cNvContentPartPr/>
              <p14:nvPr/>
            </p14:nvContentPartPr>
            <p14:xfrm>
              <a:off x="1098550" y="1946275"/>
              <a:ext cx="8890" cy="393065"/>
            </p14:xfrm>
          </p:contentPart>
        </mc:Choice>
        <mc:Fallback xmlns="">
          <p:pic>
            <p:nvPicPr>
              <p:cNvPr id="38" name="墨迹 37"/>
            </p:nvPicPr>
            <p:blipFill>
              <a:blip r:embed="rId70"/>
            </p:blipFill>
            <p:spPr>
              <a:xfrm>
                <a:off x="1098550" y="1946275"/>
                <a:ext cx="8890" cy="3930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墨迹 38"/>
              <p14:cNvContentPartPr/>
              <p14:nvPr/>
            </p14:nvContentPartPr>
            <p14:xfrm>
              <a:off x="1580515" y="2053590"/>
              <a:ext cx="535940" cy="259080"/>
            </p14:xfrm>
          </p:contentPart>
        </mc:Choice>
        <mc:Fallback xmlns="">
          <p:pic>
            <p:nvPicPr>
              <p:cNvPr id="39" name="墨迹 38"/>
            </p:nvPicPr>
            <p:blipFill>
              <a:blip r:embed="rId72"/>
            </p:blipFill>
            <p:spPr>
              <a:xfrm>
                <a:off x="1580515" y="2053590"/>
                <a:ext cx="535940" cy="25908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墨迹 39"/>
              <p14:cNvContentPartPr/>
              <p14:nvPr/>
            </p14:nvContentPartPr>
            <p14:xfrm>
              <a:off x="2286000" y="1875155"/>
              <a:ext cx="393065" cy="428625"/>
            </p14:xfrm>
          </p:contentPart>
        </mc:Choice>
        <mc:Fallback xmlns="">
          <p:pic>
            <p:nvPicPr>
              <p:cNvPr id="40" name="墨迹 39"/>
            </p:nvPicPr>
            <p:blipFill>
              <a:blip r:embed="rId74"/>
            </p:blipFill>
            <p:spPr>
              <a:xfrm>
                <a:off x="2286000" y="1875155"/>
                <a:ext cx="393065" cy="42862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墨迹 40"/>
              <p14:cNvContentPartPr/>
              <p14:nvPr/>
            </p14:nvContentPartPr>
            <p14:xfrm>
              <a:off x="3599180" y="2839085"/>
              <a:ext cx="2983230" cy="250190"/>
            </p14:xfrm>
          </p:contentPart>
        </mc:Choice>
        <mc:Fallback xmlns="">
          <p:pic>
            <p:nvPicPr>
              <p:cNvPr id="41" name="墨迹 40"/>
            </p:nvPicPr>
            <p:blipFill>
              <a:blip r:embed="rId76"/>
            </p:blipFill>
            <p:spPr>
              <a:xfrm>
                <a:off x="3599180" y="2839085"/>
                <a:ext cx="2983230" cy="25019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墨迹 41"/>
              <p14:cNvContentPartPr/>
              <p14:nvPr/>
            </p14:nvContentPartPr>
            <p14:xfrm>
              <a:off x="3474085" y="695960"/>
              <a:ext cx="357505" cy="419735"/>
            </p14:xfrm>
          </p:contentPart>
        </mc:Choice>
        <mc:Fallback xmlns="">
          <p:pic>
            <p:nvPicPr>
              <p:cNvPr id="42" name="墨迹 41"/>
            </p:nvPicPr>
            <p:blipFill>
              <a:blip r:embed="rId78"/>
            </p:blipFill>
            <p:spPr>
              <a:xfrm>
                <a:off x="3474085" y="695960"/>
                <a:ext cx="357505" cy="41973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墨迹 42"/>
              <p14:cNvContentPartPr/>
              <p14:nvPr/>
            </p14:nvContentPartPr>
            <p14:xfrm>
              <a:off x="3688715" y="794385"/>
              <a:ext cx="8890" cy="205740"/>
            </p14:xfrm>
          </p:contentPart>
        </mc:Choice>
        <mc:Fallback xmlns="">
          <p:pic>
            <p:nvPicPr>
              <p:cNvPr id="43" name="墨迹 42"/>
            </p:nvPicPr>
            <p:blipFill>
              <a:blip r:embed="rId80"/>
            </p:blipFill>
            <p:spPr>
              <a:xfrm>
                <a:off x="3688715" y="794385"/>
                <a:ext cx="8890" cy="20574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墨迹 43"/>
              <p14:cNvContentPartPr/>
              <p14:nvPr/>
            </p14:nvContentPartPr>
            <p14:xfrm>
              <a:off x="3528060" y="1580515"/>
              <a:ext cx="321310" cy="464185"/>
            </p14:xfrm>
          </p:contentPart>
        </mc:Choice>
        <mc:Fallback xmlns="">
          <p:pic>
            <p:nvPicPr>
              <p:cNvPr id="44" name="墨迹 43"/>
            </p:nvPicPr>
            <p:blipFill>
              <a:blip r:embed="rId82"/>
            </p:blipFill>
            <p:spPr>
              <a:xfrm>
                <a:off x="3528060" y="1580515"/>
                <a:ext cx="321310" cy="46418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墨迹 44"/>
              <p14:cNvContentPartPr/>
              <p14:nvPr/>
            </p14:nvContentPartPr>
            <p14:xfrm>
              <a:off x="3616960" y="1758950"/>
              <a:ext cx="107315" cy="142875"/>
            </p14:xfrm>
          </p:contentPart>
        </mc:Choice>
        <mc:Fallback xmlns="">
          <p:pic>
            <p:nvPicPr>
              <p:cNvPr id="45" name="墨迹 44"/>
            </p:nvPicPr>
            <p:blipFill>
              <a:blip r:embed="rId84"/>
            </p:blipFill>
            <p:spPr>
              <a:xfrm>
                <a:off x="3616960" y="1758950"/>
                <a:ext cx="107315" cy="14287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墨迹 45"/>
              <p14:cNvContentPartPr/>
              <p14:nvPr/>
            </p14:nvContentPartPr>
            <p14:xfrm>
              <a:off x="3402965" y="2455545"/>
              <a:ext cx="312420" cy="455295"/>
            </p14:xfrm>
          </p:contentPart>
        </mc:Choice>
        <mc:Fallback xmlns="">
          <p:pic>
            <p:nvPicPr>
              <p:cNvPr id="46" name="墨迹 45"/>
            </p:nvPicPr>
            <p:blipFill>
              <a:blip r:embed="rId86"/>
            </p:blipFill>
            <p:spPr>
              <a:xfrm>
                <a:off x="3402965" y="2455545"/>
                <a:ext cx="312420" cy="45529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墨迹 46"/>
              <p14:cNvContentPartPr/>
              <p14:nvPr/>
            </p14:nvContentPartPr>
            <p14:xfrm>
              <a:off x="3465195" y="2589530"/>
              <a:ext cx="142875" cy="151765"/>
            </p14:xfrm>
          </p:contentPart>
        </mc:Choice>
        <mc:Fallback xmlns="">
          <p:pic>
            <p:nvPicPr>
              <p:cNvPr id="47" name="墨迹 46"/>
            </p:nvPicPr>
            <p:blipFill>
              <a:blip r:embed="rId88"/>
            </p:blipFill>
            <p:spPr>
              <a:xfrm>
                <a:off x="3465195" y="2589530"/>
                <a:ext cx="142875" cy="15176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墨迹 48"/>
              <p14:cNvContentPartPr/>
              <p14:nvPr/>
            </p14:nvContentPartPr>
            <p14:xfrm>
              <a:off x="5081905" y="2776855"/>
              <a:ext cx="26670" cy="80645"/>
            </p14:xfrm>
          </p:contentPart>
        </mc:Choice>
        <mc:Fallback xmlns="">
          <p:pic>
            <p:nvPicPr>
              <p:cNvPr id="49" name="墨迹 48"/>
            </p:nvPicPr>
            <p:blipFill>
              <a:blip r:embed="rId90"/>
            </p:blipFill>
            <p:spPr>
              <a:xfrm>
                <a:off x="5081905" y="2776855"/>
                <a:ext cx="26670" cy="8064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1" name="墨迹 50"/>
              <p14:cNvContentPartPr/>
              <p14:nvPr/>
            </p14:nvContentPartPr>
            <p14:xfrm>
              <a:off x="4608830" y="2875280"/>
              <a:ext cx="26670" cy="26670"/>
            </p14:xfrm>
          </p:contentPart>
        </mc:Choice>
        <mc:Fallback xmlns="">
          <p:pic>
            <p:nvPicPr>
              <p:cNvPr id="51" name="墨迹 50"/>
            </p:nvPicPr>
            <p:blipFill>
              <a:blip r:embed="rId92"/>
            </p:blipFill>
            <p:spPr>
              <a:xfrm>
                <a:off x="4608830" y="2875280"/>
                <a:ext cx="26670" cy="2667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2" name="墨迹 51"/>
              <p14:cNvContentPartPr/>
              <p14:nvPr/>
            </p14:nvContentPartPr>
            <p14:xfrm>
              <a:off x="7368540" y="2839085"/>
              <a:ext cx="357505" cy="321945"/>
            </p14:xfrm>
          </p:contentPart>
        </mc:Choice>
        <mc:Fallback xmlns="">
          <p:pic>
            <p:nvPicPr>
              <p:cNvPr id="52" name="墨迹 51"/>
            </p:nvPicPr>
            <p:blipFill>
              <a:blip r:embed="rId94"/>
            </p:blipFill>
            <p:spPr>
              <a:xfrm>
                <a:off x="7368540" y="2839085"/>
                <a:ext cx="357505" cy="32194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3" name="墨迹 52"/>
              <p14:cNvContentPartPr/>
              <p14:nvPr/>
            </p14:nvContentPartPr>
            <p14:xfrm>
              <a:off x="7904480" y="3098165"/>
              <a:ext cx="26670" cy="53975"/>
            </p14:xfrm>
          </p:contentPart>
        </mc:Choice>
        <mc:Fallback xmlns="">
          <p:pic>
            <p:nvPicPr>
              <p:cNvPr id="53" name="墨迹 52"/>
            </p:nvPicPr>
            <p:blipFill>
              <a:blip r:embed="rId96"/>
            </p:blipFill>
            <p:spPr>
              <a:xfrm>
                <a:off x="7904480" y="3098165"/>
                <a:ext cx="26670" cy="5397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4" name="墨迹 53"/>
              <p14:cNvContentPartPr/>
              <p14:nvPr/>
            </p14:nvContentPartPr>
            <p14:xfrm>
              <a:off x="8020685" y="2875280"/>
              <a:ext cx="116205" cy="321310"/>
            </p14:xfrm>
          </p:contentPart>
        </mc:Choice>
        <mc:Fallback xmlns="">
          <p:pic>
            <p:nvPicPr>
              <p:cNvPr id="54" name="墨迹 53"/>
            </p:nvPicPr>
            <p:blipFill>
              <a:blip r:embed="rId98"/>
            </p:blipFill>
            <p:spPr>
              <a:xfrm>
                <a:off x="8020685" y="2875280"/>
                <a:ext cx="116205" cy="32131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5" name="墨迹 54"/>
              <p14:cNvContentPartPr/>
              <p14:nvPr/>
            </p14:nvContentPartPr>
            <p14:xfrm>
              <a:off x="8163560" y="3169920"/>
              <a:ext cx="8890" cy="26670"/>
            </p14:xfrm>
          </p:contentPart>
        </mc:Choice>
        <mc:Fallback xmlns="">
          <p:pic>
            <p:nvPicPr>
              <p:cNvPr id="55" name="墨迹 54"/>
            </p:nvPicPr>
            <p:blipFill>
              <a:blip r:embed="rId100"/>
            </p:blipFill>
            <p:spPr>
              <a:xfrm>
                <a:off x="8163560" y="3169920"/>
                <a:ext cx="8890" cy="2667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6" name="墨迹 55"/>
              <p14:cNvContentPartPr/>
              <p14:nvPr/>
            </p14:nvContentPartPr>
            <p14:xfrm>
              <a:off x="8502650" y="2910840"/>
              <a:ext cx="419735" cy="160655"/>
            </p14:xfrm>
          </p:contentPart>
        </mc:Choice>
        <mc:Fallback xmlns="">
          <p:pic>
            <p:nvPicPr>
              <p:cNvPr id="56" name="墨迹 55"/>
            </p:nvPicPr>
            <p:blipFill>
              <a:blip r:embed="rId102"/>
            </p:blipFill>
            <p:spPr>
              <a:xfrm>
                <a:off x="8502650" y="2910840"/>
                <a:ext cx="419735" cy="16065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7" name="墨迹 56"/>
              <p14:cNvContentPartPr/>
              <p14:nvPr/>
            </p14:nvContentPartPr>
            <p14:xfrm>
              <a:off x="8690610" y="2910840"/>
              <a:ext cx="116205" cy="339090"/>
            </p14:xfrm>
          </p:contentPart>
        </mc:Choice>
        <mc:Fallback xmlns="">
          <p:pic>
            <p:nvPicPr>
              <p:cNvPr id="57" name="墨迹 56"/>
            </p:nvPicPr>
            <p:blipFill>
              <a:blip r:embed="rId104"/>
            </p:blipFill>
            <p:spPr>
              <a:xfrm>
                <a:off x="8690610" y="2910840"/>
                <a:ext cx="116205" cy="33909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9" name="墨迹 58"/>
              <p14:cNvContentPartPr/>
              <p14:nvPr/>
            </p14:nvContentPartPr>
            <p14:xfrm>
              <a:off x="3634740" y="3196590"/>
              <a:ext cx="250190" cy="62230"/>
            </p14:xfrm>
          </p:contentPart>
        </mc:Choice>
        <mc:Fallback xmlns="">
          <p:pic>
            <p:nvPicPr>
              <p:cNvPr id="59" name="墨迹 58"/>
            </p:nvPicPr>
            <p:blipFill>
              <a:blip r:embed="rId106"/>
            </p:blipFill>
            <p:spPr>
              <a:xfrm>
                <a:off x="3634740" y="3196590"/>
                <a:ext cx="250190" cy="6223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8" name="墨迹 67"/>
              <p14:cNvContentPartPr/>
              <p14:nvPr/>
            </p14:nvContentPartPr>
            <p14:xfrm>
              <a:off x="4912360" y="3973195"/>
              <a:ext cx="360" cy="27305"/>
            </p14:xfrm>
          </p:contentPart>
        </mc:Choice>
        <mc:Fallback xmlns="">
          <p:pic>
            <p:nvPicPr>
              <p:cNvPr id="68" name="墨迹 67"/>
            </p:nvPicPr>
            <p:blipFill>
              <a:blip r:embed="rId108"/>
            </p:blipFill>
            <p:spPr>
              <a:xfrm>
                <a:off x="4912360" y="3973195"/>
                <a:ext cx="360" cy="2730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80" name="墨迹 79"/>
              <p14:cNvContentPartPr/>
              <p14:nvPr/>
            </p14:nvContentPartPr>
            <p14:xfrm>
              <a:off x="4885690" y="4785995"/>
              <a:ext cx="44450" cy="758825"/>
            </p14:xfrm>
          </p:contentPart>
        </mc:Choice>
        <mc:Fallback xmlns="">
          <p:pic>
            <p:nvPicPr>
              <p:cNvPr id="80" name="墨迹 79"/>
            </p:nvPicPr>
            <p:blipFill>
              <a:blip r:embed="rId110"/>
            </p:blipFill>
            <p:spPr>
              <a:xfrm>
                <a:off x="4885690" y="4785995"/>
                <a:ext cx="44450" cy="75882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81" name="墨迹 80"/>
              <p14:cNvContentPartPr/>
              <p14:nvPr/>
            </p14:nvContentPartPr>
            <p14:xfrm>
              <a:off x="5144135" y="4893310"/>
              <a:ext cx="401955" cy="535940"/>
            </p14:xfrm>
          </p:contentPart>
        </mc:Choice>
        <mc:Fallback xmlns="">
          <p:pic>
            <p:nvPicPr>
              <p:cNvPr id="81" name="墨迹 80"/>
            </p:nvPicPr>
            <p:blipFill>
              <a:blip r:embed="rId112"/>
            </p:blipFill>
            <p:spPr>
              <a:xfrm>
                <a:off x="5144135" y="4893310"/>
                <a:ext cx="401955" cy="53594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82" name="墨迹 81"/>
              <p14:cNvContentPartPr/>
              <p14:nvPr/>
            </p14:nvContentPartPr>
            <p14:xfrm>
              <a:off x="5314315" y="4884420"/>
              <a:ext cx="339090" cy="88900"/>
            </p14:xfrm>
          </p:contentPart>
        </mc:Choice>
        <mc:Fallback xmlns="">
          <p:pic>
            <p:nvPicPr>
              <p:cNvPr id="82" name="墨迹 81"/>
            </p:nvPicPr>
            <p:blipFill>
              <a:blip r:embed="rId114"/>
            </p:blipFill>
            <p:spPr>
              <a:xfrm>
                <a:off x="5314315" y="4884420"/>
                <a:ext cx="339090" cy="889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83" name="墨迹 82"/>
              <p14:cNvContentPartPr/>
              <p14:nvPr/>
            </p14:nvContentPartPr>
            <p14:xfrm>
              <a:off x="4411980" y="4643120"/>
              <a:ext cx="1661160" cy="1116330"/>
            </p14:xfrm>
          </p:contentPart>
        </mc:Choice>
        <mc:Fallback xmlns="">
          <p:pic>
            <p:nvPicPr>
              <p:cNvPr id="83" name="墨迹 82"/>
            </p:nvPicPr>
            <p:blipFill>
              <a:blip r:embed="rId116"/>
            </p:blipFill>
            <p:spPr>
              <a:xfrm>
                <a:off x="4411980" y="4643120"/>
                <a:ext cx="1661160" cy="111633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27455" y="648970"/>
            <a:ext cx="10145395" cy="119888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贪心算法</a:t>
            </a:r>
            <a:r>
              <a:rPr lang="zh-CN" altLang="en-US" sz="2400" b="1">
                <a:solidFill>
                  <a:schemeClr val="bg1"/>
                </a:solidFill>
              </a:rPr>
              <a:t>是指，在对问题求解时，总是做出在当前看来是最好的选择。也就是说，不从整体最优上加以考虑，它所做出的仅仅是在某种意义上的局部最优解。</a:t>
            </a:r>
            <a:endParaRPr lang="zh-CN" altLang="en-US" sz="2400" b="1">
              <a:solidFill>
                <a:schemeClr val="bg1"/>
              </a:solidFill>
            </a:endParaRPr>
          </a:p>
        </p:txBody>
      </p:sp>
      <p:sp>
        <p:nvSpPr>
          <p:cNvPr id="2" name="文本框 1"/>
          <p:cNvSpPr txBox="1"/>
          <p:nvPr/>
        </p:nvSpPr>
        <p:spPr>
          <a:xfrm>
            <a:off x="1227455" y="2887345"/>
            <a:ext cx="5097780" cy="829945"/>
          </a:xfrm>
          <a:prstGeom prst="rect">
            <a:avLst/>
          </a:prstGeom>
          <a:noFill/>
        </p:spPr>
        <p:txBody>
          <a:bodyPr wrap="none" rtlCol="0" anchor="t">
            <a:spAutoFit/>
          </a:bodyPr>
          <a:p>
            <a:r>
              <a:rPr lang="zh-CN" altLang="en-US" sz="2400" b="1">
                <a:ln w="22225">
                  <a:solidFill>
                    <a:schemeClr val="accent2"/>
                  </a:solidFill>
                  <a:prstDash val="solid"/>
                </a:ln>
                <a:solidFill>
                  <a:schemeClr val="accent2">
                    <a:lumMod val="40000"/>
                    <a:lumOff val="60000"/>
                  </a:schemeClr>
                </a:solidFill>
                <a:effectLst/>
                <a:sym typeface="+mn-ea"/>
              </a:rPr>
              <a:t>贪心算法的使用条件</a:t>
            </a:r>
            <a:r>
              <a:rPr lang="zh-CN" altLang="en-US" sz="2400" b="1">
                <a:solidFill>
                  <a:schemeClr val="bg1"/>
                </a:solidFill>
                <a:sym typeface="+mn-ea"/>
              </a:rPr>
              <a:t>：</a:t>
            </a:r>
            <a:endParaRPr lang="zh-CN" altLang="en-US" sz="2400" b="1">
              <a:solidFill>
                <a:schemeClr val="bg1"/>
              </a:solidFill>
              <a:sym typeface="+mn-ea"/>
            </a:endParaRPr>
          </a:p>
          <a:p>
            <a:pPr marL="342900" indent="-342900">
              <a:buFont typeface="Wingdings" panose="05000000000000000000" charset="0"/>
              <a:buChar char="Ø"/>
            </a:pPr>
            <a:r>
              <a:rPr lang="zh-CN" altLang="en-US" sz="2400" b="1">
                <a:solidFill>
                  <a:schemeClr val="bg1"/>
                </a:solidFill>
                <a:sym typeface="+mn-ea"/>
              </a:rPr>
              <a:t>局部最优解一定能导致全局最优解</a:t>
            </a:r>
            <a:endParaRPr lang="zh-CN" altLang="en-US" sz="2400" b="1">
              <a:solidFill>
                <a:schemeClr val="bg1"/>
              </a:solidFill>
              <a:sym typeface="+mn-ea"/>
            </a:endParaRPr>
          </a:p>
        </p:txBody>
      </p:sp>
      <p:sp>
        <p:nvSpPr>
          <p:cNvPr id="3" name="文本框 2"/>
          <p:cNvSpPr txBox="1"/>
          <p:nvPr/>
        </p:nvSpPr>
        <p:spPr>
          <a:xfrm>
            <a:off x="1227455" y="4566285"/>
            <a:ext cx="7130415" cy="193802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求解过程</a:t>
            </a:r>
            <a:r>
              <a:rPr lang="zh-CN" altLang="en-US" sz="2400" b="1">
                <a:solidFill>
                  <a:schemeClr val="bg1"/>
                </a:solidFill>
              </a:rPr>
              <a:t>：</a:t>
            </a:r>
            <a:endParaRPr lang="zh-CN" altLang="en-US" sz="2400" b="1">
              <a:solidFill>
                <a:schemeClr val="bg1"/>
              </a:solidFill>
            </a:endParaRPr>
          </a:p>
          <a:p>
            <a:pPr marL="342900" indent="-342900">
              <a:buFont typeface="Wingdings" panose="05000000000000000000" charset="0"/>
              <a:buChar char="Ø"/>
            </a:pPr>
            <a:r>
              <a:rPr lang="zh-CN" altLang="en-US" sz="2400" b="1">
                <a:solidFill>
                  <a:schemeClr val="bg1"/>
                </a:solidFill>
              </a:rPr>
              <a:t>建立数学模型来描述问题</a:t>
            </a:r>
            <a:endParaRPr lang="zh-CN" altLang="en-US" sz="2400" b="1">
              <a:solidFill>
                <a:schemeClr val="bg1"/>
              </a:solidFill>
            </a:endParaRPr>
          </a:p>
          <a:p>
            <a:pPr marL="342900" indent="-342900">
              <a:buFont typeface="Wingdings" panose="05000000000000000000" charset="0"/>
              <a:buChar char="Ø"/>
            </a:pPr>
            <a:r>
              <a:rPr lang="zh-CN" altLang="en-US" sz="2400" b="1">
                <a:solidFill>
                  <a:schemeClr val="bg1"/>
                </a:solidFill>
              </a:rPr>
              <a:t>把求解的问题分成若干个子问题</a:t>
            </a:r>
            <a:endParaRPr lang="zh-CN" altLang="en-US" sz="2400" b="1">
              <a:solidFill>
                <a:schemeClr val="bg1"/>
              </a:solidFill>
            </a:endParaRPr>
          </a:p>
          <a:p>
            <a:pPr marL="342900" indent="-342900">
              <a:buFont typeface="Wingdings" panose="05000000000000000000" charset="0"/>
              <a:buChar char="Ø"/>
            </a:pPr>
            <a:r>
              <a:rPr lang="zh-CN" altLang="en-US" sz="2400" b="1">
                <a:solidFill>
                  <a:schemeClr val="bg1"/>
                </a:solidFill>
              </a:rPr>
              <a:t>对每个子问题求解，得到子问题的局部最优解</a:t>
            </a:r>
            <a:endParaRPr lang="zh-CN" altLang="en-US" sz="2400" b="1">
              <a:solidFill>
                <a:schemeClr val="bg1"/>
              </a:solidFill>
            </a:endParaRPr>
          </a:p>
          <a:p>
            <a:pPr marL="342900" indent="-342900">
              <a:buFont typeface="Wingdings" panose="05000000000000000000" charset="0"/>
              <a:buChar char="Ø"/>
            </a:pPr>
            <a:r>
              <a:rPr lang="zh-CN" altLang="en-US" sz="2400" b="1">
                <a:solidFill>
                  <a:schemeClr val="bg1"/>
                </a:solidFill>
              </a:rPr>
              <a:t>把子问题的解局部最优解合成原来问题的一个解</a:t>
            </a:r>
            <a:endParaRPr lang="zh-CN" altLang="en-US" sz="2400" b="1">
              <a:solidFill>
                <a:schemeClr val="bg1"/>
              </a:solidFill>
            </a:endParaRPr>
          </a:p>
        </p:txBody>
      </p:sp>
      <p:sp>
        <p:nvSpPr>
          <p:cNvPr id="5" name="椭圆 4"/>
          <p:cNvSpPr/>
          <p:nvPr/>
        </p:nvSpPr>
        <p:spPr>
          <a:xfrm>
            <a:off x="8909050" y="196532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091805" y="288734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711055" y="288734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0352405" y="387159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241790" y="387159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419340" y="387159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357870" y="3871595"/>
            <a:ext cx="469265" cy="45339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a:stCxn id="5" idx="3"/>
          </p:cNvCxnSpPr>
          <p:nvPr/>
        </p:nvCxnSpPr>
        <p:spPr>
          <a:xfrm flipH="1">
            <a:off x="8471535" y="2352040"/>
            <a:ext cx="506095" cy="544830"/>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7707630" y="3326765"/>
            <a:ext cx="506095" cy="544830"/>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4"/>
            <a:endCxn id="11" idx="0"/>
          </p:cNvCxnSpPr>
          <p:nvPr/>
        </p:nvCxnSpPr>
        <p:spPr>
          <a:xfrm>
            <a:off x="8326755" y="3340735"/>
            <a:ext cx="266065" cy="530860"/>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7" idx="1"/>
          </p:cNvCxnSpPr>
          <p:nvPr/>
        </p:nvCxnSpPr>
        <p:spPr>
          <a:xfrm>
            <a:off x="9241790" y="2352040"/>
            <a:ext cx="537845" cy="601980"/>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9487535" y="3326765"/>
            <a:ext cx="396875" cy="539115"/>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8" idx="0"/>
          </p:cNvCxnSpPr>
          <p:nvPr/>
        </p:nvCxnSpPr>
        <p:spPr>
          <a:xfrm>
            <a:off x="10081260" y="3303270"/>
            <a:ext cx="506095" cy="568325"/>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973820" y="1965325"/>
            <a:ext cx="309880" cy="460375"/>
          </a:xfrm>
          <a:prstGeom prst="rect">
            <a:avLst/>
          </a:prstGeom>
          <a:noFill/>
        </p:spPr>
        <p:txBody>
          <a:bodyPr wrap="square" rtlCol="0">
            <a:spAutoFit/>
          </a:bodyPr>
          <a:p>
            <a:r>
              <a:rPr lang="en-US" altLang="zh-CN" sz="2400" b="1">
                <a:solidFill>
                  <a:schemeClr val="bg1"/>
                </a:solidFill>
              </a:rPr>
              <a:t>7</a:t>
            </a:r>
            <a:endParaRPr lang="en-US" altLang="zh-CN" sz="2400" b="1">
              <a:solidFill>
                <a:schemeClr val="bg1"/>
              </a:solidFill>
            </a:endParaRPr>
          </a:p>
        </p:txBody>
      </p:sp>
      <p:sp>
        <p:nvSpPr>
          <p:cNvPr id="19" name="文本框 18"/>
          <p:cNvSpPr txBox="1"/>
          <p:nvPr/>
        </p:nvSpPr>
        <p:spPr>
          <a:xfrm>
            <a:off x="8437245" y="3864610"/>
            <a:ext cx="309880" cy="460375"/>
          </a:xfrm>
          <a:prstGeom prst="rect">
            <a:avLst/>
          </a:prstGeom>
          <a:noFill/>
        </p:spPr>
        <p:txBody>
          <a:bodyPr wrap="square" rtlCol="0">
            <a:spAutoFit/>
          </a:bodyPr>
          <a:p>
            <a:r>
              <a:rPr lang="en-US" altLang="zh-CN" sz="2400" b="1">
                <a:solidFill>
                  <a:schemeClr val="bg1"/>
                </a:solidFill>
              </a:rPr>
              <a:t>8</a:t>
            </a:r>
            <a:endParaRPr lang="en-US" altLang="zh-CN" sz="2400" b="1">
              <a:solidFill>
                <a:schemeClr val="bg1"/>
              </a:solidFill>
            </a:endParaRPr>
          </a:p>
        </p:txBody>
      </p:sp>
      <p:sp>
        <p:nvSpPr>
          <p:cNvPr id="20" name="文本框 19"/>
          <p:cNvSpPr txBox="1"/>
          <p:nvPr/>
        </p:nvSpPr>
        <p:spPr>
          <a:xfrm>
            <a:off x="7407275" y="3864610"/>
            <a:ext cx="499745" cy="460375"/>
          </a:xfrm>
          <a:prstGeom prst="rect">
            <a:avLst/>
          </a:prstGeom>
          <a:noFill/>
        </p:spPr>
        <p:txBody>
          <a:bodyPr wrap="square" rtlCol="0">
            <a:spAutoFit/>
          </a:bodyPr>
          <a:p>
            <a:r>
              <a:rPr lang="en-US" altLang="zh-CN" sz="2400" b="1">
                <a:solidFill>
                  <a:schemeClr val="bg1"/>
                </a:solidFill>
              </a:rPr>
              <a:t>99</a:t>
            </a:r>
            <a:endParaRPr lang="en-US" altLang="zh-CN" sz="2400" b="1">
              <a:solidFill>
                <a:schemeClr val="bg1"/>
              </a:solidFill>
            </a:endParaRPr>
          </a:p>
        </p:txBody>
      </p:sp>
      <p:sp>
        <p:nvSpPr>
          <p:cNvPr id="21" name="文本框 20"/>
          <p:cNvSpPr txBox="1"/>
          <p:nvPr/>
        </p:nvSpPr>
        <p:spPr>
          <a:xfrm>
            <a:off x="8161655" y="2842895"/>
            <a:ext cx="309880" cy="460375"/>
          </a:xfrm>
          <a:prstGeom prst="rect">
            <a:avLst/>
          </a:prstGeom>
          <a:noFill/>
        </p:spPr>
        <p:txBody>
          <a:bodyPr wrap="square" rtlCol="0">
            <a:spAutoFit/>
          </a:bodyPr>
          <a:p>
            <a:r>
              <a:rPr lang="en-US" altLang="zh-CN" sz="2400" b="1">
                <a:solidFill>
                  <a:schemeClr val="bg1"/>
                </a:solidFill>
              </a:rPr>
              <a:t>3</a:t>
            </a:r>
            <a:endParaRPr lang="en-US" altLang="zh-CN" sz="2400" b="1">
              <a:solidFill>
                <a:schemeClr val="bg1"/>
              </a:solidFill>
            </a:endParaRPr>
          </a:p>
        </p:txBody>
      </p:sp>
      <p:sp>
        <p:nvSpPr>
          <p:cNvPr id="22" name="文本框 21"/>
          <p:cNvSpPr txBox="1"/>
          <p:nvPr/>
        </p:nvSpPr>
        <p:spPr>
          <a:xfrm>
            <a:off x="9680575" y="2873375"/>
            <a:ext cx="640715" cy="460375"/>
          </a:xfrm>
          <a:prstGeom prst="rect">
            <a:avLst/>
          </a:prstGeom>
          <a:noFill/>
        </p:spPr>
        <p:txBody>
          <a:bodyPr wrap="square" rtlCol="0">
            <a:spAutoFit/>
          </a:bodyPr>
          <a:p>
            <a:r>
              <a:rPr lang="en-US" altLang="zh-CN" sz="2400" b="1">
                <a:solidFill>
                  <a:schemeClr val="bg1"/>
                </a:solidFill>
              </a:rPr>
              <a:t>12</a:t>
            </a:r>
            <a:endParaRPr lang="en-US" altLang="zh-CN" sz="2400" b="1">
              <a:solidFill>
                <a:schemeClr val="bg1"/>
              </a:solidFill>
            </a:endParaRPr>
          </a:p>
        </p:txBody>
      </p:sp>
      <p:sp>
        <p:nvSpPr>
          <p:cNvPr id="23" name="文本框 22"/>
          <p:cNvSpPr txBox="1"/>
          <p:nvPr/>
        </p:nvSpPr>
        <p:spPr>
          <a:xfrm>
            <a:off x="9283700" y="3871595"/>
            <a:ext cx="309880" cy="460375"/>
          </a:xfrm>
          <a:prstGeom prst="rect">
            <a:avLst/>
          </a:prstGeom>
          <a:noFill/>
        </p:spPr>
        <p:txBody>
          <a:bodyPr wrap="square" rtlCol="0">
            <a:spAutoFit/>
          </a:bodyPr>
          <a:p>
            <a:r>
              <a:rPr lang="en-US" altLang="zh-CN" sz="2400" b="1">
                <a:solidFill>
                  <a:schemeClr val="bg1"/>
                </a:solidFill>
              </a:rPr>
              <a:t>5</a:t>
            </a:r>
            <a:endParaRPr lang="en-US" altLang="zh-CN" sz="2400" b="1">
              <a:solidFill>
                <a:schemeClr val="bg1"/>
              </a:solidFill>
            </a:endParaRPr>
          </a:p>
        </p:txBody>
      </p:sp>
      <p:sp>
        <p:nvSpPr>
          <p:cNvPr id="24" name="文本框 23"/>
          <p:cNvSpPr txBox="1"/>
          <p:nvPr/>
        </p:nvSpPr>
        <p:spPr>
          <a:xfrm>
            <a:off x="10431780" y="3864610"/>
            <a:ext cx="309880" cy="460375"/>
          </a:xfrm>
          <a:prstGeom prst="rect">
            <a:avLst/>
          </a:prstGeom>
          <a:noFill/>
        </p:spPr>
        <p:txBody>
          <a:bodyPr wrap="square" rtlCol="0">
            <a:spAutoFit/>
          </a:bodyPr>
          <a:p>
            <a:r>
              <a:rPr lang="en-US" altLang="zh-CN" sz="2400" b="1">
                <a:solidFill>
                  <a:schemeClr val="bg1"/>
                </a:solidFill>
              </a:rPr>
              <a:t>6</a:t>
            </a:r>
            <a:endParaRPr lang="en-US" altLang="zh-CN" sz="2400" b="1">
              <a:solidFill>
                <a:schemeClr val="bg1"/>
              </a:solidFill>
            </a:endParaRPr>
          </a:p>
        </p:txBody>
      </p:sp>
      <p:sp>
        <p:nvSpPr>
          <p:cNvPr id="25" name="文本框 24"/>
          <p:cNvSpPr txBox="1"/>
          <p:nvPr/>
        </p:nvSpPr>
        <p:spPr>
          <a:xfrm>
            <a:off x="7408545" y="4506595"/>
            <a:ext cx="3594735" cy="460375"/>
          </a:xfrm>
          <a:prstGeom prst="rect">
            <a:avLst/>
          </a:prstGeom>
          <a:noFill/>
        </p:spPr>
        <p:txBody>
          <a:bodyPr wrap="square" rtlCol="0">
            <a:spAutoFit/>
          </a:bodyPr>
          <a:p>
            <a:r>
              <a:rPr lang="zh-CN" altLang="en-US" sz="2400" b="1">
                <a:solidFill>
                  <a:schemeClr val="bg1"/>
                </a:solidFill>
              </a:rPr>
              <a:t>根到叶子结点的最大值？</a:t>
            </a:r>
            <a:endParaRPr lang="zh-CN" altLang="en-US" sz="2400" b="1">
              <a:solidFill>
                <a:schemeClr val="bg1"/>
              </a:solidFill>
            </a:endParaRPr>
          </a:p>
        </p:txBody>
      </p:sp>
      <p:sp>
        <p:nvSpPr>
          <p:cNvPr id="26" name="文本框 25"/>
          <p:cNvSpPr txBox="1"/>
          <p:nvPr/>
        </p:nvSpPr>
        <p:spPr>
          <a:xfrm>
            <a:off x="7146925" y="1961515"/>
            <a:ext cx="1414780" cy="460375"/>
          </a:xfrm>
          <a:prstGeom prst="rect">
            <a:avLst/>
          </a:prstGeom>
          <a:noFill/>
        </p:spPr>
        <p:txBody>
          <a:bodyPr wrap="square" rtlCol="0">
            <a:spAutoFit/>
          </a:bodyPr>
          <a:p>
            <a:r>
              <a:rPr lang="zh-CN" altLang="en-US" sz="2400" b="1">
                <a:solidFill>
                  <a:schemeClr val="bg1"/>
                </a:solidFill>
              </a:rPr>
              <a:t>反例：</a:t>
            </a:r>
            <a:endParaRPr lang="zh-CN" altLang="en-US" sz="2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43510" y="255905"/>
            <a:ext cx="4933315" cy="583565"/>
          </a:xfrm>
          <a:prstGeom prst="rect">
            <a:avLst/>
          </a:prstGeom>
          <a:noFill/>
        </p:spPr>
        <p:txBody>
          <a:bodyPr wrap="square" rtlCol="0">
            <a:spAutoFit/>
          </a:bodyPr>
          <a:p>
            <a:r>
              <a:rPr lang="zh-CN" altLang="en-US" sz="3200" b="1">
                <a:solidFill>
                  <a:schemeClr val="bg1"/>
                </a:solidFill>
                <a:latin typeface="+mj-ea"/>
                <a:ea typeface="+mj-ea"/>
                <a:cs typeface="+mj-ea"/>
              </a:rPr>
              <a:t>简单例题：</a:t>
            </a:r>
            <a:r>
              <a:rPr lang="en-US" altLang="zh-CN" sz="3200" b="1">
                <a:solidFill>
                  <a:schemeClr val="bg1"/>
                </a:solidFill>
                <a:latin typeface="+mj-ea"/>
                <a:ea typeface="+mj-ea"/>
                <a:cs typeface="+mj-ea"/>
              </a:rPr>
              <a:t>worker.cpp</a:t>
            </a:r>
            <a:endParaRPr lang="zh-CN" altLang="en-US" sz="3200" b="1">
              <a:solidFill>
                <a:schemeClr val="bg1"/>
              </a:solidFill>
              <a:latin typeface="+mj-ea"/>
              <a:ea typeface="+mj-ea"/>
              <a:cs typeface="+mj-ea"/>
            </a:endParaRPr>
          </a:p>
        </p:txBody>
      </p:sp>
      <p:sp>
        <p:nvSpPr>
          <p:cNvPr id="5" name="文本框 4"/>
          <p:cNvSpPr txBox="1"/>
          <p:nvPr/>
        </p:nvSpPr>
        <p:spPr>
          <a:xfrm>
            <a:off x="287655" y="1075055"/>
            <a:ext cx="11616690" cy="5631180"/>
          </a:xfrm>
          <a:prstGeom prst="rect">
            <a:avLst/>
          </a:prstGeom>
          <a:noFill/>
        </p:spPr>
        <p:txBody>
          <a:bodyPr wrap="square" rtlCol="0" anchor="t">
            <a:spAutoFit/>
          </a:bodyPr>
          <a:p>
            <a:r>
              <a:rPr lang="zh-CN" altLang="en-US" sz="2400" b="1">
                <a:solidFill>
                  <a:schemeClr val="bg1"/>
                </a:solidFill>
              </a:rPr>
              <a:t>某工厂有n个零件加工的师傅，每位师傅每天能够加工出不同数量的零件。现有m个零件要求一天加工完，请问该工厂最少需要派几个师傅来完成这次零件加工任务，如果安排所有的师傅都参与加工也不能在一天内完成任务，请输出“NO”。</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第一行有两个整数，用空格隔开；第一个整数代表要加工的总零件个数m（m&lt;=10^6），第二个整数代表工厂的零件加工师傅的数量n（n&lt;=100）。</a:t>
            </a:r>
            <a:endParaRPr lang="zh-CN" altLang="en-US" sz="2400" b="1">
              <a:solidFill>
                <a:schemeClr val="bg1"/>
              </a:solidFill>
            </a:endParaRPr>
          </a:p>
          <a:p>
            <a:r>
              <a:rPr lang="zh-CN" altLang="en-US" sz="2400" b="1">
                <a:solidFill>
                  <a:schemeClr val="bg1"/>
                </a:solidFill>
              </a:rPr>
              <a:t>第二行有n个整数，分别代表每个师傅每天能够加工出来的零件数量（每个师傅每天加工的零件数量&lt;=10^4）。</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工厂在1天时间内加工所有零件需要的师傅数量或者输出NO。</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10 5</a:t>
            </a:r>
            <a:endParaRPr lang="zh-CN" altLang="en-US" sz="2400" b="1">
              <a:solidFill>
                <a:schemeClr val="bg1"/>
              </a:solidFill>
            </a:endParaRPr>
          </a:p>
          <a:p>
            <a:r>
              <a:rPr lang="zh-CN" altLang="en-US" sz="2400" b="1">
                <a:solidFill>
                  <a:schemeClr val="bg1"/>
                </a:solidFill>
              </a:rPr>
              <a:t>1 3 2 4 2</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4</a:t>
            </a:r>
            <a:endParaRPr lang="zh-CN" altLang="en-US" sz="24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13155" y="488315"/>
            <a:ext cx="10841355" cy="6369685"/>
          </a:xfrm>
          <a:prstGeom prst="rect">
            <a:avLst/>
          </a:prstGeom>
          <a:noFill/>
        </p:spPr>
        <p:txBody>
          <a:bodyPr wrap="square" rtlCol="0" anchor="t">
            <a:spAutoFit/>
          </a:bodyPr>
          <a:p>
            <a:r>
              <a:rPr lang="zh-CN" altLang="en-US" sz="2400" b="1">
                <a:solidFill>
                  <a:schemeClr val="bg1"/>
                </a:solidFill>
              </a:rPr>
              <a:t>有n个人排队到r个水龙头去打水，他们装满水桶的时间t1,t2,...,tn为整数且各不相等，应如何安排他们的打水顺序才能使他们花费的总时间最少？</a:t>
            </a:r>
            <a:endParaRPr lang="zh-CN" altLang="en-US" sz="2400" b="1">
              <a:solidFill>
                <a:schemeClr val="bg1"/>
              </a:solidFill>
            </a:endParaRPr>
          </a:p>
          <a:p>
            <a:r>
              <a:rPr lang="zh-CN" altLang="en-US" sz="2400" b="1">
                <a:solidFill>
                  <a:schemeClr val="bg1"/>
                </a:solidFill>
              </a:rPr>
              <a:t>每个人打水的时间 = 排队的时间 + 实际打水的时间，本题假设一个人打好水，排在他后面的人接着打水的这个切换过程不消耗时间。</a:t>
            </a:r>
            <a:endParaRPr lang="zh-CN" altLang="en-US" sz="2400" b="1">
              <a:solidFill>
                <a:schemeClr val="bg1"/>
              </a:solidFill>
            </a:endParaRPr>
          </a:p>
          <a:p>
            <a:r>
              <a:rPr lang="zh-CN" altLang="en-US" sz="2400" b="1">
                <a:solidFill>
                  <a:schemeClr val="bg1"/>
                </a:solidFill>
              </a:rPr>
              <a:t>比如，有2个人A和B，他们打水的时间分别是3和2，只有1个水龙头，这时，如果A先打水，B后打水，那么A和B打水的时间分别为3、3+2（B排队3分钟）。</a:t>
            </a:r>
            <a:endParaRPr lang="zh-CN" altLang="en-US" sz="2400" b="1">
              <a:solidFill>
                <a:schemeClr val="bg1"/>
              </a:solidFill>
            </a:endParaRPr>
          </a:p>
          <a:p>
            <a:r>
              <a:rPr lang="zh-CN" altLang="en-US" sz="2400" b="1">
                <a:solidFill>
                  <a:schemeClr val="bg1"/>
                </a:solidFill>
              </a:rPr>
              <a:t>因此，所有人打水的总时间就是每个人的打水时间及每个人的排队时间的总和。</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第1行，两个整数n(1&lt;=n&lt;=500)和r(1&lt;=r&lt;=100)。</a:t>
            </a:r>
            <a:endParaRPr lang="zh-CN" altLang="en-US" sz="2400" b="1">
              <a:solidFill>
                <a:schemeClr val="bg1"/>
              </a:solidFill>
            </a:endParaRPr>
          </a:p>
          <a:p>
            <a:r>
              <a:rPr lang="zh-CN" altLang="en-US" sz="2400" b="1">
                <a:solidFill>
                  <a:schemeClr val="bg1"/>
                </a:solidFill>
              </a:rPr>
              <a:t>第2行，n个正整数t1,t2,...,tn，(1&lt;=ti&lt;=1000)表示每个人装满水桶的时间。</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1行，一个正整数，表示他们花费的最少总时间。</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4 2</a:t>
            </a:r>
            <a:endParaRPr lang="zh-CN" altLang="en-US" sz="2400" b="1">
              <a:solidFill>
                <a:schemeClr val="bg1"/>
              </a:solidFill>
            </a:endParaRPr>
          </a:p>
          <a:p>
            <a:r>
              <a:rPr lang="zh-CN" altLang="en-US" sz="2400" b="1">
                <a:solidFill>
                  <a:schemeClr val="bg1"/>
                </a:solidFill>
              </a:rPr>
              <a:t>2 6 4 5</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23</a:t>
            </a:r>
            <a:endParaRPr lang="zh-CN" altLang="en-US" sz="2400" b="1">
              <a:solidFill>
                <a:schemeClr val="bg1"/>
              </a:solidFill>
            </a:endParaRPr>
          </a:p>
        </p:txBody>
      </p:sp>
      <p:sp>
        <p:nvSpPr>
          <p:cNvPr id="6" name="文本框 5"/>
          <p:cNvSpPr txBox="1"/>
          <p:nvPr/>
        </p:nvSpPr>
        <p:spPr>
          <a:xfrm>
            <a:off x="159385" y="0"/>
            <a:ext cx="4933315" cy="460375"/>
          </a:xfrm>
          <a:prstGeom prst="rect">
            <a:avLst/>
          </a:prstGeom>
          <a:noFill/>
        </p:spPr>
        <p:txBody>
          <a:bodyPr wrap="square" rtlCol="0">
            <a:spAutoFit/>
          </a:bodyPr>
          <a:p>
            <a:r>
              <a:rPr lang="zh-CN" altLang="en-US" sz="2400" b="1">
                <a:solidFill>
                  <a:schemeClr val="bg1"/>
                </a:solidFill>
                <a:latin typeface="+mj-ea"/>
                <a:ea typeface="+mj-ea"/>
                <a:cs typeface="+mj-ea"/>
              </a:rPr>
              <a:t>进阶例题：</a:t>
            </a:r>
            <a:r>
              <a:rPr lang="en-US" altLang="zh-CN" sz="2400" b="1">
                <a:solidFill>
                  <a:schemeClr val="bg1"/>
                </a:solidFill>
                <a:latin typeface="+mj-ea"/>
                <a:ea typeface="+mj-ea"/>
                <a:cs typeface="+mj-ea"/>
              </a:rPr>
              <a:t>water.cpp</a:t>
            </a:r>
            <a:endParaRPr lang="en-US" altLang="zh-CN" sz="2400" b="1">
              <a:solidFill>
                <a:schemeClr val="bg1"/>
              </a:solidFill>
              <a:latin typeface="+mj-ea"/>
              <a:ea typeface="+mj-ea"/>
              <a:cs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0065" y="0"/>
            <a:ext cx="7971790" cy="521970"/>
          </a:xfrm>
          <a:prstGeom prst="rect">
            <a:avLst/>
          </a:prstGeom>
          <a:noFill/>
        </p:spPr>
        <p:txBody>
          <a:bodyPr wrap="none" rtlCol="0" anchor="t">
            <a:spAutoFit/>
          </a:bodyPr>
          <a:p>
            <a:r>
              <a:rPr lang="zh-CN" altLang="en-US" sz="2800" b="1">
                <a:solidFill>
                  <a:schemeClr val="bg1"/>
                </a:solidFill>
                <a:sym typeface="+mn-ea"/>
              </a:rPr>
              <a:t>每个人打水的时间 = </a:t>
            </a:r>
            <a:r>
              <a:rPr lang="zh-CN" altLang="en-US" sz="2800" b="1">
                <a:ln w="22225">
                  <a:solidFill>
                    <a:schemeClr val="accent2"/>
                  </a:solidFill>
                  <a:prstDash val="solid"/>
                </a:ln>
                <a:solidFill>
                  <a:schemeClr val="accent2">
                    <a:lumMod val="40000"/>
                    <a:lumOff val="60000"/>
                  </a:schemeClr>
                </a:solidFill>
                <a:effectLst/>
                <a:sym typeface="+mn-ea"/>
              </a:rPr>
              <a:t>排队的时间 </a:t>
            </a:r>
            <a:r>
              <a:rPr lang="zh-CN" altLang="en-US" sz="2800" b="1">
                <a:solidFill>
                  <a:schemeClr val="bg1"/>
                </a:solidFill>
                <a:sym typeface="+mn-ea"/>
              </a:rPr>
              <a:t>+ 实际打水的时间</a:t>
            </a:r>
            <a:endParaRPr lang="zh-CN" altLang="en-US" sz="2800" b="1">
              <a:solidFill>
                <a:schemeClr val="bg1"/>
              </a:solidFill>
              <a:sym typeface="+mn-ea"/>
            </a:endParaRPr>
          </a:p>
        </p:txBody>
      </p:sp>
      <p:graphicFrame>
        <p:nvGraphicFramePr>
          <p:cNvPr id="5" name="表格 4"/>
          <p:cNvGraphicFramePr/>
          <p:nvPr/>
        </p:nvGraphicFramePr>
        <p:xfrm>
          <a:off x="2622550" y="1494790"/>
          <a:ext cx="4258310" cy="762000"/>
        </p:xfrm>
        <a:graphic>
          <a:graphicData uri="http://schemas.openxmlformats.org/drawingml/2006/table">
            <a:tbl>
              <a:tblPr firstRow="1" bandRow="1">
                <a:tableStyleId>{5C22544A-7EE6-4342-B048-85BDC9FD1C3A}</a:tableStyleId>
              </a:tblPr>
              <a:tblGrid>
                <a:gridCol w="608330"/>
                <a:gridCol w="608330"/>
                <a:gridCol w="608330"/>
                <a:gridCol w="608330"/>
                <a:gridCol w="608330"/>
                <a:gridCol w="608330"/>
                <a:gridCol w="608330"/>
              </a:tblGrid>
              <a:tr h="762000">
                <a:tc>
                  <a:txBody>
                    <a:bodyPr/>
                    <a:p>
                      <a:pPr algn="ctr">
                        <a:buNone/>
                      </a:pPr>
                      <a:r>
                        <a:rPr lang="en-US" altLang="zh-CN" sz="4400"/>
                        <a:t>7 </a:t>
                      </a:r>
                      <a:endParaRPr lang="en-US" altLang="zh-CN" sz="4400"/>
                    </a:p>
                  </a:txBody>
                  <a:tcPr>
                    <a:solidFill>
                      <a:schemeClr val="bg2">
                        <a:lumMod val="50000"/>
                      </a:schemeClr>
                    </a:solidFill>
                  </a:tcPr>
                </a:tc>
                <a:tc>
                  <a:txBody>
                    <a:bodyPr/>
                    <a:p>
                      <a:pPr algn="ctr">
                        <a:buNone/>
                      </a:pPr>
                      <a:r>
                        <a:rPr lang="en-US" altLang="zh-CN" sz="4400"/>
                        <a:t>8</a:t>
                      </a:r>
                      <a:endParaRPr lang="en-US" altLang="zh-CN" sz="4400"/>
                    </a:p>
                  </a:txBody>
                  <a:tcPr>
                    <a:solidFill>
                      <a:schemeClr val="bg2">
                        <a:lumMod val="50000"/>
                      </a:schemeClr>
                    </a:solidFill>
                  </a:tcPr>
                </a:tc>
                <a:tc>
                  <a:txBody>
                    <a:bodyPr/>
                    <a:p>
                      <a:pPr algn="ctr">
                        <a:buNone/>
                      </a:pPr>
                      <a:r>
                        <a:rPr lang="en-US" altLang="zh-CN" sz="4400"/>
                        <a:t>9</a:t>
                      </a:r>
                      <a:endParaRPr lang="en-US" altLang="zh-CN" sz="4400"/>
                    </a:p>
                  </a:txBody>
                  <a:tcPr>
                    <a:solidFill>
                      <a:schemeClr val="bg2">
                        <a:lumMod val="50000"/>
                      </a:schemeClr>
                    </a:solidFill>
                  </a:tcPr>
                </a:tc>
                <a:tc>
                  <a:txBody>
                    <a:bodyPr/>
                    <a:p>
                      <a:pPr algn="ctr">
                        <a:buNone/>
                      </a:pPr>
                      <a:r>
                        <a:rPr lang="en-US" altLang="zh-CN" sz="4400"/>
                        <a:t>6</a:t>
                      </a:r>
                      <a:endParaRPr lang="en-US" altLang="zh-CN" sz="4400"/>
                    </a:p>
                  </a:txBody>
                  <a:tcPr>
                    <a:solidFill>
                      <a:schemeClr val="bg2">
                        <a:lumMod val="50000"/>
                      </a:schemeClr>
                    </a:solidFill>
                  </a:tcPr>
                </a:tc>
                <a:tc>
                  <a:txBody>
                    <a:bodyPr/>
                    <a:p>
                      <a:pPr algn="ctr">
                        <a:buNone/>
                      </a:pPr>
                      <a:r>
                        <a:rPr lang="en-US" altLang="zh-CN" sz="4400"/>
                        <a:t>2</a:t>
                      </a:r>
                      <a:endParaRPr lang="en-US" altLang="zh-CN" sz="4400"/>
                    </a:p>
                  </a:txBody>
                  <a:tcPr>
                    <a:solidFill>
                      <a:schemeClr val="bg2">
                        <a:lumMod val="50000"/>
                      </a:schemeClr>
                    </a:solidFill>
                  </a:tcPr>
                </a:tc>
                <a:tc>
                  <a:txBody>
                    <a:bodyPr/>
                    <a:p>
                      <a:pPr algn="ctr">
                        <a:buNone/>
                      </a:pPr>
                      <a:r>
                        <a:rPr lang="en-US" altLang="zh-CN" sz="4400"/>
                        <a:t>3</a:t>
                      </a:r>
                      <a:endParaRPr lang="en-US" altLang="zh-CN" sz="4400"/>
                    </a:p>
                  </a:txBody>
                  <a:tcPr>
                    <a:solidFill>
                      <a:schemeClr val="bg2">
                        <a:lumMod val="50000"/>
                      </a:schemeClr>
                    </a:solidFill>
                  </a:tcPr>
                </a:tc>
                <a:tc>
                  <a:txBody>
                    <a:bodyPr/>
                    <a:p>
                      <a:pPr algn="ctr">
                        <a:buNone/>
                      </a:pPr>
                      <a:r>
                        <a:rPr lang="en-US" altLang="zh-CN" sz="4400"/>
                        <a:t>4</a:t>
                      </a:r>
                      <a:endParaRPr lang="en-US" altLang="zh-CN" sz="4400"/>
                    </a:p>
                  </a:txBody>
                  <a:tcPr>
                    <a:solidFill>
                      <a:schemeClr val="bg2">
                        <a:lumMod val="50000"/>
                      </a:schemeClr>
                    </a:solidFill>
                  </a:tcPr>
                </a:tc>
              </a:tr>
            </a:tbl>
          </a:graphicData>
        </a:graphic>
      </p:graphicFrame>
      <p:sp>
        <p:nvSpPr>
          <p:cNvPr id="6" name="文本框 5"/>
          <p:cNvSpPr txBox="1"/>
          <p:nvPr/>
        </p:nvSpPr>
        <p:spPr>
          <a:xfrm>
            <a:off x="361950" y="1659890"/>
            <a:ext cx="2496185" cy="583565"/>
          </a:xfrm>
          <a:prstGeom prst="rect">
            <a:avLst/>
          </a:prstGeom>
          <a:noFill/>
        </p:spPr>
        <p:txBody>
          <a:bodyPr wrap="square" rtlCol="0">
            <a:spAutoFit/>
          </a:bodyPr>
          <a:p>
            <a:r>
              <a:rPr lang="zh-CN" altLang="en-US" sz="3200" b="1">
                <a:solidFill>
                  <a:schemeClr val="bg1"/>
                </a:solidFill>
                <a:latin typeface="+mj-ea"/>
                <a:ea typeface="+mj-ea"/>
                <a:cs typeface="+mj-ea"/>
              </a:rPr>
              <a:t>初始状态：</a:t>
            </a:r>
            <a:endParaRPr lang="zh-CN" altLang="en-US" sz="3200" b="1">
              <a:solidFill>
                <a:schemeClr val="bg1"/>
              </a:solidFill>
              <a:latin typeface="+mj-ea"/>
              <a:ea typeface="+mj-ea"/>
              <a:cs typeface="+mj-ea"/>
            </a:endParaRPr>
          </a:p>
        </p:txBody>
      </p:sp>
      <p:sp>
        <p:nvSpPr>
          <p:cNvPr id="7" name="文本框 6"/>
          <p:cNvSpPr txBox="1"/>
          <p:nvPr/>
        </p:nvSpPr>
        <p:spPr>
          <a:xfrm>
            <a:off x="361950" y="2985770"/>
            <a:ext cx="2496185" cy="1076325"/>
          </a:xfrm>
          <a:prstGeom prst="rect">
            <a:avLst/>
          </a:prstGeom>
          <a:noFill/>
        </p:spPr>
        <p:txBody>
          <a:bodyPr wrap="square" rtlCol="0">
            <a:spAutoFit/>
          </a:bodyPr>
          <a:p>
            <a:r>
              <a:rPr lang="zh-CN" altLang="en-US" sz="3200" b="1">
                <a:solidFill>
                  <a:schemeClr val="bg1"/>
                </a:solidFill>
                <a:latin typeface="+mj-ea"/>
                <a:ea typeface="+mj-ea"/>
                <a:cs typeface="+mj-ea"/>
              </a:rPr>
              <a:t>打水时间</a:t>
            </a:r>
            <a:endParaRPr lang="zh-CN" altLang="en-US" sz="3200" b="1">
              <a:solidFill>
                <a:schemeClr val="bg1"/>
              </a:solidFill>
              <a:latin typeface="+mj-ea"/>
              <a:ea typeface="+mj-ea"/>
              <a:cs typeface="+mj-ea"/>
            </a:endParaRPr>
          </a:p>
          <a:p>
            <a:r>
              <a:rPr lang="zh-CN" altLang="en-US" sz="3200" b="1">
                <a:solidFill>
                  <a:schemeClr val="bg1"/>
                </a:solidFill>
                <a:latin typeface="+mj-ea"/>
                <a:ea typeface="+mj-ea"/>
                <a:cs typeface="+mj-ea"/>
              </a:rPr>
              <a:t>从小到大：</a:t>
            </a:r>
            <a:endParaRPr lang="zh-CN" altLang="en-US" sz="3200" b="1">
              <a:solidFill>
                <a:schemeClr val="bg1"/>
              </a:solidFill>
              <a:latin typeface="+mj-ea"/>
              <a:ea typeface="+mj-ea"/>
              <a:cs typeface="+mj-ea"/>
            </a:endParaRPr>
          </a:p>
        </p:txBody>
      </p:sp>
      <p:graphicFrame>
        <p:nvGraphicFramePr>
          <p:cNvPr id="8" name="表格 7"/>
          <p:cNvGraphicFramePr/>
          <p:nvPr/>
        </p:nvGraphicFramePr>
        <p:xfrm>
          <a:off x="2622550" y="3066415"/>
          <a:ext cx="4071620" cy="836295"/>
        </p:xfrm>
        <a:graphic>
          <a:graphicData uri="http://schemas.openxmlformats.org/drawingml/2006/table">
            <a:tbl>
              <a:tblPr firstRow="1" bandRow="1">
                <a:tableStyleId>{5C22544A-7EE6-4342-B048-85BDC9FD1C3A}</a:tableStyleId>
              </a:tblPr>
              <a:tblGrid>
                <a:gridCol w="581660"/>
                <a:gridCol w="581660"/>
                <a:gridCol w="581660"/>
                <a:gridCol w="581660"/>
                <a:gridCol w="581660"/>
                <a:gridCol w="581660"/>
                <a:gridCol w="581660"/>
              </a:tblGrid>
              <a:tr h="836295">
                <a:tc>
                  <a:txBody>
                    <a:bodyPr/>
                    <a:p>
                      <a:pPr algn="ctr">
                        <a:buNone/>
                      </a:pPr>
                      <a:r>
                        <a:rPr lang="en-US" altLang="zh-CN" sz="4400"/>
                        <a:t>2 </a:t>
                      </a:r>
                      <a:endParaRPr lang="en-US" altLang="zh-CN" sz="4400"/>
                    </a:p>
                  </a:txBody>
                  <a:tcPr>
                    <a:solidFill>
                      <a:schemeClr val="bg2">
                        <a:lumMod val="50000"/>
                      </a:schemeClr>
                    </a:solidFill>
                  </a:tcPr>
                </a:tc>
                <a:tc>
                  <a:txBody>
                    <a:bodyPr/>
                    <a:p>
                      <a:pPr algn="ctr">
                        <a:buNone/>
                      </a:pPr>
                      <a:r>
                        <a:rPr lang="en-US" altLang="zh-CN" sz="4400"/>
                        <a:t>3</a:t>
                      </a:r>
                      <a:endParaRPr lang="en-US" altLang="zh-CN" sz="4400"/>
                    </a:p>
                  </a:txBody>
                  <a:tcPr>
                    <a:solidFill>
                      <a:schemeClr val="bg2">
                        <a:lumMod val="50000"/>
                      </a:schemeClr>
                    </a:solidFill>
                  </a:tcPr>
                </a:tc>
                <a:tc>
                  <a:txBody>
                    <a:bodyPr/>
                    <a:p>
                      <a:pPr algn="ctr">
                        <a:buNone/>
                      </a:pPr>
                      <a:r>
                        <a:rPr lang="en-US" altLang="zh-CN" sz="4400"/>
                        <a:t>4</a:t>
                      </a:r>
                      <a:endParaRPr lang="en-US" altLang="zh-CN" sz="4400"/>
                    </a:p>
                  </a:txBody>
                  <a:tcPr>
                    <a:solidFill>
                      <a:schemeClr val="bg2">
                        <a:lumMod val="50000"/>
                      </a:schemeClr>
                    </a:solidFill>
                  </a:tcPr>
                </a:tc>
                <a:tc>
                  <a:txBody>
                    <a:bodyPr/>
                    <a:p>
                      <a:pPr algn="ctr">
                        <a:buNone/>
                      </a:pPr>
                      <a:r>
                        <a:rPr lang="en-US" altLang="zh-CN" sz="4400"/>
                        <a:t>6</a:t>
                      </a:r>
                      <a:endParaRPr lang="en-US" altLang="zh-CN" sz="4400"/>
                    </a:p>
                  </a:txBody>
                  <a:tcPr>
                    <a:solidFill>
                      <a:schemeClr val="bg2">
                        <a:lumMod val="50000"/>
                      </a:schemeClr>
                    </a:solidFill>
                  </a:tcPr>
                </a:tc>
                <a:tc>
                  <a:txBody>
                    <a:bodyPr/>
                    <a:p>
                      <a:pPr algn="ctr">
                        <a:buNone/>
                      </a:pPr>
                      <a:r>
                        <a:rPr lang="en-US" altLang="zh-CN" sz="4400"/>
                        <a:t>7</a:t>
                      </a:r>
                      <a:endParaRPr lang="en-US" altLang="zh-CN" sz="4400"/>
                    </a:p>
                  </a:txBody>
                  <a:tcPr>
                    <a:solidFill>
                      <a:schemeClr val="bg2">
                        <a:lumMod val="50000"/>
                      </a:schemeClr>
                    </a:solidFill>
                  </a:tcPr>
                </a:tc>
                <a:tc>
                  <a:txBody>
                    <a:bodyPr/>
                    <a:p>
                      <a:pPr algn="ctr">
                        <a:buNone/>
                      </a:pPr>
                      <a:r>
                        <a:rPr lang="en-US" altLang="zh-CN" sz="4400"/>
                        <a:t>8</a:t>
                      </a:r>
                      <a:endParaRPr lang="en-US" altLang="zh-CN" sz="4400"/>
                    </a:p>
                  </a:txBody>
                  <a:tcPr>
                    <a:solidFill>
                      <a:schemeClr val="bg2">
                        <a:lumMod val="50000"/>
                      </a:schemeClr>
                    </a:solidFill>
                  </a:tcPr>
                </a:tc>
                <a:tc>
                  <a:txBody>
                    <a:bodyPr/>
                    <a:p>
                      <a:pPr algn="ctr">
                        <a:buNone/>
                      </a:pPr>
                      <a:r>
                        <a:rPr lang="en-US" altLang="zh-CN" sz="4400"/>
                        <a:t>9</a:t>
                      </a:r>
                      <a:endParaRPr lang="en-US" altLang="zh-CN" sz="4400"/>
                    </a:p>
                  </a:txBody>
                  <a:tcPr>
                    <a:solidFill>
                      <a:schemeClr val="bg2">
                        <a:lumMod val="50000"/>
                      </a:schemeClr>
                    </a:solidFill>
                  </a:tcPr>
                </a:tc>
              </a:tr>
            </a:tbl>
          </a:graphicData>
        </a:graphic>
      </p:graphicFrame>
      <p:sp>
        <p:nvSpPr>
          <p:cNvPr id="9" name="文本框 8"/>
          <p:cNvSpPr txBox="1"/>
          <p:nvPr/>
        </p:nvSpPr>
        <p:spPr>
          <a:xfrm>
            <a:off x="520065" y="747395"/>
            <a:ext cx="7299960" cy="521970"/>
          </a:xfrm>
          <a:prstGeom prst="rect">
            <a:avLst/>
          </a:prstGeom>
          <a:noFill/>
        </p:spPr>
        <p:txBody>
          <a:bodyPr wrap="none" rtlCol="0" anchor="t">
            <a:spAutoFit/>
          </a:bodyPr>
          <a:p>
            <a:r>
              <a:rPr lang="zh-CN" altLang="en-US" sz="2800" b="1">
                <a:solidFill>
                  <a:schemeClr val="bg1"/>
                </a:solidFill>
                <a:sym typeface="+mn-ea"/>
              </a:rPr>
              <a:t>设水龙头数量为</a:t>
            </a:r>
            <a:r>
              <a:rPr lang="en-US" altLang="zh-CN" sz="2800" b="1">
                <a:solidFill>
                  <a:schemeClr val="bg1"/>
                </a:solidFill>
                <a:sym typeface="+mn-ea"/>
              </a:rPr>
              <a:t>2</a:t>
            </a:r>
            <a:r>
              <a:rPr lang="zh-CN" altLang="en-US" sz="2800" b="1">
                <a:solidFill>
                  <a:schemeClr val="bg1"/>
                </a:solidFill>
                <a:sym typeface="+mn-ea"/>
              </a:rPr>
              <a:t>，下表为</a:t>
            </a:r>
            <a:r>
              <a:rPr lang="en-US" altLang="zh-CN" sz="2800" b="1">
                <a:solidFill>
                  <a:schemeClr val="bg1"/>
                </a:solidFill>
                <a:sym typeface="+mn-ea"/>
              </a:rPr>
              <a:t>7</a:t>
            </a:r>
            <a:r>
              <a:rPr lang="zh-CN" altLang="en-US" sz="2800" b="1">
                <a:solidFill>
                  <a:schemeClr val="bg1"/>
                </a:solidFill>
                <a:sym typeface="+mn-ea"/>
              </a:rPr>
              <a:t>个人的打水时间：</a:t>
            </a:r>
            <a:endParaRPr lang="zh-CN" altLang="en-US" sz="2800" b="1">
              <a:solidFill>
                <a:schemeClr val="bg1"/>
              </a:solidFill>
              <a:sym typeface="+mn-ea"/>
            </a:endParaRPr>
          </a:p>
        </p:txBody>
      </p:sp>
      <p:sp>
        <p:nvSpPr>
          <p:cNvPr id="10" name="文本框 9"/>
          <p:cNvSpPr txBox="1"/>
          <p:nvPr/>
        </p:nvSpPr>
        <p:spPr>
          <a:xfrm>
            <a:off x="361950" y="4897755"/>
            <a:ext cx="2102485" cy="583565"/>
          </a:xfrm>
          <a:prstGeom prst="rect">
            <a:avLst/>
          </a:prstGeom>
          <a:noFill/>
        </p:spPr>
        <p:txBody>
          <a:bodyPr wrap="square" rtlCol="0">
            <a:spAutoFit/>
          </a:bodyPr>
          <a:p>
            <a:r>
              <a:rPr lang="zh-CN" altLang="en-US" sz="3200" b="1">
                <a:solidFill>
                  <a:schemeClr val="bg1"/>
                </a:solidFill>
                <a:latin typeface="+mj-ea"/>
                <a:ea typeface="+mj-ea"/>
                <a:cs typeface="+mj-ea"/>
              </a:rPr>
              <a:t>最终时间：</a:t>
            </a:r>
            <a:endParaRPr lang="zh-CN" altLang="en-US" sz="3200" b="1">
              <a:solidFill>
                <a:schemeClr val="bg1"/>
              </a:solidFill>
              <a:latin typeface="+mj-ea"/>
              <a:ea typeface="+mj-ea"/>
              <a:cs typeface="+mj-ea"/>
            </a:endParaRPr>
          </a:p>
        </p:txBody>
      </p:sp>
      <p:graphicFrame>
        <p:nvGraphicFramePr>
          <p:cNvPr id="11" name="表格 10"/>
          <p:cNvGraphicFramePr/>
          <p:nvPr/>
        </p:nvGraphicFramePr>
        <p:xfrm>
          <a:off x="2622550" y="4712970"/>
          <a:ext cx="5694045" cy="914400"/>
        </p:xfrm>
        <a:graphic>
          <a:graphicData uri="http://schemas.openxmlformats.org/drawingml/2006/table">
            <a:tbl>
              <a:tblPr firstRow="1" bandRow="1">
                <a:tableStyleId>{5C22544A-7EE6-4342-B048-85BDC9FD1C3A}</a:tableStyleId>
              </a:tblPr>
              <a:tblGrid>
                <a:gridCol w="813435"/>
                <a:gridCol w="813435"/>
                <a:gridCol w="813435"/>
                <a:gridCol w="813435"/>
                <a:gridCol w="813435"/>
                <a:gridCol w="813435"/>
                <a:gridCol w="813435"/>
              </a:tblGrid>
              <a:tr h="914400">
                <a:tc>
                  <a:txBody>
                    <a:bodyPr/>
                    <a:p>
                      <a:pPr algn="ctr">
                        <a:buNone/>
                      </a:pPr>
                      <a:r>
                        <a:rPr lang="en-US" altLang="zh-CN" sz="4800"/>
                        <a:t>2 </a:t>
                      </a:r>
                      <a:endParaRPr lang="en-US" altLang="zh-CN" sz="4800"/>
                    </a:p>
                  </a:txBody>
                  <a:tcPr>
                    <a:solidFill>
                      <a:schemeClr val="bg2">
                        <a:lumMod val="50000"/>
                      </a:schemeClr>
                    </a:solidFill>
                  </a:tcPr>
                </a:tc>
                <a:tc>
                  <a:txBody>
                    <a:bodyPr/>
                    <a:p>
                      <a:pPr algn="ctr">
                        <a:buNone/>
                      </a:pPr>
                      <a:r>
                        <a:rPr lang="en-US" altLang="zh-CN" sz="4800"/>
                        <a:t>3</a:t>
                      </a:r>
                      <a:endParaRPr lang="en-US" altLang="zh-CN" sz="4800"/>
                    </a:p>
                  </a:txBody>
                  <a:tcPr>
                    <a:solidFill>
                      <a:schemeClr val="bg2">
                        <a:lumMod val="50000"/>
                      </a:schemeClr>
                    </a:solidFill>
                  </a:tcPr>
                </a:tc>
                <a:tc>
                  <a:txBody>
                    <a:bodyPr/>
                    <a:p>
                      <a:pPr algn="ctr">
                        <a:buNone/>
                      </a:pPr>
                      <a:r>
                        <a:rPr lang="en-US" altLang="zh-CN" sz="4800"/>
                        <a:t>6</a:t>
                      </a:r>
                      <a:endParaRPr lang="en-US" altLang="zh-CN" sz="4800"/>
                    </a:p>
                  </a:txBody>
                  <a:tcPr>
                    <a:solidFill>
                      <a:schemeClr val="bg2">
                        <a:lumMod val="50000"/>
                      </a:schemeClr>
                    </a:solidFill>
                  </a:tcPr>
                </a:tc>
                <a:tc>
                  <a:txBody>
                    <a:bodyPr/>
                    <a:p>
                      <a:pPr algn="ctr">
                        <a:buNone/>
                      </a:pPr>
                      <a:r>
                        <a:rPr lang="en-US" altLang="zh-CN" sz="4800"/>
                        <a:t>9</a:t>
                      </a:r>
                      <a:endParaRPr lang="en-US" altLang="zh-CN" sz="4800"/>
                    </a:p>
                  </a:txBody>
                  <a:tcPr>
                    <a:solidFill>
                      <a:schemeClr val="bg2">
                        <a:lumMod val="50000"/>
                      </a:schemeClr>
                    </a:solidFill>
                  </a:tcPr>
                </a:tc>
                <a:tc>
                  <a:txBody>
                    <a:bodyPr/>
                    <a:p>
                      <a:pPr algn="ctr">
                        <a:buNone/>
                      </a:pPr>
                      <a:r>
                        <a:rPr lang="en-US" altLang="zh-CN" sz="4800"/>
                        <a:t>13</a:t>
                      </a:r>
                      <a:endParaRPr lang="en-US" altLang="zh-CN" sz="4800"/>
                    </a:p>
                  </a:txBody>
                  <a:tcPr>
                    <a:solidFill>
                      <a:schemeClr val="bg2">
                        <a:lumMod val="50000"/>
                      </a:schemeClr>
                    </a:solidFill>
                  </a:tcPr>
                </a:tc>
                <a:tc>
                  <a:txBody>
                    <a:bodyPr/>
                    <a:p>
                      <a:pPr algn="ctr">
                        <a:buNone/>
                      </a:pPr>
                      <a:r>
                        <a:rPr lang="en-US" altLang="zh-CN" sz="4800"/>
                        <a:t>17</a:t>
                      </a:r>
                      <a:endParaRPr lang="en-US" altLang="zh-CN" sz="4800"/>
                    </a:p>
                  </a:txBody>
                  <a:tcPr>
                    <a:solidFill>
                      <a:schemeClr val="bg2">
                        <a:lumMod val="50000"/>
                      </a:schemeClr>
                    </a:solidFill>
                  </a:tcPr>
                </a:tc>
                <a:tc>
                  <a:txBody>
                    <a:bodyPr/>
                    <a:p>
                      <a:pPr algn="ctr">
                        <a:buNone/>
                      </a:pPr>
                      <a:r>
                        <a:rPr lang="en-US" altLang="zh-CN" sz="4800"/>
                        <a:t>22</a:t>
                      </a:r>
                      <a:endParaRPr lang="en-US" altLang="zh-CN" sz="4800"/>
                    </a:p>
                  </a:txBody>
                  <a:tcPr>
                    <a:solidFill>
                      <a:schemeClr val="bg2">
                        <a:lumMod val="50000"/>
                      </a:schemeClr>
                    </a:solidFill>
                  </a:tcPr>
                </a:tc>
              </a:tr>
            </a:tbl>
          </a:graphicData>
        </a:graphic>
      </p:graphicFrame>
      <p:sp>
        <p:nvSpPr>
          <p:cNvPr id="14" name="下弧形箭头 13"/>
          <p:cNvSpPr/>
          <p:nvPr/>
        </p:nvSpPr>
        <p:spPr>
          <a:xfrm>
            <a:off x="3016250" y="5781040"/>
            <a:ext cx="1657350" cy="343535"/>
          </a:xfrm>
          <a:prstGeom prst="curvedUpArrow">
            <a:avLst/>
          </a:prstGeom>
          <a:solidFill>
            <a:srgbClr val="FF0000"/>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5" name="下弧形箭头 14"/>
          <p:cNvSpPr/>
          <p:nvPr/>
        </p:nvSpPr>
        <p:spPr>
          <a:xfrm>
            <a:off x="4784725" y="5781040"/>
            <a:ext cx="1657350" cy="343535"/>
          </a:xfrm>
          <a:prstGeom prst="curvedUpArrow">
            <a:avLst/>
          </a:prstGeom>
          <a:solidFill>
            <a:srgbClr val="FF0000"/>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下弧形箭头 15"/>
          <p:cNvSpPr/>
          <p:nvPr/>
        </p:nvSpPr>
        <p:spPr>
          <a:xfrm>
            <a:off x="6442075" y="5781040"/>
            <a:ext cx="1657350" cy="343535"/>
          </a:xfrm>
          <a:prstGeom prst="curvedUpArrow">
            <a:avLst/>
          </a:prstGeom>
          <a:solidFill>
            <a:srgbClr val="FF0000"/>
          </a:solid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右箭头 16"/>
          <p:cNvSpPr/>
          <p:nvPr/>
        </p:nvSpPr>
        <p:spPr>
          <a:xfrm>
            <a:off x="8689975" y="5006340"/>
            <a:ext cx="844550" cy="32829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 name="文本框 17"/>
          <p:cNvSpPr txBox="1"/>
          <p:nvPr/>
        </p:nvSpPr>
        <p:spPr>
          <a:xfrm>
            <a:off x="9754235" y="4712970"/>
            <a:ext cx="937260" cy="768350"/>
          </a:xfrm>
          <a:prstGeom prst="rect">
            <a:avLst/>
          </a:prstGeom>
          <a:noFill/>
        </p:spPr>
        <p:txBody>
          <a:bodyPr wrap="square" rtlCol="0">
            <a:spAutoFit/>
          </a:bodyPr>
          <a:p>
            <a:r>
              <a:rPr lang="en-US" altLang="zh-CN" sz="4400" b="1">
                <a:solidFill>
                  <a:schemeClr val="bg1"/>
                </a:solidFill>
              </a:rPr>
              <a:t>72</a:t>
            </a:r>
            <a:endParaRPr lang="en-US" altLang="zh-CN" sz="4400" b="1">
              <a:solidFill>
                <a:schemeClr val="bg1"/>
              </a:solidFill>
            </a:endParaRPr>
          </a:p>
        </p:txBody>
      </p:sp>
      <p:sp>
        <p:nvSpPr>
          <p:cNvPr id="21" name="下弧形箭头 20"/>
          <p:cNvSpPr/>
          <p:nvPr/>
        </p:nvSpPr>
        <p:spPr>
          <a:xfrm>
            <a:off x="3867150" y="5908040"/>
            <a:ext cx="1657350" cy="628650"/>
          </a:xfrm>
          <a:prstGeom prst="curvedUpArrow">
            <a:avLst/>
          </a:prstGeom>
          <a:solidFill>
            <a:schemeClr val="bg1"/>
          </a:solidFill>
          <a:ln w="2857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2" name="下弧形箭头 21"/>
          <p:cNvSpPr/>
          <p:nvPr/>
        </p:nvSpPr>
        <p:spPr>
          <a:xfrm>
            <a:off x="5524500" y="5908040"/>
            <a:ext cx="1657350" cy="628650"/>
          </a:xfrm>
          <a:prstGeom prst="curvedUpArrow">
            <a:avLst/>
          </a:prstGeom>
          <a:solidFill>
            <a:schemeClr val="bg1"/>
          </a:solidFill>
          <a:ln w="2857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aphicFrame>
        <p:nvGraphicFramePr>
          <p:cNvPr id="2" name="表格 1"/>
          <p:cNvGraphicFramePr/>
          <p:nvPr>
            <p:custDataLst>
              <p:tags r:id="rId1"/>
            </p:custDataLst>
          </p:nvPr>
        </p:nvGraphicFramePr>
        <p:xfrm>
          <a:off x="9754235" y="1817370"/>
          <a:ext cx="2311400" cy="2768600"/>
        </p:xfrm>
        <a:graphic>
          <a:graphicData uri="http://schemas.openxmlformats.org/drawingml/2006/table">
            <a:tbl>
              <a:tblPr firstRow="1" bandRow="1">
                <a:tableStyleId>{5C22544A-7EE6-4342-B048-85BDC9FD1C3A}</a:tableStyleId>
              </a:tblPr>
              <a:tblGrid>
                <a:gridCol w="1155700"/>
                <a:gridCol w="1155700"/>
              </a:tblGrid>
              <a:tr h="553720">
                <a:tc>
                  <a:txBody>
                    <a:bodyPr/>
                    <a:p>
                      <a:pPr>
                        <a:buNone/>
                      </a:pPr>
                      <a:r>
                        <a:rPr lang="zh-CN" altLang="en-US">
                          <a:ln w="12700" cmpd="sng">
                            <a:noFill/>
                            <a:prstDash val="solid"/>
                          </a:ln>
                          <a:solidFill>
                            <a:schemeClr val="tx1"/>
                          </a:solidFill>
                        </a:rPr>
                        <a:t>水龙头</a:t>
                      </a:r>
                      <a:r>
                        <a:rPr lang="en-US" altLang="zh-CN">
                          <a:ln w="12700" cmpd="sng">
                            <a:noFill/>
                            <a:prstDash val="solid"/>
                          </a:ln>
                          <a:solidFill>
                            <a:schemeClr val="tx1"/>
                          </a:solidFill>
                        </a:rPr>
                        <a:t>1</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zh-CN" altLang="en-US">
                          <a:ln w="12700" cmpd="sng">
                            <a:noFill/>
                            <a:prstDash val="solid"/>
                          </a:ln>
                          <a:solidFill>
                            <a:schemeClr val="tx1"/>
                          </a:solidFill>
                        </a:rPr>
                        <a:t>水龙头</a:t>
                      </a:r>
                      <a:r>
                        <a:rPr lang="en-US" altLang="zh-CN">
                          <a:ln w="12700" cmpd="sng">
                            <a:noFill/>
                            <a:prstDash val="solid"/>
                          </a:ln>
                          <a:solidFill>
                            <a:schemeClr val="tx1"/>
                          </a:solidFill>
                        </a:rPr>
                        <a:t>2</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2</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altLang="zh-CN">
                          <a:ln w="12700" cmpd="sng">
                            <a:noFill/>
                            <a:prstDash val="solid"/>
                          </a:ln>
                          <a:solidFill>
                            <a:schemeClr val="tx1"/>
                          </a:solidFill>
                        </a:rPr>
                        <a:t>3</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6</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altLang="zh-CN">
                          <a:ln w="12700" cmpd="sng">
                            <a:noFill/>
                            <a:prstDash val="solid"/>
                          </a:ln>
                          <a:solidFill>
                            <a:schemeClr val="tx1"/>
                          </a:solidFill>
                        </a:rPr>
                        <a:t>9</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13</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altLang="zh-CN">
                          <a:ln w="12700" cmpd="sng">
                            <a:noFill/>
                            <a:prstDash val="solid"/>
                          </a:ln>
                          <a:solidFill>
                            <a:schemeClr val="tx1"/>
                          </a:solidFill>
                        </a:rPr>
                        <a:t>17</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22</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 name="表格 2"/>
          <p:cNvGraphicFramePr/>
          <p:nvPr>
            <p:custDataLst>
              <p:tags r:id="rId2"/>
            </p:custDataLst>
          </p:nvPr>
        </p:nvGraphicFramePr>
        <p:xfrm>
          <a:off x="7181850" y="1817370"/>
          <a:ext cx="2311400" cy="2768600"/>
        </p:xfrm>
        <a:graphic>
          <a:graphicData uri="http://schemas.openxmlformats.org/drawingml/2006/table">
            <a:tbl>
              <a:tblPr firstRow="1" bandRow="1">
                <a:tableStyleId>{5C22544A-7EE6-4342-B048-85BDC9FD1C3A}</a:tableStyleId>
              </a:tblPr>
              <a:tblGrid>
                <a:gridCol w="1155700"/>
                <a:gridCol w="1155700"/>
              </a:tblGrid>
              <a:tr h="553720">
                <a:tc>
                  <a:txBody>
                    <a:bodyPr/>
                    <a:p>
                      <a:pPr>
                        <a:buNone/>
                      </a:pPr>
                      <a:r>
                        <a:rPr lang="zh-CN" altLang="en-US">
                          <a:ln w="12700" cmpd="sng">
                            <a:noFill/>
                            <a:prstDash val="solid"/>
                          </a:ln>
                          <a:solidFill>
                            <a:schemeClr val="tx1"/>
                          </a:solidFill>
                        </a:rPr>
                        <a:t>水龙头</a:t>
                      </a:r>
                      <a:r>
                        <a:rPr lang="en-US" altLang="zh-CN">
                          <a:ln w="12700" cmpd="sng">
                            <a:noFill/>
                            <a:prstDash val="solid"/>
                          </a:ln>
                          <a:solidFill>
                            <a:schemeClr val="tx1"/>
                          </a:solidFill>
                        </a:rPr>
                        <a:t>1</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zh-CN" altLang="en-US">
                          <a:ln w="12700" cmpd="sng">
                            <a:noFill/>
                            <a:prstDash val="solid"/>
                          </a:ln>
                          <a:solidFill>
                            <a:schemeClr val="tx1"/>
                          </a:solidFill>
                        </a:rPr>
                        <a:t>水龙头</a:t>
                      </a:r>
                      <a:r>
                        <a:rPr lang="en-US" altLang="zh-CN">
                          <a:ln w="12700" cmpd="sng">
                            <a:noFill/>
                            <a:prstDash val="solid"/>
                          </a:ln>
                          <a:solidFill>
                            <a:schemeClr val="tx1"/>
                          </a:solidFill>
                        </a:rPr>
                        <a:t>2</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2</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altLang="zh-CN">
                          <a:ln w="12700" cmpd="sng">
                            <a:noFill/>
                            <a:prstDash val="solid"/>
                          </a:ln>
                          <a:solidFill>
                            <a:schemeClr val="tx1"/>
                          </a:solidFill>
                        </a:rPr>
                        <a:t>3</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4</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altLang="zh-CN">
                          <a:ln w="12700" cmpd="sng">
                            <a:noFill/>
                            <a:prstDash val="solid"/>
                          </a:ln>
                          <a:solidFill>
                            <a:schemeClr val="tx1"/>
                          </a:solidFill>
                        </a:rPr>
                        <a:t>6</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7</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altLang="zh-CN">
                          <a:ln w="12700" cmpd="sng">
                            <a:noFill/>
                            <a:prstDash val="solid"/>
                          </a:ln>
                          <a:solidFill>
                            <a:schemeClr val="tx1"/>
                          </a:solidFill>
                        </a:rPr>
                        <a:t>8</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53720">
                <a:tc>
                  <a:txBody>
                    <a:bodyPr/>
                    <a:p>
                      <a:pPr>
                        <a:buNone/>
                      </a:pPr>
                      <a:r>
                        <a:rPr lang="en-US" altLang="zh-CN">
                          <a:ln w="12700" cmpd="sng">
                            <a:noFill/>
                            <a:prstDash val="solid"/>
                          </a:ln>
                          <a:solidFill>
                            <a:schemeClr val="tx1"/>
                          </a:solidFill>
                        </a:rPr>
                        <a:t>9</a:t>
                      </a: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endParaRPr lang="en-US" altLang="zh-CN">
                        <a:ln w="12700" cmpd="sng">
                          <a:noFill/>
                          <a:prstDash val="solid"/>
                        </a:ln>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animBg="1"/>
      <p:bldP spid="16" grpId="0" animBg="1"/>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2120" y="172720"/>
            <a:ext cx="8968740" cy="6247130"/>
          </a:xfrm>
          <a:prstGeom prst="rect">
            <a:avLst/>
          </a:prstGeom>
          <a:noFill/>
        </p:spPr>
        <p:txBody>
          <a:bodyPr wrap="square" rtlCol="0" anchor="t">
            <a:spAutoFit/>
          </a:bodyPr>
          <a:p>
            <a:r>
              <a:rPr lang="zh-CN" altLang="en-US" sz="2000" b="1">
                <a:solidFill>
                  <a:schemeClr val="bg1"/>
                </a:solidFill>
              </a:rPr>
              <a:t>某国为了防御敌国的导弹袭击，发展出一种导弹拦截系统。但是这种导弹拦截系统有一个缺陷：虽然它的第一发炮弹能够到达任意的高度，但是以后每一发炮弹都不能高于前一发的高度。</a:t>
            </a:r>
            <a:endParaRPr lang="zh-CN" altLang="en-US" sz="2000" b="1">
              <a:solidFill>
                <a:schemeClr val="bg1"/>
              </a:solidFill>
            </a:endParaRPr>
          </a:p>
          <a:p>
            <a:r>
              <a:rPr lang="zh-CN" altLang="en-US" sz="2000" b="1">
                <a:solidFill>
                  <a:schemeClr val="bg1"/>
                </a:solidFill>
              </a:rPr>
              <a:t>输入n个导弹依次飞来的高度（给出的高度数据是不大于30000的正整数），计算如果要拦截所有导弹最少要配备多少套这种导弹拦截系统。 </a:t>
            </a:r>
            <a:endParaRPr lang="zh-CN" altLang="en-US" sz="2000" b="1">
              <a:solidFill>
                <a:schemeClr val="bg1"/>
              </a:solidFill>
            </a:endParaRPr>
          </a:p>
          <a:p>
            <a:r>
              <a:rPr lang="zh-CN" altLang="en-US" sz="2000" b="1">
                <a:solidFill>
                  <a:schemeClr val="bg1"/>
                </a:solidFill>
              </a:rPr>
              <a:t>比如：有8颗导弹，飞来的高度分别为</a:t>
            </a:r>
            <a:endParaRPr lang="zh-CN" altLang="en-US" sz="2000" b="1">
              <a:solidFill>
                <a:schemeClr val="bg1"/>
              </a:solidFill>
            </a:endParaRPr>
          </a:p>
          <a:p>
            <a:r>
              <a:rPr lang="zh-CN" altLang="en-US" sz="2000" b="1">
                <a:solidFill>
                  <a:schemeClr val="bg1"/>
                </a:solidFill>
              </a:rPr>
              <a:t>389  207  175  300  299  170  158  165      </a:t>
            </a:r>
            <a:endParaRPr lang="zh-CN" altLang="en-US" sz="2000" b="1">
              <a:solidFill>
                <a:schemeClr val="bg1"/>
              </a:solidFill>
            </a:endParaRPr>
          </a:p>
          <a:p>
            <a:r>
              <a:rPr lang="zh-CN" altLang="en-US" sz="2000" b="1">
                <a:solidFill>
                  <a:schemeClr val="bg1"/>
                </a:solidFill>
              </a:rPr>
              <a:t>那么需要2个系统来拦截，他们能够拦截的导弹最优解分别是：</a:t>
            </a:r>
            <a:endParaRPr lang="zh-CN" altLang="en-US" sz="2000" b="1">
              <a:solidFill>
                <a:schemeClr val="bg1"/>
              </a:solidFill>
            </a:endParaRPr>
          </a:p>
          <a:p>
            <a:r>
              <a:rPr lang="zh-CN" altLang="en-US" sz="2000" b="1">
                <a:solidFill>
                  <a:schemeClr val="bg1"/>
                </a:solidFill>
              </a:rPr>
              <a:t>系统1：拦截 389  207 175 170 158</a:t>
            </a:r>
            <a:endParaRPr lang="zh-CN" altLang="en-US" sz="2000" b="1">
              <a:solidFill>
                <a:schemeClr val="bg1"/>
              </a:solidFill>
            </a:endParaRPr>
          </a:p>
          <a:p>
            <a:r>
              <a:rPr lang="zh-CN" altLang="en-US" sz="2000" b="1">
                <a:solidFill>
                  <a:schemeClr val="bg1"/>
                </a:solidFill>
              </a:rPr>
              <a:t>系统2：拦截 300  299 165</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输入</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两行，第一行表示飞来导弹的数量n（n&lt;=1000）</a:t>
            </a:r>
            <a:endParaRPr lang="zh-CN" altLang="en-US" sz="2000" b="1">
              <a:solidFill>
                <a:schemeClr val="bg1"/>
              </a:solidFill>
            </a:endParaRPr>
          </a:p>
          <a:p>
            <a:r>
              <a:rPr lang="zh-CN" altLang="en-US" sz="2000" b="1">
                <a:solidFill>
                  <a:schemeClr val="bg1"/>
                </a:solidFill>
              </a:rPr>
              <a:t>第二行表示n颗依次飞来的导弹高度</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输出</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要拦截所有导弹最小配备的系统数k</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样例输入</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8</a:t>
            </a:r>
            <a:endParaRPr lang="zh-CN" altLang="en-US" sz="2000" b="1">
              <a:solidFill>
                <a:schemeClr val="bg1"/>
              </a:solidFill>
            </a:endParaRPr>
          </a:p>
          <a:p>
            <a:r>
              <a:rPr lang="zh-CN" altLang="en-US" sz="2000" b="1">
                <a:solidFill>
                  <a:schemeClr val="bg1"/>
                </a:solidFill>
              </a:rPr>
              <a:t>389  207  175  300  299  170  158  165    </a:t>
            </a:r>
            <a:endParaRPr lang="zh-CN" altLang="en-US" sz="2000" b="1">
              <a:solidFill>
                <a:schemeClr val="bg1"/>
              </a:solidFill>
            </a:endParaRPr>
          </a:p>
          <a:p>
            <a:r>
              <a:rPr lang="zh-CN" altLang="en-US" sz="2000" b="1">
                <a:ln w="22225">
                  <a:solidFill>
                    <a:schemeClr val="accent2"/>
                  </a:solidFill>
                  <a:prstDash val="solid"/>
                </a:ln>
                <a:solidFill>
                  <a:schemeClr val="accent2">
                    <a:lumMod val="40000"/>
                    <a:lumOff val="60000"/>
                  </a:schemeClr>
                </a:solidFill>
                <a:effectLst/>
              </a:rPr>
              <a:t>样例输出</a:t>
            </a:r>
            <a:endParaRPr lang="zh-CN" altLang="en-US" sz="2000" b="1">
              <a:ln w="22225">
                <a:solidFill>
                  <a:schemeClr val="accent2"/>
                </a:solidFill>
                <a:prstDash val="solid"/>
              </a:ln>
              <a:solidFill>
                <a:schemeClr val="accent2">
                  <a:lumMod val="40000"/>
                  <a:lumOff val="60000"/>
                </a:schemeClr>
              </a:solidFill>
              <a:effectLst/>
            </a:endParaRPr>
          </a:p>
          <a:p>
            <a:r>
              <a:rPr lang="zh-CN" altLang="en-US" sz="2000" b="1">
                <a:solidFill>
                  <a:schemeClr val="bg1"/>
                </a:solidFill>
              </a:rPr>
              <a:t>2</a:t>
            </a:r>
            <a:endParaRPr lang="zh-CN" altLang="en-US" sz="2000" b="1">
              <a:solidFill>
                <a:schemeClr val="bg1"/>
              </a:solidFill>
            </a:endParaRPr>
          </a:p>
        </p:txBody>
      </p:sp>
      <p:sp>
        <p:nvSpPr>
          <p:cNvPr id="5" name="文本框 4"/>
          <p:cNvSpPr txBox="1"/>
          <p:nvPr/>
        </p:nvSpPr>
        <p:spPr>
          <a:xfrm>
            <a:off x="9652000" y="268605"/>
            <a:ext cx="2540000" cy="521970"/>
          </a:xfrm>
          <a:prstGeom prst="rect">
            <a:avLst/>
          </a:prstGeom>
          <a:noFill/>
        </p:spPr>
        <p:txBody>
          <a:bodyPr wrap="square" rtlCol="0" anchor="t">
            <a:spAutoFit/>
          </a:bodyPr>
          <a:p>
            <a:r>
              <a:rPr lang="zh-CN" altLang="en-US" sz="2800" b="1">
                <a:solidFill>
                  <a:schemeClr val="bg1"/>
                </a:solidFill>
              </a:rPr>
              <a:t>missile</a:t>
            </a:r>
            <a:r>
              <a:rPr lang="en-US" altLang="zh-CN" sz="2800" b="1">
                <a:solidFill>
                  <a:schemeClr val="bg1"/>
                </a:solidFill>
              </a:rPr>
              <a:t>.cpp</a:t>
            </a:r>
            <a:endParaRPr lang="en-US" altLang="zh-CN" sz="2800" b="1">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1337945" y="800100"/>
          <a:ext cx="8533765" cy="518160"/>
        </p:xfrm>
        <a:graphic>
          <a:graphicData uri="http://schemas.openxmlformats.org/drawingml/2006/table">
            <a:tbl>
              <a:tblPr firstRow="1" bandRow="1">
                <a:tableStyleId>{5C22544A-7EE6-4342-B048-85BDC9FD1C3A}</a:tableStyleId>
              </a:tblPr>
              <a:tblGrid>
                <a:gridCol w="852805"/>
                <a:gridCol w="852805"/>
                <a:gridCol w="852805"/>
                <a:gridCol w="852805"/>
                <a:gridCol w="852805"/>
                <a:gridCol w="852805"/>
                <a:gridCol w="852805"/>
                <a:gridCol w="852805"/>
                <a:gridCol w="852805"/>
                <a:gridCol w="852805"/>
              </a:tblGrid>
              <a:tr h="518160">
                <a:tc>
                  <a:txBody>
                    <a:bodyPr/>
                    <a:p>
                      <a:pPr algn="ctr">
                        <a:buNone/>
                      </a:pPr>
                      <a:r>
                        <a:rPr lang="en-US" altLang="zh-CN" sz="2800"/>
                        <a:t>389</a:t>
                      </a:r>
                      <a:endParaRPr lang="en-US" altLang="zh-CN" sz="2800"/>
                    </a:p>
                  </a:txBody>
                  <a:tcPr>
                    <a:solidFill>
                      <a:schemeClr val="bg2">
                        <a:lumMod val="50000"/>
                      </a:schemeClr>
                    </a:solidFill>
                  </a:tcPr>
                </a:tc>
                <a:tc>
                  <a:txBody>
                    <a:bodyPr/>
                    <a:p>
                      <a:pPr algn="ctr">
                        <a:buNone/>
                      </a:pPr>
                      <a:r>
                        <a:rPr lang="en-US" altLang="zh-CN" sz="2800"/>
                        <a:t>401</a:t>
                      </a:r>
                      <a:endParaRPr lang="en-US" altLang="zh-CN" sz="2800"/>
                    </a:p>
                  </a:txBody>
                  <a:tcPr>
                    <a:solidFill>
                      <a:schemeClr val="bg2">
                        <a:lumMod val="50000"/>
                      </a:schemeClr>
                    </a:solidFill>
                  </a:tcPr>
                </a:tc>
                <a:tc>
                  <a:txBody>
                    <a:bodyPr/>
                    <a:p>
                      <a:pPr algn="ctr">
                        <a:buNone/>
                      </a:pPr>
                      <a:r>
                        <a:rPr lang="en-US" altLang="zh-CN" sz="2800"/>
                        <a:t>207</a:t>
                      </a:r>
                      <a:endParaRPr lang="en-US" altLang="zh-CN" sz="2800"/>
                    </a:p>
                  </a:txBody>
                  <a:tcPr>
                    <a:solidFill>
                      <a:schemeClr val="bg2">
                        <a:lumMod val="50000"/>
                      </a:schemeClr>
                    </a:solidFill>
                  </a:tcPr>
                </a:tc>
                <a:tc>
                  <a:txBody>
                    <a:bodyPr/>
                    <a:p>
                      <a:pPr algn="ctr">
                        <a:buNone/>
                      </a:pPr>
                      <a:r>
                        <a:rPr lang="en-US" altLang="zh-CN" sz="2800"/>
                        <a:t>300</a:t>
                      </a:r>
                      <a:endParaRPr lang="en-US" altLang="zh-CN" sz="2800"/>
                    </a:p>
                  </a:txBody>
                  <a:tcPr>
                    <a:solidFill>
                      <a:schemeClr val="bg2">
                        <a:lumMod val="50000"/>
                      </a:schemeClr>
                    </a:solidFill>
                  </a:tcPr>
                </a:tc>
                <a:tc>
                  <a:txBody>
                    <a:bodyPr/>
                    <a:p>
                      <a:pPr algn="ctr">
                        <a:buNone/>
                      </a:pPr>
                      <a:r>
                        <a:rPr lang="en-US" altLang="zh-CN" sz="2800"/>
                        <a:t>175</a:t>
                      </a:r>
                      <a:endParaRPr lang="en-US" altLang="zh-CN" sz="2800"/>
                    </a:p>
                  </a:txBody>
                  <a:tcPr>
                    <a:solidFill>
                      <a:schemeClr val="bg2">
                        <a:lumMod val="50000"/>
                      </a:schemeClr>
                    </a:solidFill>
                  </a:tcPr>
                </a:tc>
                <a:tc>
                  <a:txBody>
                    <a:bodyPr/>
                    <a:p>
                      <a:pPr algn="ctr">
                        <a:buNone/>
                      </a:pPr>
                      <a:r>
                        <a:rPr lang="en-US" altLang="zh-CN" sz="2800"/>
                        <a:t>46</a:t>
                      </a:r>
                      <a:endParaRPr lang="en-US" altLang="zh-CN" sz="2800"/>
                    </a:p>
                  </a:txBody>
                  <a:tcPr>
                    <a:solidFill>
                      <a:schemeClr val="bg2">
                        <a:lumMod val="50000"/>
                      </a:schemeClr>
                    </a:solidFill>
                  </a:tcPr>
                </a:tc>
                <a:tc>
                  <a:txBody>
                    <a:bodyPr/>
                    <a:p>
                      <a:pPr algn="ctr">
                        <a:buNone/>
                      </a:pPr>
                      <a:r>
                        <a:rPr lang="en-US" altLang="zh-CN" sz="2800"/>
                        <a:t>441</a:t>
                      </a:r>
                      <a:endParaRPr lang="en-US" altLang="zh-CN" sz="2800"/>
                    </a:p>
                  </a:txBody>
                  <a:tcPr>
                    <a:solidFill>
                      <a:schemeClr val="bg2">
                        <a:lumMod val="50000"/>
                      </a:schemeClr>
                    </a:solidFill>
                  </a:tcPr>
                </a:tc>
                <a:tc>
                  <a:txBody>
                    <a:bodyPr/>
                    <a:p>
                      <a:pPr algn="ctr">
                        <a:buNone/>
                      </a:pPr>
                      <a:r>
                        <a:rPr lang="en-US" altLang="zh-CN" sz="2800"/>
                        <a:t>180</a:t>
                      </a:r>
                      <a:endParaRPr lang="en-US" altLang="zh-CN" sz="2800"/>
                    </a:p>
                  </a:txBody>
                  <a:tcPr>
                    <a:solidFill>
                      <a:schemeClr val="bg2">
                        <a:lumMod val="50000"/>
                      </a:schemeClr>
                    </a:solidFill>
                  </a:tcPr>
                </a:tc>
                <a:tc>
                  <a:txBody>
                    <a:bodyPr/>
                    <a:p>
                      <a:pPr algn="ctr">
                        <a:buNone/>
                      </a:pPr>
                      <a:r>
                        <a:rPr lang="en-US" altLang="zh-CN" sz="2800"/>
                        <a:t>365</a:t>
                      </a:r>
                      <a:endParaRPr lang="en-US" altLang="zh-CN" sz="2800"/>
                    </a:p>
                  </a:txBody>
                  <a:tcPr>
                    <a:solidFill>
                      <a:schemeClr val="bg2">
                        <a:lumMod val="50000"/>
                      </a:schemeClr>
                    </a:solidFill>
                  </a:tcPr>
                </a:tc>
                <a:tc>
                  <a:txBody>
                    <a:bodyPr/>
                    <a:p>
                      <a:pPr algn="ctr">
                        <a:buNone/>
                      </a:pPr>
                      <a:r>
                        <a:rPr lang="en-US" altLang="zh-CN" sz="2800"/>
                        <a:t>375</a:t>
                      </a:r>
                      <a:endParaRPr lang="en-US" altLang="zh-CN" sz="2800"/>
                    </a:p>
                  </a:txBody>
                  <a:tcPr>
                    <a:solidFill>
                      <a:schemeClr val="bg2">
                        <a:lumMod val="50000"/>
                      </a:schemeClr>
                    </a:solidFill>
                  </a:tcPr>
                </a:tc>
              </a:tr>
            </a:tbl>
          </a:graphicData>
        </a:graphic>
      </p:graphicFrame>
      <p:graphicFrame>
        <p:nvGraphicFramePr>
          <p:cNvPr id="5" name="表格 4"/>
          <p:cNvGraphicFramePr/>
          <p:nvPr/>
        </p:nvGraphicFramePr>
        <p:xfrm>
          <a:off x="1337945" y="2762885"/>
          <a:ext cx="8533765" cy="518160"/>
        </p:xfrm>
        <a:graphic>
          <a:graphicData uri="http://schemas.openxmlformats.org/drawingml/2006/table">
            <a:tbl>
              <a:tblPr firstRow="1" bandRow="1">
                <a:tableStyleId>{5C22544A-7EE6-4342-B048-85BDC9FD1C3A}</a:tableStyleId>
              </a:tblPr>
              <a:tblGrid>
                <a:gridCol w="852805"/>
                <a:gridCol w="852805"/>
                <a:gridCol w="852805"/>
                <a:gridCol w="852805"/>
                <a:gridCol w="852805"/>
              </a:tblGrid>
              <a:tr h="518160">
                <a:tc>
                  <a:txBody>
                    <a:bodyPr/>
                    <a:p>
                      <a:pPr algn="ctr">
                        <a:buNone/>
                      </a:pPr>
                      <a:r>
                        <a:rPr lang="en-US" altLang="zh-CN" sz="2800"/>
                        <a:t>389</a:t>
                      </a:r>
                      <a:endParaRPr lang="en-US" altLang="zh-CN" sz="2800"/>
                    </a:p>
                  </a:txBody>
                  <a:tcPr>
                    <a:solidFill>
                      <a:schemeClr val="accent6"/>
                    </a:solidFill>
                  </a:tcPr>
                </a:tc>
                <a:tc>
                  <a:txBody>
                    <a:bodyPr/>
                    <a:p>
                      <a:pPr algn="ctr">
                        <a:buNone/>
                      </a:pPr>
                      <a:endParaRPr lang="en-US" altLang="zh-CN" sz="2800"/>
                    </a:p>
                  </a:txBody>
                  <a:tcPr>
                    <a:solidFill>
                      <a:schemeClr val="accent6"/>
                    </a:solidFill>
                  </a:tcPr>
                </a:tc>
                <a:tc>
                  <a:txBody>
                    <a:bodyPr/>
                    <a:p>
                      <a:pPr algn="ctr">
                        <a:buNone/>
                      </a:pPr>
                      <a:endParaRPr lang="en-US" altLang="zh-CN" sz="2800"/>
                    </a:p>
                  </a:txBody>
                  <a:tcPr>
                    <a:solidFill>
                      <a:schemeClr val="accent6"/>
                    </a:solidFill>
                  </a:tcPr>
                </a:tc>
                <a:tc>
                  <a:txBody>
                    <a:bodyPr/>
                    <a:p>
                      <a:pPr algn="ctr">
                        <a:buNone/>
                      </a:pPr>
                      <a:endParaRPr lang="en-US" altLang="zh-CN" sz="2800"/>
                    </a:p>
                  </a:txBody>
                  <a:tcPr>
                    <a:solidFill>
                      <a:schemeClr val="accent6"/>
                    </a:solidFill>
                  </a:tcPr>
                </a:tc>
                <a:tc>
                  <a:txBody>
                    <a:bodyPr/>
                    <a:p>
                      <a:pPr algn="ctr">
                        <a:buNone/>
                      </a:pPr>
                      <a:endParaRPr lang="en-US" altLang="zh-CN" sz="2800"/>
                    </a:p>
                  </a:txBody>
                  <a:tcPr>
                    <a:solidFill>
                      <a:schemeClr val="accent6"/>
                    </a:solidFill>
                  </a:tcPr>
                </a:tc>
              </a:tr>
            </a:tbl>
          </a:graphicData>
        </a:graphic>
      </p:graphicFrame>
      <p:sp>
        <p:nvSpPr>
          <p:cNvPr id="6" name="文本框 5"/>
          <p:cNvSpPr txBox="1"/>
          <p:nvPr/>
        </p:nvSpPr>
        <p:spPr>
          <a:xfrm>
            <a:off x="1337310" y="3990340"/>
            <a:ext cx="9516745" cy="829945"/>
          </a:xfrm>
          <a:prstGeom prst="rect">
            <a:avLst/>
          </a:prstGeom>
          <a:noFill/>
        </p:spPr>
        <p:txBody>
          <a:bodyPr wrap="square" rtlCol="0">
            <a:spAutoFit/>
          </a:bodyPr>
          <a:p>
            <a:r>
              <a:rPr lang="zh-CN" altLang="en-US" sz="2400" b="1">
                <a:solidFill>
                  <a:schemeClr val="bg1"/>
                </a:solidFill>
              </a:rPr>
              <a:t>拦截策略：如果没有系统能够拦截（后面的值大于当前拦截高度</a:t>
            </a:r>
            <a:r>
              <a:rPr lang="en-US" altLang="zh-CN" sz="2400" b="1">
                <a:solidFill>
                  <a:schemeClr val="bg1"/>
                </a:solidFill>
              </a:rPr>
              <a:t>),</a:t>
            </a:r>
            <a:r>
              <a:rPr lang="zh-CN" altLang="en-US" sz="2400" b="1">
                <a:solidFill>
                  <a:schemeClr val="bg1"/>
                </a:solidFill>
              </a:rPr>
              <a:t>就增加一个拦截系统</a:t>
            </a:r>
            <a:endParaRPr lang="zh-CN" altLang="en-US" sz="2400" b="1">
              <a:solidFill>
                <a:schemeClr val="bg1"/>
              </a:solidFill>
            </a:endParaRPr>
          </a:p>
        </p:txBody>
      </p:sp>
      <p:sp>
        <p:nvSpPr>
          <p:cNvPr id="7" name="文本框 6"/>
          <p:cNvSpPr txBox="1"/>
          <p:nvPr/>
        </p:nvSpPr>
        <p:spPr>
          <a:xfrm>
            <a:off x="1337945" y="2269490"/>
            <a:ext cx="3611245" cy="398780"/>
          </a:xfrm>
          <a:prstGeom prst="rect">
            <a:avLst/>
          </a:prstGeom>
          <a:noFill/>
        </p:spPr>
        <p:txBody>
          <a:bodyPr wrap="square" rtlCol="0">
            <a:spAutoFit/>
          </a:bodyPr>
          <a:p>
            <a:r>
              <a:rPr lang="zh-CN" altLang="en-US" sz="2000" b="1">
                <a:solidFill>
                  <a:schemeClr val="bg1"/>
                </a:solidFill>
              </a:rPr>
              <a:t>每套系统当前拦截高度：</a:t>
            </a:r>
            <a:endParaRPr lang="zh-CN" altLang="en-US" sz="2000" b="1">
              <a:solidFill>
                <a:schemeClr val="bg1"/>
              </a:solidFill>
            </a:endParaRPr>
          </a:p>
        </p:txBody>
      </p:sp>
      <p:sp>
        <p:nvSpPr>
          <p:cNvPr id="8" name="文本框 7"/>
          <p:cNvSpPr txBox="1"/>
          <p:nvPr/>
        </p:nvSpPr>
        <p:spPr>
          <a:xfrm>
            <a:off x="1337945" y="290195"/>
            <a:ext cx="9516745" cy="398780"/>
          </a:xfrm>
          <a:prstGeom prst="rect">
            <a:avLst/>
          </a:prstGeom>
          <a:noFill/>
        </p:spPr>
        <p:txBody>
          <a:bodyPr wrap="square" rtlCol="0">
            <a:spAutoFit/>
          </a:bodyPr>
          <a:p>
            <a:r>
              <a:rPr lang="zh-CN" altLang="en-US" sz="2000" b="1">
                <a:solidFill>
                  <a:schemeClr val="bg1"/>
                </a:solidFill>
              </a:rPr>
              <a:t>导弹依次飞来的高度：</a:t>
            </a:r>
            <a:endParaRPr lang="zh-CN" altLang="en-US" sz="2000" b="1">
              <a:solidFill>
                <a:schemeClr val="bg1"/>
              </a:solidFill>
            </a:endParaRPr>
          </a:p>
        </p:txBody>
      </p:sp>
      <p:sp>
        <p:nvSpPr>
          <p:cNvPr id="9" name="文本框 8"/>
          <p:cNvSpPr txBox="1"/>
          <p:nvPr/>
        </p:nvSpPr>
        <p:spPr>
          <a:xfrm>
            <a:off x="6040755" y="2822575"/>
            <a:ext cx="5644515" cy="398780"/>
          </a:xfrm>
          <a:prstGeom prst="rect">
            <a:avLst/>
          </a:prstGeom>
          <a:noFill/>
        </p:spPr>
        <p:txBody>
          <a:bodyPr wrap="square" rtlCol="0">
            <a:spAutoFit/>
          </a:bodyPr>
          <a:p>
            <a:r>
              <a:rPr lang="zh-CN" altLang="en-US" sz="2000" b="1">
                <a:solidFill>
                  <a:schemeClr val="bg1"/>
                </a:solidFill>
              </a:rPr>
              <a:t>特点：前一套系统的高度一定小于等于下一套</a:t>
            </a:r>
            <a:endParaRPr lang="zh-CN" altLang="en-US" sz="2000" b="1">
              <a:solidFill>
                <a:schemeClr val="bg1"/>
              </a:solidFill>
            </a:endParaRPr>
          </a:p>
        </p:txBody>
      </p:sp>
      <p:sp>
        <p:nvSpPr>
          <p:cNvPr id="10" name="文本框 9"/>
          <p:cNvSpPr txBox="1"/>
          <p:nvPr/>
        </p:nvSpPr>
        <p:spPr>
          <a:xfrm>
            <a:off x="1337945" y="3281045"/>
            <a:ext cx="5644515" cy="398780"/>
          </a:xfrm>
          <a:prstGeom prst="rect">
            <a:avLst/>
          </a:prstGeom>
          <a:noFill/>
        </p:spPr>
        <p:txBody>
          <a:bodyPr wrap="square" rtlCol="0">
            <a:spAutoFit/>
          </a:bodyPr>
          <a:p>
            <a:r>
              <a:rPr lang="en-US" altLang="zh-CN" sz="2000" b="1">
                <a:solidFill>
                  <a:schemeClr val="bg1"/>
                </a:solidFill>
              </a:rPr>
              <a:t>j = 1</a:t>
            </a:r>
            <a:endParaRPr lang="en-US" altLang="zh-CN" sz="20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5450" y="815340"/>
            <a:ext cx="11341735" cy="2306955"/>
          </a:xfrm>
          <a:prstGeom prst="rect">
            <a:avLst/>
          </a:prstGeom>
          <a:noFill/>
        </p:spPr>
        <p:txBody>
          <a:bodyPr wrap="square" rtlCol="0" anchor="t">
            <a:spAutoFit/>
          </a:bodyPr>
          <a:p>
            <a:r>
              <a:rPr lang="zh-CN" altLang="en-US" sz="2400" b="1">
                <a:solidFill>
                  <a:schemeClr val="bg1"/>
                </a:solidFill>
              </a:rPr>
              <a:t>在漆黑的夜里，N位旅行者来到了一座狭窄而且没有护栏的桥边。如果不借助手电筒的话，大家是无论如何也不敢过桥去的。</a:t>
            </a:r>
            <a:endParaRPr lang="zh-CN" altLang="en-US" sz="2400" b="1">
              <a:solidFill>
                <a:schemeClr val="bg1"/>
              </a:solidFill>
            </a:endParaRPr>
          </a:p>
          <a:p>
            <a:r>
              <a:rPr lang="zh-CN" altLang="en-US" sz="2400" b="1">
                <a:solidFill>
                  <a:schemeClr val="bg1"/>
                </a:solidFill>
              </a:rPr>
              <a:t>不幸的是，N个人一共只带了一只手电筒，而桥窄得只够让两个人同时过。</a:t>
            </a:r>
            <a:endParaRPr lang="zh-CN" altLang="en-US" sz="2400" b="1">
              <a:solidFill>
                <a:schemeClr val="bg1"/>
              </a:solidFill>
            </a:endParaRPr>
          </a:p>
          <a:p>
            <a:r>
              <a:rPr lang="zh-CN" altLang="en-US" sz="2400" b="1">
                <a:solidFill>
                  <a:schemeClr val="bg1"/>
                </a:solidFill>
              </a:rPr>
              <a:t>如果各自单独过桥的话，N人所需要的时间已知；而如果两人同时过桥，所需要的时间就是走得比较慢的那个人单独行动时所需的时间。</a:t>
            </a:r>
            <a:endParaRPr lang="zh-CN" altLang="en-US" sz="2400" b="1">
              <a:solidFill>
                <a:schemeClr val="bg1"/>
              </a:solidFill>
            </a:endParaRPr>
          </a:p>
          <a:p>
            <a:r>
              <a:rPr lang="zh-CN" altLang="en-US" sz="2400" b="1">
                <a:solidFill>
                  <a:schemeClr val="bg1"/>
                </a:solidFill>
              </a:rPr>
              <a:t>问题是，如何设计一个方案，让这N人尽快过桥，计算出这N个人的最短过桥时间。</a:t>
            </a:r>
            <a:endParaRPr lang="zh-CN" altLang="en-US" sz="2400" b="1">
              <a:solidFill>
                <a:schemeClr val="bg1"/>
              </a:solidFill>
            </a:endParaRPr>
          </a:p>
        </p:txBody>
      </p:sp>
      <p:sp>
        <p:nvSpPr>
          <p:cNvPr id="5" name="文本框 4"/>
          <p:cNvSpPr txBox="1"/>
          <p:nvPr/>
        </p:nvSpPr>
        <p:spPr>
          <a:xfrm>
            <a:off x="569595" y="293370"/>
            <a:ext cx="3372485" cy="521970"/>
          </a:xfrm>
          <a:prstGeom prst="rect">
            <a:avLst/>
          </a:prstGeom>
          <a:noFill/>
        </p:spPr>
        <p:txBody>
          <a:bodyPr wrap="square" rtlCol="0">
            <a:spAutoFit/>
          </a:bodyPr>
          <a:p>
            <a:r>
              <a:rPr lang="zh-CN" altLang="en-US" sz="2800" b="1">
                <a:solidFill>
                  <a:schemeClr val="bg1"/>
                </a:solidFill>
              </a:rPr>
              <a:t>作业：</a:t>
            </a:r>
            <a:endParaRPr lang="zh-CN" altLang="en-US" sz="2800" b="1">
              <a:solidFill>
                <a:schemeClr val="bg1"/>
              </a:solidFill>
            </a:endParaRPr>
          </a:p>
        </p:txBody>
      </p:sp>
      <p:sp>
        <p:nvSpPr>
          <p:cNvPr id="6" name="文本框 5"/>
          <p:cNvSpPr txBox="1"/>
          <p:nvPr/>
        </p:nvSpPr>
        <p:spPr>
          <a:xfrm>
            <a:off x="425450" y="3073400"/>
            <a:ext cx="9110345" cy="3784600"/>
          </a:xfrm>
          <a:prstGeom prst="rect">
            <a:avLst/>
          </a:prstGeom>
          <a:noFill/>
        </p:spPr>
        <p:txBody>
          <a:bodyPr wrap="square" rtlCol="0" anchor="t">
            <a:spAutoFit/>
          </a:bodyPr>
          <a:p>
            <a:r>
              <a:rPr lang="zh-CN" altLang="en-US" sz="2400" b="1">
                <a:ln w="22225">
                  <a:solidFill>
                    <a:schemeClr val="accent2"/>
                  </a:solidFill>
                  <a:prstDash val="solid"/>
                </a:ln>
                <a:solidFill>
                  <a:schemeClr val="accent2">
                    <a:lumMod val="40000"/>
                    <a:lumOff val="60000"/>
                  </a:schemeClr>
                </a:solidFill>
                <a:effectLst/>
              </a:rPr>
              <a:t>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第一行是一个整数N(1&lt;=N&lt;=1000)表示共有N个人要过河</a:t>
            </a:r>
            <a:endParaRPr lang="zh-CN" altLang="en-US" sz="2400" b="1">
              <a:solidFill>
                <a:schemeClr val="bg1"/>
              </a:solidFill>
            </a:endParaRPr>
          </a:p>
          <a:p>
            <a:r>
              <a:rPr lang="zh-CN" altLang="en-US" sz="2400" b="1">
                <a:solidFill>
                  <a:schemeClr val="bg1"/>
                </a:solidFill>
              </a:rPr>
              <a:t>第二行是N个整数Si,表示这N个人过河所需要花时间。(0&lt;Si&lt;=100)</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所有人过河的最短时间</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样例输入</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4</a:t>
            </a:r>
            <a:endParaRPr lang="zh-CN" altLang="en-US" sz="2400" b="1">
              <a:solidFill>
                <a:schemeClr val="bg1"/>
              </a:solidFill>
            </a:endParaRPr>
          </a:p>
          <a:p>
            <a:r>
              <a:rPr lang="zh-CN" altLang="en-US" sz="2400" b="1">
                <a:solidFill>
                  <a:schemeClr val="bg1"/>
                </a:solidFill>
              </a:rPr>
              <a:t>1 2 5 10</a:t>
            </a:r>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样例输出</a:t>
            </a:r>
            <a:endParaRPr lang="zh-CN" altLang="en-US" sz="2400" b="1">
              <a:ln w="22225">
                <a:solidFill>
                  <a:schemeClr val="accent2"/>
                </a:solidFill>
                <a:prstDash val="solid"/>
              </a:ln>
              <a:solidFill>
                <a:schemeClr val="accent2">
                  <a:lumMod val="40000"/>
                  <a:lumOff val="60000"/>
                </a:schemeClr>
              </a:solidFill>
              <a:effectLst/>
            </a:endParaRPr>
          </a:p>
          <a:p>
            <a:r>
              <a:rPr lang="zh-CN" altLang="en-US" sz="2400" b="1">
                <a:solidFill>
                  <a:schemeClr val="bg1"/>
                </a:solidFill>
              </a:rPr>
              <a:t>17</a:t>
            </a:r>
            <a:endParaRPr lang="zh-CN" altLang="en-US" sz="2400" b="1">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6565" y="617855"/>
            <a:ext cx="11500485" cy="4154170"/>
          </a:xfrm>
          <a:prstGeom prst="rect">
            <a:avLst/>
          </a:prstGeom>
          <a:noFill/>
        </p:spPr>
        <p:txBody>
          <a:bodyPr wrap="square" rtlCol="0" anchor="t">
            <a:spAutoFit/>
          </a:bodyPr>
          <a:p>
            <a:r>
              <a:rPr lang="zh-CN" altLang="en-US" sz="2400" b="1">
                <a:solidFill>
                  <a:schemeClr val="bg1"/>
                </a:solidFill>
              </a:rPr>
              <a:t>分析：</a:t>
            </a:r>
            <a:endParaRPr lang="zh-CN" altLang="en-US" sz="2400" b="1">
              <a:solidFill>
                <a:schemeClr val="bg1"/>
              </a:solidFill>
            </a:endParaRPr>
          </a:p>
          <a:p>
            <a:r>
              <a:rPr lang="zh-CN" altLang="en-US" sz="2400" b="1">
                <a:solidFill>
                  <a:schemeClr val="bg1"/>
                </a:solidFill>
              </a:rPr>
              <a:t>有四个人甲乙丙丁，他们过河需要的时间分别为，甲：1  乙：2  丙：5  丁：10</a:t>
            </a:r>
            <a:endParaRPr lang="zh-CN" altLang="en-US" sz="2400" b="1">
              <a:solidFill>
                <a:schemeClr val="bg1"/>
              </a:solidFill>
            </a:endParaRPr>
          </a:p>
          <a:p>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第一种办法</a:t>
            </a:r>
            <a:r>
              <a:rPr lang="zh-CN" altLang="en-US" sz="2400" b="1">
                <a:solidFill>
                  <a:schemeClr val="bg1"/>
                </a:solidFill>
              </a:rPr>
              <a:t>：最快的2个人先过桥，然后</a:t>
            </a:r>
            <a:r>
              <a:rPr lang="zh-CN" altLang="en-US" sz="2400" b="1">
                <a:ln w="22225">
                  <a:solidFill>
                    <a:schemeClr val="accent2"/>
                  </a:solidFill>
                  <a:prstDash val="solid"/>
                </a:ln>
                <a:solidFill>
                  <a:schemeClr val="accent2">
                    <a:lumMod val="40000"/>
                    <a:lumOff val="60000"/>
                  </a:schemeClr>
                </a:solidFill>
                <a:effectLst/>
              </a:rPr>
              <a:t>让跑的最快的人来回去接剩下的人</a:t>
            </a:r>
            <a:r>
              <a:rPr lang="zh-CN" altLang="en-US" sz="2400" b="1">
                <a:solidFill>
                  <a:schemeClr val="bg1"/>
                </a:solidFill>
              </a:rPr>
              <a:t>：</a:t>
            </a:r>
            <a:endParaRPr lang="zh-CN" altLang="en-US" sz="2400" b="1">
              <a:solidFill>
                <a:schemeClr val="bg1"/>
              </a:solidFill>
            </a:endParaRPr>
          </a:p>
          <a:p>
            <a:r>
              <a:rPr lang="zh-CN" altLang="en-US" sz="2400" b="1">
                <a:solidFill>
                  <a:schemeClr val="bg1"/>
                </a:solidFill>
              </a:rPr>
              <a:t>先让甲乙过去（2分钟），甲回来（1分钟），甲丙过去（5分钟），甲回来（1分钟），甲丁再过去（10分钟），总共需要19分钟就可以让四个人都过去。</a:t>
            </a:r>
            <a:endParaRPr lang="zh-CN" altLang="en-US" sz="2400" b="1">
              <a:solidFill>
                <a:schemeClr val="bg1"/>
              </a:solidFill>
            </a:endParaRPr>
          </a:p>
          <a:p>
            <a:endParaRPr lang="zh-CN" altLang="en-US" sz="2400" b="1">
              <a:solidFill>
                <a:schemeClr val="bg1"/>
              </a:solidFill>
            </a:endParaRPr>
          </a:p>
          <a:p>
            <a:r>
              <a:rPr lang="zh-CN" altLang="en-US" sz="2400" b="1">
                <a:ln w="22225">
                  <a:solidFill>
                    <a:schemeClr val="accent2"/>
                  </a:solidFill>
                  <a:prstDash val="solid"/>
                </a:ln>
                <a:solidFill>
                  <a:schemeClr val="accent2">
                    <a:lumMod val="40000"/>
                    <a:lumOff val="60000"/>
                  </a:schemeClr>
                </a:solidFill>
                <a:effectLst/>
              </a:rPr>
              <a:t>第二种办法</a:t>
            </a:r>
            <a:r>
              <a:rPr lang="zh-CN" altLang="en-US" sz="2400" b="1">
                <a:solidFill>
                  <a:schemeClr val="bg1"/>
                </a:solidFill>
              </a:rPr>
              <a:t>：让最慢的地2个人一起过桥，</a:t>
            </a:r>
            <a:r>
              <a:rPr lang="zh-CN" altLang="en-US" sz="2400" b="1">
                <a:ln w="22225">
                  <a:solidFill>
                    <a:schemeClr val="accent2"/>
                  </a:solidFill>
                  <a:prstDash val="solid"/>
                </a:ln>
                <a:solidFill>
                  <a:schemeClr val="accent2">
                    <a:lumMod val="40000"/>
                    <a:lumOff val="60000"/>
                  </a:schemeClr>
                </a:solidFill>
                <a:effectLst/>
              </a:rPr>
              <a:t>减少最慢的人在桥上的次数</a:t>
            </a:r>
            <a:endParaRPr lang="zh-CN" altLang="en-US" sz="2400" b="1">
              <a:solidFill>
                <a:schemeClr val="bg1"/>
              </a:solidFill>
            </a:endParaRPr>
          </a:p>
          <a:p>
            <a:r>
              <a:rPr lang="zh-CN" altLang="en-US" sz="2400" b="1">
                <a:solidFill>
                  <a:schemeClr val="bg1"/>
                </a:solidFill>
              </a:rPr>
              <a:t>先让甲乙过去（2分钟），甲回来（1分钟），丙丁过去（10分钟），乙回来（2分钟），甲乙再过去（2分钟），总共需要17分钟可以让四个人都过去。</a:t>
            </a:r>
            <a:endParaRPr lang="zh-CN" altLang="en-US" sz="2400" b="1">
              <a:solidFill>
                <a:schemeClr val="bg1"/>
              </a:solidFill>
            </a:endParaRPr>
          </a:p>
          <a:p>
            <a:r>
              <a:rPr lang="zh-CN" altLang="en-US" sz="2400" b="1">
                <a:solidFill>
                  <a:schemeClr val="bg1"/>
                </a:solidFill>
              </a:rPr>
              <a:t>那么最快的时间就是需要17分钟！</a:t>
            </a:r>
            <a:endParaRPr lang="zh-CN" altLang="en-US" sz="2400" b="1">
              <a:solidFill>
                <a:schemeClr val="bg1"/>
              </a:solidFill>
            </a:endParaRPr>
          </a:p>
        </p:txBody>
      </p:sp>
      <p:sp>
        <p:nvSpPr>
          <p:cNvPr id="5" name="文本框 4"/>
          <p:cNvSpPr txBox="1"/>
          <p:nvPr/>
        </p:nvSpPr>
        <p:spPr>
          <a:xfrm>
            <a:off x="553720" y="5486400"/>
            <a:ext cx="10877550" cy="829945"/>
          </a:xfrm>
          <a:prstGeom prst="rect">
            <a:avLst/>
          </a:prstGeom>
          <a:noFill/>
        </p:spPr>
        <p:txBody>
          <a:bodyPr wrap="square" rtlCol="0">
            <a:spAutoFit/>
          </a:bodyPr>
          <a:p>
            <a:r>
              <a:rPr lang="zh-CN" altLang="en-US" sz="2400" b="1">
                <a:ln w="22225">
                  <a:solidFill>
                    <a:schemeClr val="accent2"/>
                  </a:solidFill>
                  <a:prstDash val="solid"/>
                </a:ln>
                <a:solidFill>
                  <a:schemeClr val="accent2">
                    <a:lumMod val="40000"/>
                    <a:lumOff val="60000"/>
                  </a:schemeClr>
                </a:solidFill>
                <a:effectLst/>
              </a:rPr>
              <a:t>策略</a:t>
            </a:r>
            <a:r>
              <a:rPr lang="zh-CN" altLang="en-US" sz="2400" b="1">
                <a:solidFill>
                  <a:schemeClr val="bg1"/>
                </a:solidFill>
              </a:rPr>
              <a:t>：每次让最快的两人先过去，让最快的人回，让最慢的两个人过去，让最第二快的人回，重复以上操作</a:t>
            </a:r>
            <a:endParaRPr lang="zh-CN" altLang="en-US" sz="2400" b="1">
              <a:solidFill>
                <a:schemeClr val="bg1"/>
              </a:solidFill>
            </a:endParaRPr>
          </a:p>
        </p:txBody>
      </p:sp>
    </p:spTree>
  </p:cSld>
  <p:clrMapOvr>
    <a:masterClrMapping/>
  </p:clrMapOvr>
</p:sld>
</file>

<file path=ppt/tags/tag1.xml><?xml version="1.0" encoding="utf-8"?>
<p:tagLst xmlns:p="http://schemas.openxmlformats.org/presentationml/2006/main">
  <p:tag name="KSO_WM_UNIT_TABLE_BEAUTIFY" val="smartTable{e30a5c0d-3375-4d56-b4c4-724a82b1b012}"/>
</p:tagLst>
</file>

<file path=ppt/tags/tag2.xml><?xml version="1.0" encoding="utf-8"?>
<p:tagLst xmlns:p="http://schemas.openxmlformats.org/presentationml/2006/main">
  <p:tag name="KSO_WM_UNIT_TABLE_BEAUTIFY" val="smartTable{e30a5c0d-3375-4d56-b4c4-724a82b1b0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2145</Words>
  <Application>WPS 演示</Application>
  <PresentationFormat>宽屏</PresentationFormat>
  <Paragraphs>237</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齐天伦</cp:lastModifiedBy>
  <cp:revision>21</cp:revision>
  <dcterms:created xsi:type="dcterms:W3CDTF">2020-02-26T08:35:00Z</dcterms:created>
  <dcterms:modified xsi:type="dcterms:W3CDTF">2021-04-28T04:06:51Z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