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</p:sldMasterIdLst>
  <p:notesMasterIdLst>
    <p:notesMasterId r:id="rId20"/>
  </p:notesMasterIdLst>
  <p:sldIdLst>
    <p:sldId id="261" r:id="rId5"/>
    <p:sldId id="319" r:id="rId6"/>
    <p:sldId id="322" r:id="rId7"/>
    <p:sldId id="288" r:id="rId8"/>
    <p:sldId id="320" r:id="rId9"/>
    <p:sldId id="328" r:id="rId10"/>
    <p:sldId id="329" r:id="rId11"/>
    <p:sldId id="330" r:id="rId12"/>
    <p:sldId id="331" r:id="rId13"/>
    <p:sldId id="332" r:id="rId14"/>
    <p:sldId id="321" r:id="rId15"/>
    <p:sldId id="324" r:id="rId16"/>
    <p:sldId id="326" r:id="rId17"/>
    <p:sldId id="327" r:id="rId18"/>
    <p:sldId id="325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05DAE7-301F-A042-6607-8D5788DDB459}" v="4" dt="2022-09-26T16:33:55.005"/>
    <p1510:client id="{2D1C1E4E-49D5-3BDF-39DE-A89C91302C39}" v="136" dt="2022-09-20T13:14:42.075"/>
    <p1510:client id="{3B7333D2-8EF7-11E2-B191-5ED775BC647E}" v="57" dt="2022-09-26T16:29:15.448"/>
    <p1510:client id="{3FEE0C48-4558-3D77-E786-7E04B4F582FA}" v="902" dt="2022-09-27T05:53:40.542"/>
    <p1510:client id="{4A9A15CB-2613-05A2-C0CC-3967766C42A7}" v="184" dt="2022-09-20T17:31:54.618"/>
    <p1510:client id="{551D2D05-D56C-2DB0-004F-D6140C84E67E}" v="267" dt="2022-09-26T18:45:54.232"/>
    <p1510:client id="{57CC3C9E-94FC-DF47-ECE6-624578AAF868}" v="146" dt="2022-09-20T12:11:08.056"/>
    <p1510:client id="{5E36C00B-E70C-FE8E-6A73-1C976B57C379}" v="990" dt="2022-09-20T14:11:19.866"/>
    <p1510:client id="{6527EB47-DC06-41C4-00ED-24396BF2EB1F}" v="138" dt="2022-09-20T03:14:27.550"/>
    <p1510:client id="{97C653D5-007F-C883-37C6-7F7FEC27DA7C}" v="6" dt="2022-09-26T20:25:26.303"/>
    <p1510:client id="{AE7CE13C-8902-770E-14EC-A8F8D3583039}" v="1194" dt="2022-09-20T18:23:41.726"/>
    <p1510:client id="{B66D890F-6C8C-E7DA-C492-BEC2E63333E3}" v="283" dt="2022-09-20T02:53:44.874"/>
    <p1510:client id="{B7F370AF-3BE7-44C0-A99E-57EEFDCC0B97}" v="1611" vWet="1613" dt="2022-09-20T17:05:47.693"/>
    <p1510:client id="{C50118FE-D567-E7A0-700C-6053CAF74B18}" v="93" dt="2022-09-20T17:44:31.761"/>
    <p1510:client id="{CDC57E05-056E-4314-B003-D06FBEE7BA0A}" v="441" dt="2022-09-20T04:25:50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9423D-62AA-4F0A-A2AF-0934335F2514}" type="datetimeFigureOut">
              <a:t>07/12/2022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D3B2-0094-461B-9BDE-D8EAD7BCF82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724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8631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4715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2155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4474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4826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403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0637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2764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4401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2087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5864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5420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8538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599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3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9075" y="6211500"/>
            <a:ext cx="9620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9075" y="6211500"/>
            <a:ext cx="96202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FCB616A-2F79-3E8E-9D93-467F2456A96D}"/>
              </a:ext>
            </a:extLst>
          </p:cNvPr>
          <p:cNvSpPr/>
          <p:nvPr userDrawn="1"/>
        </p:nvSpPr>
        <p:spPr>
          <a:xfrm>
            <a:off x="11698871" y="0"/>
            <a:ext cx="4931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FotoLinkedinDI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rtexto.com/contador-caracter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pitalizemytit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/>
          <p:nvPr/>
        </p:nvSpPr>
        <p:spPr>
          <a:xfrm>
            <a:off x="-363350" y="-65500"/>
            <a:ext cx="13031400" cy="707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7"/>
          <p:cNvSpPr txBox="1"/>
          <p:nvPr/>
        </p:nvSpPr>
        <p:spPr>
          <a:xfrm>
            <a:off x="2167" y="2460275"/>
            <a:ext cx="5990400" cy="263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5500" b="1">
                <a:solidFill>
                  <a:srgbClr val="0C141F"/>
                </a:solidFill>
                <a:latin typeface="Open Sans"/>
                <a:ea typeface="Open Sans"/>
                <a:cs typeface="Open Sans"/>
                <a:sym typeface="Open Sans"/>
              </a:rPr>
              <a:t>Deixando Seu </a:t>
            </a:r>
            <a:r>
              <a:rPr lang="pt-BR" sz="5500" b="1" err="1">
                <a:solidFill>
                  <a:srgbClr val="0C141F"/>
                </a:solidFill>
                <a:latin typeface="Open Sans"/>
                <a:ea typeface="Open Sans"/>
                <a:cs typeface="Open Sans"/>
                <a:sym typeface="Open Sans"/>
              </a:rPr>
              <a:t>Linkedin</a:t>
            </a:r>
            <a:r>
              <a:rPr lang="pt-BR" sz="5500" b="1">
                <a:solidFill>
                  <a:srgbClr val="0C141F"/>
                </a:solidFill>
                <a:latin typeface="Open Sans"/>
                <a:ea typeface="Open Sans"/>
                <a:cs typeface="Open Sans"/>
                <a:sym typeface="Open Sans"/>
              </a:rPr>
              <a:t> Atrativo</a:t>
            </a:r>
            <a:endParaRPr lang="pt-BR"/>
          </a:p>
        </p:txBody>
      </p:sp>
      <p:pic>
        <p:nvPicPr>
          <p:cNvPr id="25" name="Google Shape;2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013" y="1116213"/>
            <a:ext cx="9620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6;p1">
            <a:extLst>
              <a:ext uri="{FF2B5EF4-FFF2-40B4-BE49-F238E27FC236}">
                <a16:creationId xmlns:a16="http://schemas.microsoft.com/office/drawing/2014/main" id="{19F1D9F0-FCCC-47C0-90AB-CF9DBFC9F33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110" y="-821450"/>
            <a:ext cx="8500901" cy="850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605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299376" y="512704"/>
            <a:ext cx="10267181" cy="52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4800" b="1" u="sng" dirty="0">
                <a:ea typeface="+mn-lt"/>
                <a:cs typeface="+mn-lt"/>
              </a:rPr>
              <a:t>Dicas</a:t>
            </a:r>
            <a:r>
              <a:rPr lang="pt-BR" sz="4800" b="1" dirty="0">
                <a:ea typeface="+mn-lt"/>
                <a:cs typeface="+mn-lt"/>
              </a:rPr>
              <a:t>:</a:t>
            </a:r>
            <a:endParaRPr lang="pt-BR" sz="4800" dirty="0">
              <a:ea typeface="+mn-lt"/>
              <a:cs typeface="+mn-lt"/>
            </a:endParaRPr>
          </a:p>
          <a:p>
            <a:pPr algn="ctr"/>
            <a:endParaRPr lang="pt-BR" sz="3200" dirty="0">
              <a:cs typeface="Arial"/>
            </a:endParaRPr>
          </a:p>
          <a:p>
            <a:pPr marL="457200" indent="-457200" algn="just">
              <a:buFont typeface="Wingdings"/>
              <a:buChar char="ü"/>
            </a:pPr>
            <a:r>
              <a:rPr lang="pt-BR" sz="3200" dirty="0">
                <a:ea typeface="+mn-lt"/>
                <a:cs typeface="+mn-lt"/>
              </a:rPr>
              <a:t>Nunca coloque seu e-mail ou telefone de contato no </a:t>
            </a:r>
            <a:r>
              <a:rPr lang="pt-BR" sz="3200" dirty="0" err="1">
                <a:ea typeface="+mn-lt"/>
                <a:cs typeface="+mn-lt"/>
              </a:rPr>
              <a:t>headline</a:t>
            </a:r>
            <a:r>
              <a:rPr lang="pt-BR" sz="3200" dirty="0">
                <a:ea typeface="+mn-lt"/>
                <a:cs typeface="+mn-lt"/>
              </a:rPr>
              <a:t>. Existem campos específicos para isso no seu perfil. Isso vai te atrapalhar mais do que te ajudar</a:t>
            </a:r>
            <a:endParaRPr lang="pt-BR" sz="3200">
              <a:cs typeface="Arial"/>
            </a:endParaRPr>
          </a:p>
          <a:p>
            <a:pPr marL="457200" indent="-457200" algn="just">
              <a:buFont typeface="Wingdings"/>
              <a:buChar char="ü"/>
            </a:pPr>
            <a:r>
              <a:rPr lang="pt-BR" sz="3200" dirty="0">
                <a:ea typeface="+mn-lt"/>
                <a:cs typeface="+mn-lt"/>
              </a:rPr>
              <a:t>Tenha certeza que o seu perfil está completo e que ele diz realmente o que você escreveu no seu </a:t>
            </a:r>
            <a:r>
              <a:rPr lang="pt-BR" sz="3200" dirty="0" err="1">
                <a:ea typeface="+mn-lt"/>
                <a:cs typeface="+mn-lt"/>
              </a:rPr>
              <a:t>headline</a:t>
            </a:r>
            <a:r>
              <a:rPr lang="pt-BR" sz="3200" dirty="0">
                <a:ea typeface="+mn-lt"/>
                <a:cs typeface="+mn-lt"/>
              </a:rPr>
              <a:t>.</a:t>
            </a:r>
            <a:endParaRPr lang="pt-BR" sz="3200">
              <a:ea typeface="+mn-lt"/>
              <a:cs typeface="+mn-lt"/>
            </a:endParaRPr>
          </a:p>
          <a:p>
            <a:pPr marL="457200" indent="-457200">
              <a:buFont typeface="Wingdings"/>
              <a:buChar char="ü"/>
            </a:pPr>
            <a:endParaRPr lang="pt-BR" sz="2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0893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903225" y="2079836"/>
            <a:ext cx="9979634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7200" b="1" dirty="0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5) Apresentação e Skills </a:t>
            </a:r>
          </a:p>
        </p:txBody>
      </p:sp>
    </p:spTree>
    <p:extLst>
      <p:ext uri="{BB962C8B-B14F-4D97-AF65-F5344CB8AC3E}">
        <p14:creationId xmlns:p14="http://schemas.microsoft.com/office/powerpoint/2010/main" val="4110844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903225" y="2079836"/>
            <a:ext cx="9979634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7200" b="1" dirty="0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6) Experiências Profissionais </a:t>
            </a:r>
          </a:p>
        </p:txBody>
      </p:sp>
    </p:spTree>
    <p:extLst>
      <p:ext uri="{BB962C8B-B14F-4D97-AF65-F5344CB8AC3E}">
        <p14:creationId xmlns:p14="http://schemas.microsoft.com/office/powerpoint/2010/main" val="219408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903225" y="2079836"/>
            <a:ext cx="997963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7200" b="1" dirty="0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6) Educação </a:t>
            </a:r>
          </a:p>
        </p:txBody>
      </p:sp>
    </p:spTree>
    <p:extLst>
      <p:ext uri="{BB962C8B-B14F-4D97-AF65-F5344CB8AC3E}">
        <p14:creationId xmlns:p14="http://schemas.microsoft.com/office/powerpoint/2010/main" val="4292776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903225" y="2079836"/>
            <a:ext cx="9979634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7200" b="1" dirty="0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7) Licenças e Certificações</a:t>
            </a:r>
          </a:p>
        </p:txBody>
      </p:sp>
    </p:spTree>
    <p:extLst>
      <p:ext uri="{BB962C8B-B14F-4D97-AF65-F5344CB8AC3E}">
        <p14:creationId xmlns:p14="http://schemas.microsoft.com/office/powerpoint/2010/main" val="2465640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903225" y="2079836"/>
            <a:ext cx="997963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7200" b="1" dirty="0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8) </a:t>
            </a:r>
            <a:r>
              <a:rPr lang="pt-BR" sz="7200" b="1" dirty="0" err="1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Recommendations</a:t>
            </a:r>
            <a:endParaRPr lang="pt-BR" sz="7200" b="1">
              <a:solidFill>
                <a:srgbClr val="0C141F"/>
              </a:solidFill>
              <a:latin typeface="Open Sans"/>
              <a:ea typeface="Open San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334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903225" y="2079836"/>
            <a:ext cx="997963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7200" b="1" dirty="0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1) URL Pública</a:t>
            </a:r>
          </a:p>
        </p:txBody>
      </p:sp>
    </p:spTree>
    <p:extLst>
      <p:ext uri="{BB962C8B-B14F-4D97-AF65-F5344CB8AC3E}">
        <p14:creationId xmlns:p14="http://schemas.microsoft.com/office/powerpoint/2010/main" val="329283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903225" y="2079836"/>
            <a:ext cx="9979634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6600" b="1" dirty="0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2) Capa de Fundo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152938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543791" y="1806666"/>
            <a:ext cx="9979634" cy="2923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7200" b="1" dirty="0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3) Foto Profissional</a:t>
            </a:r>
          </a:p>
          <a:p>
            <a:pPr algn="ctr"/>
            <a:endParaRPr lang="pt-BR" sz="7200" b="1" dirty="0">
              <a:solidFill>
                <a:srgbClr val="0C141F"/>
              </a:solidFill>
              <a:latin typeface="Open Sans"/>
              <a:ea typeface="Open Sans"/>
              <a:cs typeface="Arial"/>
            </a:endParaRPr>
          </a:p>
          <a:p>
            <a:pPr algn="ctr"/>
            <a:r>
              <a:rPr lang="pt-BR" sz="4000" dirty="0">
                <a:ea typeface="+mn-lt"/>
                <a:cs typeface="+mn-lt"/>
                <a:hlinkClick r:id="rId3"/>
              </a:rPr>
              <a:t>https://bit.ly/FotoLinkedinDIO</a:t>
            </a:r>
          </a:p>
        </p:txBody>
      </p:sp>
    </p:spTree>
    <p:extLst>
      <p:ext uri="{BB962C8B-B14F-4D97-AF65-F5344CB8AC3E}">
        <p14:creationId xmlns:p14="http://schemas.microsoft.com/office/powerpoint/2010/main" val="244662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903225" y="2079836"/>
            <a:ext cx="9979634" cy="169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7200" b="1" dirty="0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4) </a:t>
            </a:r>
            <a:r>
              <a:rPr lang="pt-BR" sz="6000" b="1" dirty="0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Defina Sua </a:t>
            </a:r>
            <a:r>
              <a:rPr lang="pt-BR" sz="6000" b="1" dirty="0" err="1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HeadLine</a:t>
            </a:r>
          </a:p>
          <a:p>
            <a:pPr algn="ctr"/>
            <a:r>
              <a:rPr lang="pt-BR" sz="3200" b="1" dirty="0">
                <a:solidFill>
                  <a:srgbClr val="0C141F"/>
                </a:solidFill>
                <a:latin typeface="Open Sans"/>
                <a:ea typeface="Open Sans"/>
                <a:cs typeface="Arial"/>
              </a:rPr>
              <a:t>Máximo 220 caracteres</a:t>
            </a:r>
          </a:p>
        </p:txBody>
      </p:sp>
    </p:spTree>
    <p:extLst>
      <p:ext uri="{BB962C8B-B14F-4D97-AF65-F5344CB8AC3E}">
        <p14:creationId xmlns:p14="http://schemas.microsoft.com/office/powerpoint/2010/main" val="330642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1104508" y="642100"/>
            <a:ext cx="9979634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3200" b="1" dirty="0">
                <a:ea typeface="+mn-lt"/>
                <a:cs typeface="+mn-lt"/>
              </a:rPr>
              <a:t>Use três ou quatro palavras para representar o que você faz</a:t>
            </a:r>
          </a:p>
          <a:p>
            <a:pPr algn="ctr"/>
            <a:endParaRPr lang="pt-BR" sz="3200" b="1" dirty="0">
              <a:solidFill>
                <a:srgbClr val="000000"/>
              </a:solidFill>
              <a:latin typeface="Arial"/>
              <a:ea typeface="Open Sans"/>
              <a:cs typeface="Arial"/>
            </a:endParaRP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"Head </a:t>
            </a:r>
            <a:r>
              <a:rPr lang="pt-BR" sz="3200" i="1" dirty="0" err="1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of</a:t>
            </a:r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 </a:t>
            </a:r>
            <a:r>
              <a:rPr lang="pt-BR" sz="3200" i="1" dirty="0" err="1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Education</a:t>
            </a:r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"Desenvolvedor Java"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"Analista Fiscal"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"DBA Oracle"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"Líder Técnico .NET"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"CEO"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"Desenvolvedor Front </a:t>
            </a:r>
            <a:r>
              <a:rPr lang="pt-BR" sz="3200" i="1" dirty="0" err="1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End</a:t>
            </a:r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306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1104508" y="642100"/>
            <a:ext cx="9979634" cy="550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3200" b="1" dirty="0">
                <a:ea typeface="+mn-lt"/>
                <a:cs typeface="+mn-lt"/>
              </a:rPr>
              <a:t>Use três ou quatro Tecnologias principais que utiliza e conhece. (Isso ajudará entrevistadores a te encontrar)</a:t>
            </a:r>
            <a:endParaRPr lang="pt-BR" sz="3200" b="1" dirty="0">
              <a:cs typeface="Arial"/>
            </a:endParaRPr>
          </a:p>
          <a:p>
            <a:pPr algn="ctr"/>
            <a:endParaRPr lang="pt-BR" sz="3200" b="1" dirty="0">
              <a:solidFill>
                <a:srgbClr val="000000"/>
              </a:solidFill>
              <a:latin typeface="Arial"/>
              <a:ea typeface="Open Sans"/>
              <a:cs typeface="Arial"/>
            </a:endParaRP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</a:t>
            </a:r>
            <a:r>
              <a:rPr lang="pt-BR" sz="3200" i="1" dirty="0" err="1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JavaScript</a:t>
            </a:r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"Node"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"PostgreSQL"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"Java"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</a:t>
            </a:r>
            <a:r>
              <a:rPr lang="pt-BR" sz="3200" i="1" dirty="0" err="1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Microservices</a:t>
            </a:r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"API </a:t>
            </a:r>
            <a:r>
              <a:rPr lang="pt-BR" sz="3200" i="1" dirty="0" err="1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Rest</a:t>
            </a:r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"AWS"</a:t>
            </a:r>
          </a:p>
        </p:txBody>
      </p:sp>
    </p:spTree>
    <p:extLst>
      <p:ext uri="{BB962C8B-B14F-4D97-AF65-F5344CB8AC3E}">
        <p14:creationId xmlns:p14="http://schemas.microsoft.com/office/powerpoint/2010/main" val="340310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543791" y="555836"/>
            <a:ext cx="9979634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3200" b="1" dirty="0">
                <a:ea typeface="+mn-lt"/>
                <a:cs typeface="+mn-lt"/>
              </a:rPr>
              <a:t>Diga o quanto você é diferenciado com relação às outras pessoas com o mesmo "</a:t>
            </a:r>
            <a:r>
              <a:rPr lang="pt-BR" sz="3200" b="1" dirty="0" err="1">
                <a:ea typeface="+mn-lt"/>
                <a:cs typeface="+mn-lt"/>
              </a:rPr>
              <a:t>job</a:t>
            </a:r>
            <a:r>
              <a:rPr lang="pt-BR" sz="3200" b="1" dirty="0">
                <a:ea typeface="+mn-lt"/>
                <a:cs typeface="+mn-lt"/>
              </a:rPr>
              <a:t> </a:t>
            </a:r>
            <a:r>
              <a:rPr lang="pt-BR" sz="3200" b="1" dirty="0" err="1">
                <a:ea typeface="+mn-lt"/>
                <a:cs typeface="+mn-lt"/>
              </a:rPr>
              <a:t>title</a:t>
            </a:r>
            <a:r>
              <a:rPr lang="pt-BR" sz="3200" b="1" dirty="0">
                <a:ea typeface="+mn-lt"/>
                <a:cs typeface="+mn-lt"/>
              </a:rPr>
              <a:t>" que o seu</a:t>
            </a:r>
            <a:r>
              <a:rPr lang="pt-BR" sz="3200" dirty="0">
                <a:ea typeface="+mn-lt"/>
                <a:cs typeface="+mn-lt"/>
              </a:rPr>
              <a:t>.</a:t>
            </a:r>
            <a:endParaRPr lang="pt-BR" dirty="0">
              <a:ea typeface="+mn-lt"/>
              <a:cs typeface="+mn-lt"/>
            </a:endParaRPr>
          </a:p>
          <a:p>
            <a:pPr algn="ctr"/>
            <a:endParaRPr lang="pt-BR" sz="3200" dirty="0">
              <a:solidFill>
                <a:srgbClr val="000000"/>
              </a:solidFill>
              <a:latin typeface="Arial"/>
              <a:ea typeface="Open Sans"/>
              <a:cs typeface="Arial"/>
            </a:endParaRP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"Apaixonado por Tecnologia"</a:t>
            </a:r>
          </a:p>
          <a:p>
            <a:pPr algn="ctr"/>
            <a:r>
              <a:rPr lang="pt-BR" sz="3200" i="1" dirty="0">
                <a:ea typeface="Open Sans"/>
                <a:cs typeface="Arial"/>
              </a:rPr>
              <a:t>"Excelente Comunicação"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"Boa Didática"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"Orientado a Resultados"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- Certificações</a:t>
            </a:r>
          </a:p>
          <a:p>
            <a:pPr algn="ctr"/>
            <a:r>
              <a:rPr lang="pt-BR" sz="3200" i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- Graduações (que trazem autoridade)</a:t>
            </a:r>
          </a:p>
          <a:p>
            <a:pPr algn="ctr"/>
            <a:endParaRPr lang="pt-BR" sz="3200" b="1" dirty="0">
              <a:solidFill>
                <a:srgbClr val="000000"/>
              </a:solidFill>
              <a:latin typeface="Arial"/>
              <a:ea typeface="Open Sans"/>
              <a:cs typeface="Arial"/>
            </a:endParaRPr>
          </a:p>
          <a:p>
            <a:pPr algn="ctr"/>
            <a:endParaRPr lang="pt-BR" sz="3200" i="1" dirty="0">
              <a:solidFill>
                <a:srgbClr val="000000"/>
              </a:solidFill>
              <a:latin typeface="Arial"/>
              <a:ea typeface="Open San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3580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5A47F09A-2453-219B-F468-353D7F96C2C5}"/>
              </a:ext>
            </a:extLst>
          </p:cNvPr>
          <p:cNvSpPr txBox="1"/>
          <p:nvPr/>
        </p:nvSpPr>
        <p:spPr>
          <a:xfrm>
            <a:off x="198734" y="297043"/>
            <a:ext cx="10267181" cy="569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t-BR" sz="4800" b="1" u="sng" dirty="0">
                <a:ea typeface="+mn-lt"/>
                <a:cs typeface="+mn-lt"/>
              </a:rPr>
              <a:t>Dicas</a:t>
            </a:r>
            <a:r>
              <a:rPr lang="pt-BR" sz="4800" b="1" dirty="0">
                <a:ea typeface="+mn-lt"/>
                <a:cs typeface="+mn-lt"/>
              </a:rPr>
              <a:t>:</a:t>
            </a:r>
            <a:endParaRPr lang="pt-BR" sz="4800" dirty="0">
              <a:ea typeface="+mn-lt"/>
              <a:cs typeface="+mn-lt"/>
            </a:endParaRPr>
          </a:p>
          <a:p>
            <a:pPr algn="ctr"/>
            <a:endParaRPr lang="pt-BR" sz="3200" dirty="0">
              <a:cs typeface="Arial"/>
            </a:endParaRPr>
          </a:p>
          <a:p>
            <a:pPr marL="457200" indent="-457200">
              <a:buFont typeface="Wingdings"/>
              <a:buChar char="ü"/>
            </a:pPr>
            <a:r>
              <a:rPr lang="pt-BR" sz="3200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Usar um contador de caracteres </a:t>
            </a:r>
            <a:r>
              <a:rPr lang="pt-BR" sz="2800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(</a:t>
            </a:r>
            <a:r>
              <a:rPr lang="pt-BR" sz="2800" dirty="0">
                <a:ea typeface="+mn-lt"/>
                <a:cs typeface="+mn-lt"/>
                <a:hlinkClick r:id="rId3"/>
              </a:rPr>
              <a:t>https://www.invertexto.com/contador-caracteres</a:t>
            </a:r>
            <a:r>
              <a:rPr lang="pt-BR" sz="2800" dirty="0">
                <a:ea typeface="+mn-lt"/>
                <a:cs typeface="+mn-lt"/>
              </a:rPr>
              <a:t>)</a:t>
            </a:r>
          </a:p>
          <a:p>
            <a:pPr marL="457200" indent="-457200">
              <a:buFont typeface="Wingdings"/>
              <a:buChar char="ü"/>
            </a:pPr>
            <a:r>
              <a:rPr lang="pt-BR" sz="3200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Separar as frases por </a:t>
            </a:r>
            <a:r>
              <a:rPr lang="pt-BR" sz="3200" dirty="0" err="1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pipe</a:t>
            </a:r>
            <a:r>
              <a:rPr lang="pt-BR" sz="3200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 ( "|" )</a:t>
            </a:r>
          </a:p>
          <a:p>
            <a:pPr marL="457200" indent="-457200">
              <a:buFont typeface="Wingdings"/>
              <a:buChar char="ü"/>
            </a:pPr>
            <a:r>
              <a:rPr lang="pt-BR" sz="3200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Apenas colocar nome da empresa se não estiver buscando recolocação</a:t>
            </a:r>
          </a:p>
          <a:p>
            <a:pPr marL="457200" indent="-457200">
              <a:buFont typeface="Wingdings"/>
              <a:buChar char="ü"/>
            </a:pPr>
            <a:r>
              <a:rPr lang="pt-BR" sz="3200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Sempre focar no aumento de autoridade</a:t>
            </a:r>
          </a:p>
          <a:p>
            <a:pPr marL="457200" indent="-457200">
              <a:buFont typeface="Wingdings"/>
              <a:buChar char="ü"/>
            </a:pPr>
            <a:r>
              <a:rPr lang="pt-BR" sz="3200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Deixe o mais especifico possível</a:t>
            </a:r>
          </a:p>
          <a:p>
            <a:pPr marL="457200" indent="-457200">
              <a:buFont typeface="Wingdings"/>
              <a:buChar char="ü"/>
            </a:pPr>
            <a:r>
              <a:rPr lang="pt-BR" sz="3200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Nunca utilize letras maiúsculas na </a:t>
            </a:r>
            <a:r>
              <a:rPr lang="pt-BR" sz="3200" dirty="0" err="1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HeadLine</a:t>
            </a:r>
            <a:endParaRPr lang="pt-BR" sz="3200" dirty="0">
              <a:solidFill>
                <a:srgbClr val="000000"/>
              </a:solidFill>
              <a:latin typeface="Arial"/>
              <a:ea typeface="Open Sans"/>
              <a:cs typeface="Arial"/>
            </a:endParaRPr>
          </a:p>
          <a:p>
            <a:pPr marL="457200" indent="-457200">
              <a:buFont typeface="Wingdings"/>
              <a:buChar char="ü"/>
            </a:pPr>
            <a:r>
              <a:rPr lang="pt-BR" sz="3200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Use sempre </a:t>
            </a:r>
            <a:r>
              <a:rPr lang="pt-BR" sz="3200" b="1" dirty="0" err="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Open Sans"/>
                <a:cs typeface="Arial"/>
              </a:rPr>
              <a:t>captalize</a:t>
            </a:r>
            <a:r>
              <a:rPr lang="pt-BR" sz="3200" b="1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Open Sans"/>
                <a:cs typeface="Arial"/>
              </a:rPr>
              <a:t> </a:t>
            </a:r>
            <a:r>
              <a:rPr lang="pt-BR" sz="2800" b="1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(</a:t>
            </a:r>
            <a:r>
              <a:rPr lang="pt-BR" sz="2800" dirty="0">
                <a:ea typeface="+mn-lt"/>
                <a:cs typeface="+mn-lt"/>
                <a:hlinkClick r:id="rId4"/>
              </a:rPr>
              <a:t>https://capitalizemytitle.com</a:t>
            </a:r>
            <a:r>
              <a:rPr lang="pt-BR" sz="2800" dirty="0">
                <a:ea typeface="+mn-lt"/>
                <a:cs typeface="+mn-lt"/>
              </a:rPr>
              <a:t>)</a:t>
            </a:r>
            <a:endParaRPr lang="pt-BR" sz="28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141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16f2981-ed04-4161-848e-037de0af3ee7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>Adriana Silva</DisplayName>
        <AccountId>30</AccountId>
        <AccountType/>
      </UserInfo>
      <UserInfo>
        <DisplayName>Gabriela Alves de Oliveira</DisplayName>
        <AccountId>14</AccountId>
        <AccountType/>
      </UserInfo>
      <UserInfo>
        <DisplayName>Gustavo Pereira</DisplayName>
        <AccountId>12</AccountId>
        <AccountType/>
      </UserInfo>
      <UserInfo>
        <DisplayName>Caio Mattos</DisplayName>
        <AccountId>33</AccountId>
        <AccountType/>
      </UserInfo>
      <UserInfo>
        <DisplayName>Amy Guerra Nobre</DisplayName>
        <AccountId>70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5" ma:contentTypeDescription="Create a new document." ma:contentTypeScope="" ma:versionID="28e1a9ab3e47c9320f60be8b299bd33a">
  <xsd:schema xmlns:xsd="http://www.w3.org/2001/XMLSchema" xmlns:xs="http://www.w3.org/2001/XMLSchema" xmlns:p="http://schemas.microsoft.com/office/2006/metadata/properties" xmlns:ns2="19483571-f922-4e8e-9c1c-26f0a2252132" xmlns:ns3="b16f2981-ed04-4161-848e-037de0af3ee7" targetNamespace="http://schemas.microsoft.com/office/2006/metadata/properties" ma:root="true" ma:fieldsID="6c9d5eff851ef8da1aa3d231053c7c29" ns2:_="" ns3:_="">
    <xsd:import namespace="19483571-f922-4e8e-9c1c-26f0a2252132"/>
    <xsd:import namespace="b16f2981-ed04-4161-848e-037de0af3e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2E9ADD-6125-47BB-881E-37EA46EBDCCC}">
  <ds:schemaRefs>
    <ds:schemaRef ds:uri="19483571-f922-4e8e-9c1c-26f0a2252132"/>
    <ds:schemaRef ds:uri="b16f2981-ed04-4161-848e-037de0af3ee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2C34DA1-3EA7-4B4F-92F6-438EB6295A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0E0B60-58DE-4692-8E9B-C93EB1810606}">
  <ds:schemaRefs>
    <ds:schemaRef ds:uri="19483571-f922-4e8e-9c1c-26f0a2252132"/>
    <ds:schemaRef ds:uri="b16f2981-ed04-4161-848e-037de0af3ee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217</cp:revision>
  <dcterms:created xsi:type="dcterms:W3CDTF">2022-07-05T19:30:25Z</dcterms:created>
  <dcterms:modified xsi:type="dcterms:W3CDTF">2022-12-07T19:32:50Z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MediaServiceImageTags">
    <vt:lpwstr/>
  </property>
</Properties>
</file>