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V4/9jGvTHcycfkqPU1IKbqQQ0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4413ce1f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24413ce1f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f4f7036d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1f4f7036d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4413ce1f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24413ce1f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4413ce1f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124413ce1f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f4f7036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1f4f7036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413ce1f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413ce1f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4413ce1f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24413ce1f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4413ce1f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24413ce1f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4413ce1f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24413ce1f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4413ce1f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124413ce1f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413ce1f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413ce1f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4413ce1f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124413ce1f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4413ce1f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124413ce1f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4413ce1f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g124413ce1f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4413ce1f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24413ce1f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4413ce1f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24413ce1fe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4413ce1f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24413ce1f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4413ce1f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24413ce1f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4413ce1f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124413ce1f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4f703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f4f703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4413ce1f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24413ce1f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pmjs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arnpkg.com/getting-started/instal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react/tree/main/packages/react-devtools-extension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 inicial e configuração de ambiente no React.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4413ce1fe_0_5"/>
          <p:cNvSpPr txBox="1"/>
          <p:nvPr/>
        </p:nvSpPr>
        <p:spPr>
          <a:xfrm>
            <a:off x="565525" y="1481050"/>
            <a:ext cx="49635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https://code.visualstudio.com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4413ce1fe_0_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instalar o VSCode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24413ce1fe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16d3f5ae16_0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16d3f5ae16_0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f4f7036d2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11f4f7036d2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1f4f7036d2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1f4f7036d2_0_11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1f4f7036d2_0_11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1f4f7036d2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 e NPM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6d3f5ae16_1_0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Node.js é um runtime de JavaScript, criado pelo desenvolvedor Ryan Dahl em 2009. o Node.js, foi desenvolvido em cima do motor JavaScript V8 – engine criada pelo Google e utilizada nos navegadores Chrome.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16d3f5ae16_1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Node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174" name="Google Shape;174;g116d3f5ae1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784" y="2315150"/>
            <a:ext cx="2314000" cy="14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4413ce1fe_0_26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NPM (Node Package Manager), é o gerenciador de pacote padrão do node. Ele é utilizado como gerenciamento de pacotes, fluxo de trabalho em linguagens de programação e ferramenta para construção de front-ends em aplicativos e websites.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4413ce1fe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NPM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24413ce1f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82" name="Google Shape;182;g124413ce1fe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225" y="2390475"/>
            <a:ext cx="2170598" cy="84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24413ce1fe_0_26"/>
          <p:cNvSpPr txBox="1"/>
          <p:nvPr/>
        </p:nvSpPr>
        <p:spPr>
          <a:xfrm>
            <a:off x="6545225" y="3406525"/>
            <a:ext cx="217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https://www.npmjs.com/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4413ce1fe_0_36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https://nodejs.org/en/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24413ce1fe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o Node e NPM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g124413ce1f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6d3f5ae16_1_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16d3f5ae16_1_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16d3f5ae16_1_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16d3f5ae16_1_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16d3f5ae16_1_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16d3f5ae16_1_6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16d3f5ae16_1_6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16d3f5ae16_1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f4f7036d2_0_2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g11f4f7036d2_0_2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1f4f7036d2_0_2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1f4f7036d2_0_2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1f4f7036d2_0_2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1f4f7036d2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413ce1fe_0_48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24413ce1fe_0_48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Yarn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g124413ce1fe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24413ce1fe_0_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6" name="Google Shape;66;g109ffa863cd_0_0"/>
          <p:cNvSpPr txBox="1"/>
          <p:nvPr/>
        </p:nvSpPr>
        <p:spPr>
          <a:xfrm>
            <a:off x="656600" y="18760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g109ffa863c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950" y="1553775"/>
            <a:ext cx="1935300" cy="1935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4413ce1fe_0_55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Yarn é um gerenciador de pacotes para aplicar comandos prontos ao código de uma aplicação.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24413ce1fe_0_5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Yarn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24413ce1fe_0_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228" name="Google Shape;228;g124413ce1fe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783" y="2346024"/>
            <a:ext cx="2226668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4413ce1fe_0_82"/>
          <p:cNvSpPr txBox="1"/>
          <p:nvPr/>
        </p:nvSpPr>
        <p:spPr>
          <a:xfrm>
            <a:off x="563550" y="1481075"/>
            <a:ext cx="6261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https://yarnpkg.com/getting-started/install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24413ce1fe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o Yarn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24413ce1fe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4413ce1fe_0_6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124413ce1fe_0_6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24413ce1fe_0_6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24413ce1fe_0_62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4413ce1fe_0_62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4413ce1fe_0_62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4413ce1fe_0_62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24413ce1fe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4413ce1fe_0_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24413ce1fe_0_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4413ce1fe_0_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24413ce1fe_0_73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4413ce1fe_0_73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24413ce1fe_0_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413ce1fe_0_9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g124413ce1fe_0_9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 DevTools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g124413ce1fe_0_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24413ce1fe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4413ce1fe_0_97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uma extensão disponível para o Chrome, Firefox e também como um aplicativo independente que permite inspeccionar a hierarquia de componentes do React nas Ferramentas do desenvolvedor do navegador.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24413ce1fe_0_9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React DevTools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g124413ce1fe_0_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273" name="Google Shape;273;g124413ce1fe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225" y="23482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4413ce1fe_0_104"/>
          <p:cNvSpPr txBox="1"/>
          <p:nvPr/>
        </p:nvSpPr>
        <p:spPr>
          <a:xfrm>
            <a:off x="563550" y="1481075"/>
            <a:ext cx="6261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https://github.com/facebook/react/tree/main/packages/react-devtools-extensions</a:t>
            </a: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24413ce1fe_0_10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o React DevTools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124413ce1fe_0_1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4413ce1fe_0_1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24413ce1fe_0_11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24413ce1fe_0_11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24413ce1fe_0_11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24413ce1fe_0_11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24413ce1fe_0_11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4413ce1fe_0_11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24413ce1fe_0_1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4413ce1fe_0_1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g124413ce1fe_0_12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4413ce1fe_0_12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124413ce1fe_0_121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24413ce1fe_0_121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124413ce1fe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4413ce1fe_0_13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g124413ce1fe_0_133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Extensões para Visual Studio Code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24413ce1fe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24413ce1fe_0_1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 todo o ambiente de desenvolvimento e estar apto a iniciar os estudos de React.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4413ce1fe_0_140"/>
          <p:cNvSpPr txBox="1"/>
          <p:nvPr/>
        </p:nvSpPr>
        <p:spPr>
          <a:xfrm>
            <a:off x="563550" y="1481075"/>
            <a:ext cx="75372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Costumam ser leves, não comprometem o funcionamento do software e são de fácil instalação. Cada dev tem a sua maneira de programar e é por isso que as extensões podem ser ótimas aliadas! Com elas, conseguimos adaptar o VSCode às nossas necessidades, criando na rotina de trabalho e estudo um ambiente mais funcional.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124413ce1fe_0_1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porque utilizar extensões?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g124413ce1fe_0_1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4413ce1fe_0_15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g124413ce1fe_0_15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24413ce1fe_0_15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24413ce1fe_0_153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124413ce1fe_0_153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124413ce1fe_0_153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124413ce1fe_0_153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124413ce1fe_0_1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4413ce1fe_0_1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g124413ce1fe_0_1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124413ce1fe_0_1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124413ce1fe_0_164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strike="sng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124413ce1fe_0_164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124413ce1fe_0_1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lang="en-US" sz="2400" b="1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jornada é sua e somente sua. Outros podem caminhar com você, mas ninguém pode caminhar por você</a:t>
            </a:r>
            <a:r>
              <a:rPr lang="en-US" sz="2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5" name="Google Shape;345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47" name="Google Shape;347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Estamos prontos</a:t>
            </a: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https://pt-br.reactjs.org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361" name="Google Shape;361;g117040352e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47" y="1541647"/>
            <a:ext cx="2172450" cy="29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117040352e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625" y="1541650"/>
            <a:ext cx="1974494" cy="29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9" name="Google Shape;36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 com Windows, Linux ou Mac.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f4f7036d2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1f4f7036d2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1f4f7036d2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1f4f7036d2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1f4f7036d2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1f4f7036d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Instalando o visual studio code.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49635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Visual Studio Code é um editor de código-fonte desenvolvido pela Microsoft para Windows, Linux e macOS. Ele inclui suporte para controle de versionamento, realce de sintaxe, snippets e refatoração de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Visual Studio Code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119" name="Google Shape;119;g109ffa863cd_0_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675" y="1920050"/>
            <a:ext cx="1758899" cy="17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4413ce1fe_0_1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Alternativa para VSCode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124413ce1fe_0_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26" name="Google Shape;126;g124413ce1fe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945" y="2284102"/>
            <a:ext cx="976973" cy="97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24413ce1fe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774" y="2283863"/>
            <a:ext cx="976975" cy="9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24413ce1fe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1606" y="2295775"/>
            <a:ext cx="976975" cy="953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24413ce1fe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8426" y="2316250"/>
            <a:ext cx="976974" cy="105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36</Slides>
  <Notes>36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2022-11-22T17:06:54Z</dcterms:modified>
</cp:coreProperties>
</file>