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5f739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7c5f739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c5f739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7c5f739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c5f739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c5f739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c5f7395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c5f7395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c5f739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27c5f7395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c5f7395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7c5f7395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c5f739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7c5f739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300234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78300234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c5f739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7c5f739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f5dd69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f3f5dd69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c5f739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7c5f739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c1b3f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26c1b3f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c1b3f3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26c1b3f3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c5f7395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27c5f7395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5439bf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65439bf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c5f739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7c5f739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c5f739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7c5f739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c5f73955_0_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7c5f73955_0_1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7c5f73955_0_1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c5f73955_0_1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7c5f73955_0_1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c5f73955_0_1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7c5f73955_0_18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7c5f73955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x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é o recurso mais utilizado no mundo da programação e muitas pessoas nem se dão conta do quanto utilizam. A ideia da biblioteca é compartilhar soluções por meio de funções ou métodos. Por Exemplo: Se você tiver que fazer um trabalho de matemática, por exemplo, poderá ir até uma biblioteca física, pegar um livro e utilizar equações desenvolvidas no livro. Então, não será preciso desenvolver as equações desde o início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c5f7395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Moment.js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Chart.js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250" b="1">
              <a:solidFill>
                <a:srgbClr val="040A24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g127c5f73955_0_3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27c5f7395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c5f7395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framework nada mais é do que uma ferramenta que vai te ajudar a ter como único objetivo focar em desenvolver o projeto, não em detalhes de configurações.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c5f73955_0_3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c5f7395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5f73955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Vuex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Ionic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LoopBack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c5f73955_0_4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c5f73955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5f73955_0_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c5f73955_0_5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c5f73955_0_5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7c5f73955_0_5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27c5f73955_0_5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7c5f73955_0_5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7c5f73955_0_56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7c5f73955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Primeiro Projeto.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c5f73955_0_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c5f73955_0_7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c5f73955_0_7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7c5f73955_0_7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7c5f73955_0_79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7c5f73955_0_79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7c5f73955_0_79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7c5f73955_0_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c5f73955_0_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27c5f73955_0_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7c5f73955_0_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7c5f73955_0_6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c5f73955_0_6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7c5f73955_0_6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c5f73955_0_6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27c5f73955_0_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conceitos e criar a sua primeira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8300234f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278300234f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de Classes x Funcionais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78300234f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78300234f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5f73955_0_10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27c5f73955_0_10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7c5f73955_0_10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c5f73955_0_10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c5f73955_0_10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7c5f73955_0_10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c5f73955_0_10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c5f73955_0_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f5dd690e_0_15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5dd690e_0_15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components e Props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f3f5dd690e_0_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f3f5dd690e_0_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c5f73955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7c5f73955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7c5f73955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7c5f73955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7c5f73955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7c5f73955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27c5f73955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7c5f7395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c1b3f3a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6c1b3f3a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26c1b3f3ae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26c1b3f3ae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c1b3f3ae_0_4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26c1b3f3ae_0_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4" name="Google Shape;274;g126c1b3f3a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823" y="1983225"/>
            <a:ext cx="4785800" cy="27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c5f73955_0_1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7c5f73955_0_1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7c5f73955_0_1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27c5f73955_0_1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7c5f73955_0_12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27c5f73955_0_1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27c5f73955_0_1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27c5f73955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https://pt-br.reactjs.org/docs/getting-started.html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https://www.treinaweb.com.br/blog/qual-a-diferenca-entre-framework-e-biblioteca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5439bf7b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265439bf7b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65439bf7b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5439bf7b_0_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65439bf7b_0_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65439bf7b_0_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65439bf7b_0_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65439bf7b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JS é uma biblioteca JavaScript para a criação de interfaces de usuário. Criado em 2011 pelo time do Facebook, o React surgiu com o objetivo de otimizar a atualização e a sincronização de atividades simultâneas no feed de notícias da rede social, entre eles chat, status, listagem de contatos e outros.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c5f73955_0_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7c5f73955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7c5f73955_0_4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princípio, todas essas atividades, chamadas de estados, tinham uma descrição muito complexa. Com o React, esta descrição torna-se mais simples, bem como também é simplificada a conexão entre HTML, CSS e JavaScript e todos os componentes de uma página.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c5f73955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7c5f73955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7" name="Google Shape;127;g127c5f73955_0_11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ter demonstrado grande eficiência, nos anos que se seguiram o React foi incorporado à interface de outras redes sociais do grupo, como o Instagram e, em 2013, seu código foi aberto à comunidade, dando início a sua popularização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28</Slides>
  <Notes>28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2022-11-22T17:07:48Z</dcterms:modified>
</cp:coreProperties>
</file>