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1" r:id="rId9"/>
    <p:sldId id="262" r:id="rId10"/>
    <p:sldId id="292" r:id="rId11"/>
    <p:sldId id="266" r:id="rId12"/>
    <p:sldId id="293" r:id="rId13"/>
    <p:sldId id="272" r:id="rId14"/>
    <p:sldId id="294" r:id="rId15"/>
    <p:sldId id="282" r:id="rId16"/>
    <p:sldId id="28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D3D96-2BB3-F624-A864-E6BA175DF8E1}" v="245" dt="2022-05-24T02:13:34.923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1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50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3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create-a-new-react-ap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5.reactrouter.com/web/guides/quick-sta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Iniciando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React CLI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Navegação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.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Adicionando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navegação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na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aplicação</a:t>
            </a:r>
          </a:p>
          <a:p>
            <a:pPr>
              <a:lnSpc>
                <a:spcPct val="114999"/>
              </a:lnSpc>
              <a:buSzPts val="1100"/>
            </a:pP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React CLI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com React CLI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Adicionando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navegação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658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https://pt-br.reactjs.org/docs/create-a-new-react-app.html</a:t>
            </a:r>
            <a:endParaRPr lang="en-US" sz="2000" dirty="0">
              <a:ea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hlinkClick r:id="rId4"/>
              </a:rPr>
              <a:t>https://v5.reactrouter.com/web/guides/quick-start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é o React CLI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React.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React CLI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React CLI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navegação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o React CLI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é o React CLI (CRA)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Create React App é um </a:t>
            </a:r>
            <a:r>
              <a:rPr lang="en-US" sz="2400" dirty="0" err="1"/>
              <a:t>ambiente</a:t>
            </a:r>
            <a:r>
              <a:rPr lang="en-US" sz="2400" dirty="0"/>
              <a:t> </a:t>
            </a:r>
            <a:r>
              <a:rPr lang="en-US" sz="2400" dirty="0" err="1"/>
              <a:t>confortável</a:t>
            </a:r>
            <a:r>
              <a:rPr lang="en-US" sz="2400" dirty="0"/>
              <a:t> para </a:t>
            </a:r>
            <a:r>
              <a:rPr lang="en-US" sz="2400" dirty="0" err="1"/>
              <a:t>aprender</a:t>
            </a:r>
            <a:r>
              <a:rPr lang="en-US" sz="2400" dirty="0"/>
              <a:t> React, e é a </a:t>
            </a:r>
            <a:r>
              <a:rPr lang="en-US" sz="2400" dirty="0" err="1"/>
              <a:t>melhor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 de </a:t>
            </a:r>
            <a:r>
              <a:rPr lang="en-US" sz="2400" dirty="0" err="1"/>
              <a:t>começar</a:t>
            </a:r>
            <a:r>
              <a:rPr lang="en-US" sz="2400" dirty="0"/>
              <a:t> um single-page application </a:t>
            </a:r>
            <a:r>
              <a:rPr lang="en-US" sz="2400" dirty="0" err="1"/>
              <a:t>em</a:t>
            </a:r>
            <a:r>
              <a:rPr lang="en-US" sz="2400" dirty="0"/>
              <a:t> React.</a:t>
            </a:r>
            <a:endParaRPr lang="pt-BR" sz="2400" dirty="0"/>
          </a:p>
          <a:p>
            <a:pPr algn="just"/>
            <a:r>
              <a:rPr lang="en-US" sz="2400" dirty="0" err="1"/>
              <a:t>Além</a:t>
            </a:r>
            <a:r>
              <a:rPr lang="en-US" sz="2400" dirty="0"/>
              <a:t> de </a:t>
            </a:r>
            <a:r>
              <a:rPr lang="en-US" sz="2400" dirty="0" err="1"/>
              <a:t>configurar</a:t>
            </a:r>
            <a:r>
              <a:rPr lang="en-US" sz="2400" dirty="0"/>
              <a:t> </a:t>
            </a:r>
            <a:r>
              <a:rPr lang="en-US" sz="2400" dirty="0" err="1"/>
              <a:t>seu</a:t>
            </a:r>
            <a:r>
              <a:rPr lang="en-US" sz="2400" dirty="0"/>
              <a:t> </a:t>
            </a:r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desenvolvimento</a:t>
            </a:r>
            <a:r>
              <a:rPr lang="en-US" sz="2400" dirty="0"/>
              <a:t> para </a:t>
            </a:r>
            <a:r>
              <a:rPr lang="en-US" sz="2400" dirty="0" err="1"/>
              <a:t>utilizar</a:t>
            </a:r>
            <a:r>
              <a:rPr lang="en-US" sz="2400" dirty="0"/>
              <a:t> as </a:t>
            </a:r>
            <a:r>
              <a:rPr lang="en-US" sz="2400" dirty="0" err="1"/>
              <a:t>funcionalidades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recentes</a:t>
            </a:r>
            <a:r>
              <a:rPr lang="en-US" sz="2400" dirty="0"/>
              <a:t> do JavaScript,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fornece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experiência</a:t>
            </a:r>
            <a:r>
              <a:rPr lang="en-US" sz="2400" dirty="0"/>
              <a:t> de </a:t>
            </a:r>
            <a:r>
              <a:rPr lang="en-US" sz="2400" dirty="0" err="1"/>
              <a:t>desenvolvimento</a:t>
            </a:r>
            <a:r>
              <a:rPr lang="en-US" sz="2400" dirty="0"/>
              <a:t> </a:t>
            </a:r>
            <a:r>
              <a:rPr lang="en-US" sz="2400" dirty="0" err="1"/>
              <a:t>agradável</a:t>
            </a:r>
            <a:r>
              <a:rPr lang="en-US" sz="2400" dirty="0"/>
              <a:t>, e </a:t>
            </a:r>
            <a:r>
              <a:rPr lang="en-US" sz="2400" dirty="0" err="1"/>
              <a:t>otimiza</a:t>
            </a:r>
            <a:r>
              <a:rPr lang="en-US" sz="2400" dirty="0"/>
              <a:t> o </a:t>
            </a:r>
            <a:r>
              <a:rPr lang="en-US" sz="2400" dirty="0" err="1"/>
              <a:t>seu</a:t>
            </a:r>
            <a:r>
              <a:rPr lang="en-US" sz="2400" dirty="0"/>
              <a:t> app para </a:t>
            </a:r>
            <a:r>
              <a:rPr lang="en-US" sz="2400" dirty="0" err="1"/>
              <a:t>produção</a:t>
            </a:r>
            <a:r>
              <a:rPr lang="en-US" sz="2400" dirty="0"/>
              <a:t>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React CLI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React CLI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navegação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78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 um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 com React CLI</a:t>
            </a:r>
            <a:endParaRPr lang="pt-BR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React CLI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2800" strike="sngStrike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com React CLI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navegação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6573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7A1813-45E7-4FFD-9255-0D674D89BE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152</cp:revision>
  <dcterms:modified xsi:type="dcterms:W3CDTF">2022-11-22T17:08:14Z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