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1" r:id="rId9"/>
    <p:sldId id="284" r:id="rId10"/>
    <p:sldId id="282" r:id="rId11"/>
    <p:sldId id="28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46NgaTmEJkCtqGwVLAdU9QSJ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00447-10A1-22DA-2D24-2A6E7FB491C3}" v="242" dt="2022-07-04T01:34:11.992"/>
    <p1510:client id="{17CD3D96-2BB3-F624-A864-E6BA175DF8E1}" v="245" dt="2022-05-24T02:13:34.923"/>
    <p1510:client id="{3D957773-21DE-3587-E94E-0CFAE43A160B}" v="400" dt="2022-07-04T02:45:10.299"/>
    <p1510:client id="{451453B1-42DD-05FC-B552-2EA74B9707B6}" v="202" dt="2022-07-04T01:56:44.232"/>
    <p1510:client id="{4BD11D4D-2745-98D4-7950-713A1166030F}" v="7" dt="2022-07-04T02:13:27.723"/>
    <p1510:client id="{58C669BD-9727-D64C-4D4E-C8545C907615}" v="116" dt="2022-07-04T02:10:40.292"/>
    <p1510:client id="{A5A7528B-4496-F70B-815D-67318C8838A0}" v="69" dt="2022-07-04T02:49:00.489"/>
    <p1510:client id="{BADF32BF-A9A9-B54B-1CE7-1C6F2452C79D}" v="231" dt="2022-07-04T01:09:26.038"/>
    <p1510:client id="{F2AA22D8-B8B6-CB78-58DB-B56FF499148C}" v="8" dt="2022-05-26T14:21:4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38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52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c1b3f3a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c1b3f3a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docs/adding-typescrip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Convertendo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projeto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JS para TS</a:t>
            </a:r>
            <a:endParaRPr lang="en-US" sz="4000" b="1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565525" y="287107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adicionamos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typescript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projeto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convertemos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para typescript. </a:t>
            </a: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Editor de código (Visual Studio Code)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 err="1">
                <a:sym typeface="Calibri"/>
              </a:rPr>
              <a:t>Convertendo</a:t>
            </a:r>
            <a:r>
              <a:rPr lang="en-US" sz="2400" b="1" dirty="0">
                <a:sym typeface="Calibri"/>
              </a:rPr>
              <a:t> o </a:t>
            </a:r>
            <a:r>
              <a:rPr lang="en-US" sz="2400" b="1" dirty="0" err="1">
                <a:sym typeface="Calibri"/>
              </a:rPr>
              <a:t>projeto</a:t>
            </a:r>
            <a:r>
              <a:rPr lang="en-US" sz="2400" b="1" dirty="0">
                <a:sym typeface="Calibri"/>
              </a:rPr>
              <a:t> de JS para TS</a:t>
            </a:r>
            <a:endParaRPr lang="pt-BR" b="1"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565525" y="1785563"/>
            <a:ext cx="7863558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Convertendo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projeto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JS para TS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lang="pt-BR" sz="2800" i="0" u="non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 err="1">
                <a:sym typeface="Calibri"/>
              </a:rPr>
              <a:t>Convertendo</a:t>
            </a:r>
            <a:r>
              <a:rPr lang="en-US" sz="2400" strike="sngStrike" dirty="0">
                <a:sym typeface="Calibri"/>
              </a:rPr>
              <a:t> o </a:t>
            </a:r>
            <a:r>
              <a:rPr lang="en-US" sz="2400" strike="sngStrike" dirty="0" err="1">
                <a:sym typeface="Calibri"/>
              </a:rPr>
              <a:t>projeto</a:t>
            </a:r>
            <a:r>
              <a:rPr lang="en-US" sz="2400" strike="sngStrike" dirty="0">
                <a:sym typeface="Calibri"/>
              </a:rPr>
              <a:t> de JS para TS</a:t>
            </a:r>
            <a:endParaRPr lang="pt-BR"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344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dirty="0">
                <a:ea typeface="Calibri"/>
                <a:sym typeface="Calibri"/>
                <a:hlinkClick r:id="rId3"/>
              </a:rPr>
              <a:t>https://create-react-app</a:t>
            </a:r>
            <a:r>
              <a:rPr lang="en-US" sz="2000" dirty="0">
                <a:ea typeface="Calibri"/>
                <a:hlinkClick r:id="rId3"/>
              </a:rPr>
              <a:t>.dev/docs/adding-typescript/</a:t>
            </a:r>
          </a:p>
        </p:txBody>
      </p:sp>
      <p:sp>
        <p:nvSpPr>
          <p:cNvPr id="292" name="Google Shape;292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6c1b3f3ae_0_166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6c1b3f3ae_0_166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g126c1b3f3ae_0_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6c1b3f3ae_0_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6c1b3f3ae_0_1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5573E6DB-E172-41AD-AD7A-6B021091AF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35F010-CD82-45DB-8FED-BB69A2D3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511D3-8156-454B-AA6C-D40B6F5842B6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8</Slides>
  <Notes>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468</cp:revision>
  <dcterms:modified xsi:type="dcterms:W3CDTF">2022-11-29T18:11:48Z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