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95" r:id="rId9"/>
    <p:sldId id="261" r:id="rId10"/>
    <p:sldId id="262" r:id="rId11"/>
    <p:sldId id="306" r:id="rId12"/>
    <p:sldId id="307" r:id="rId13"/>
    <p:sldId id="266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282" r:id="rId23"/>
    <p:sldId id="283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g46NgaTmEJkCtqGwVLAdU9QSJS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00447-10A1-22DA-2D24-2A6E7FB491C3}" v="242" dt="2022-07-04T01:34:11.992"/>
    <p1510:client id="{17CD3D96-2BB3-F624-A864-E6BA175DF8E1}" v="245" dt="2022-05-24T02:13:34.923"/>
    <p1510:client id="{451453B1-42DD-05FC-B552-2EA74B9707B6}" v="202" dt="2022-07-04T01:56:44.232"/>
    <p1510:client id="{BADF32BF-A9A9-B54B-1CE7-1C6F2452C79D}" v="231" dt="2022-07-04T01:09:26.038"/>
    <p1510:client id="{F2AA22D8-B8B6-CB78-58DB-B56FF499148C}" v="8" dt="2022-05-26T14:21:41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448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917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202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596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261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13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913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206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6c1b3f3a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126c1b3f3a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464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809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274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t-br.reactjs.org/docs/hooks-intro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Hooks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Básicos</a:t>
            </a:r>
            <a:endParaRPr lang="en-US" sz="4000" b="1" dirty="0" err="1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565525" y="287107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 Henrique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Full Stack na Fleye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Educador e Sócio fundador do Catapulta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@pablohdev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useState</a:t>
            </a:r>
            <a:endParaRPr lang="pt-BR" dirty="0" err="1"/>
          </a:p>
        </p:txBody>
      </p:sp>
      <p:pic>
        <p:nvPicPr>
          <p:cNvPr id="146" name="Google Shape;146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lang="pt-BR"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são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hooks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i="0" u="non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useState</a:t>
            </a:r>
            <a:endParaRPr lang="en-US" sz="2400" strike="sngStrike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pt-BR"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6717216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useEffect</a:t>
            </a:r>
            <a:endParaRPr lang="en-US" sz="2400" b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510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useEffect</a:t>
            </a:r>
            <a:endParaRPr lang="pt-BR" dirty="0" err="1"/>
          </a:p>
        </p:txBody>
      </p:sp>
      <p:pic>
        <p:nvPicPr>
          <p:cNvPr id="146" name="Google Shape;146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133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lang="pt-BR"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são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hooks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i="0" u="non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useState</a:t>
            </a:r>
            <a:endParaRPr lang="en-US" sz="2400" strike="sngStrike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pt-BR" sz="1400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6717216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useEffect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790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pt-BR"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useMemo</a:t>
            </a:r>
            <a:endParaRPr lang="en-US" sz="2400" dirty="0" err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useCallback</a:t>
            </a:r>
            <a:endParaRPr lang="en-US" sz="2400" b="0" i="0" u="none" strike="noStrike" cap="none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0547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useMemo</a:t>
            </a:r>
            <a:endParaRPr lang="pt-BR" dirty="0" err="1"/>
          </a:p>
        </p:txBody>
      </p:sp>
      <p:pic>
        <p:nvPicPr>
          <p:cNvPr id="146" name="Google Shape;146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183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pt-BR"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useMemo</a:t>
            </a:r>
            <a:endParaRPr lang="en-US" sz="2400" dirty="0" err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useCallback</a:t>
            </a:r>
            <a:endParaRPr lang="en-US"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4840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useCallback</a:t>
            </a:r>
            <a:endParaRPr lang="pt-BR" dirty="0" err="1"/>
          </a:p>
        </p:txBody>
      </p:sp>
      <p:pic>
        <p:nvPicPr>
          <p:cNvPr id="146" name="Google Shape;146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41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pt-BR"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useMemo</a:t>
            </a:r>
            <a:endParaRPr lang="en-US" sz="2400" dirty="0" err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i="0" u="non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useCallback</a:t>
            </a:r>
            <a:endParaRPr lang="en-US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1934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dirty="0">
                <a:ea typeface="Calibri"/>
                <a:sym typeface="Calibri"/>
                <a:hlinkClick r:id="rId3"/>
              </a:rPr>
              <a:t>https://pt-br.reactjs</a:t>
            </a:r>
            <a:r>
              <a:rPr lang="en-US" sz="2000" dirty="0">
                <a:ea typeface="Calibri"/>
                <a:hlinkClick r:id="rId3"/>
              </a:rPr>
              <a:t>.org/docs/hooks-intro.html</a:t>
            </a:r>
          </a:p>
        </p:txBody>
      </p:sp>
      <p:sp>
        <p:nvSpPr>
          <p:cNvPr id="292" name="Google Shape;292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o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hooks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utilizalos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nossa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6c1b3f3ae_0_166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Contem comigo.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26c1b3f3ae_0_166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0" name="Google Shape;300;g126c1b3f3ae_0_1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26c1b3f3ae_0_1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26c1b3f3ae_0_1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Editor de código (Visual Studio Code)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são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hooks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useState</a:t>
            </a: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6717216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useEffect</a:t>
            </a: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useMemo</a:t>
            </a:r>
            <a:endParaRPr lang="en-US" sz="2400" dirty="0" err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useCallback</a:t>
            </a:r>
            <a:endParaRPr lang="en-US" sz="2400" b="0" i="0" u="none" strike="noStrike" cap="none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36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565525" y="1785563"/>
            <a:ext cx="7863558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ea typeface="Century Gothic"/>
              </a:rPr>
              <a:t>O 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são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hooks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são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hooks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112" name="Google Shape;112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113" name="Google Shape;113;g109ffa863cd_0_328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 err="1"/>
              <a:t>Até</a:t>
            </a:r>
            <a:r>
              <a:rPr lang="en-US" sz="2400" dirty="0"/>
              <a:t> a </a:t>
            </a:r>
            <a:r>
              <a:rPr lang="en-US" sz="2400" dirty="0" err="1"/>
              <a:t>versão</a:t>
            </a:r>
            <a:r>
              <a:rPr lang="en-US" sz="2400" dirty="0"/>
              <a:t> 16.7 do React </a:t>
            </a:r>
            <a:r>
              <a:rPr lang="en-US" sz="2400" dirty="0" err="1"/>
              <a:t>algumas</a:t>
            </a:r>
            <a:r>
              <a:rPr lang="en-US" sz="2400" dirty="0"/>
              <a:t> </a:t>
            </a:r>
            <a:r>
              <a:rPr lang="en-US" sz="2400" dirty="0" err="1"/>
              <a:t>funcionalidades</a:t>
            </a:r>
            <a:r>
              <a:rPr lang="en-US" sz="2400" dirty="0"/>
              <a:t> </a:t>
            </a:r>
            <a:r>
              <a:rPr lang="en-US" sz="2400" dirty="0" err="1"/>
              <a:t>só</a:t>
            </a:r>
            <a:r>
              <a:rPr lang="en-US" sz="2400" dirty="0"/>
              <a:t> </a:t>
            </a:r>
            <a:r>
              <a:rPr lang="en-US" sz="2400" dirty="0" err="1"/>
              <a:t>eram</a:t>
            </a:r>
            <a:r>
              <a:rPr lang="en-US" sz="2400" dirty="0"/>
              <a:t> </a:t>
            </a:r>
            <a:r>
              <a:rPr lang="en-US" sz="2400" dirty="0" err="1"/>
              <a:t>possíveis</a:t>
            </a:r>
            <a:r>
              <a:rPr lang="en-US" sz="2400" dirty="0"/>
              <a:t> de ser </a:t>
            </a:r>
            <a:r>
              <a:rPr lang="en-US" sz="2400" dirty="0" err="1"/>
              <a:t>acessadas</a:t>
            </a:r>
            <a:r>
              <a:rPr lang="en-US" sz="2400" dirty="0"/>
              <a:t> </a:t>
            </a:r>
            <a:r>
              <a:rPr lang="en-US" sz="2400" dirty="0" err="1"/>
              <a:t>através</a:t>
            </a:r>
            <a:r>
              <a:rPr lang="en-US" sz="2400" dirty="0"/>
              <a:t> de classes (</a:t>
            </a:r>
            <a:r>
              <a:rPr lang="en-US" sz="2400" dirty="0" err="1"/>
              <a:t>como</a:t>
            </a:r>
            <a:r>
              <a:rPr lang="en-US" sz="2400" dirty="0"/>
              <a:t>,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exemplo</a:t>
            </a:r>
            <a:r>
              <a:rPr lang="en-US" sz="2400" dirty="0"/>
              <a:t>, o lifecycle). </a:t>
            </a:r>
            <a:r>
              <a:rPr lang="en-US" sz="2400" dirty="0" err="1"/>
              <a:t>Apesar</a:t>
            </a:r>
            <a:r>
              <a:rPr lang="en-US" sz="2400" dirty="0"/>
              <a:t> da </a:t>
            </a:r>
            <a:r>
              <a:rPr lang="en-US" sz="2400" dirty="0" err="1"/>
              <a:t>possibilidade</a:t>
            </a:r>
            <a:r>
              <a:rPr lang="en-US" sz="2400" dirty="0"/>
              <a:t> de </a:t>
            </a:r>
            <a:r>
              <a:rPr lang="en-US" sz="2400" dirty="0" err="1"/>
              <a:t>criar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a </a:t>
            </a:r>
            <a:r>
              <a:rPr lang="en-US" sz="2400" dirty="0" err="1"/>
              <a:t>partir</a:t>
            </a:r>
            <a:r>
              <a:rPr lang="en-US" sz="2400" dirty="0"/>
              <a:t> de </a:t>
            </a:r>
            <a:r>
              <a:rPr lang="en-US" sz="2400" dirty="0" err="1"/>
              <a:t>função</a:t>
            </a:r>
            <a:r>
              <a:rPr lang="en-US" sz="2400" dirty="0"/>
              <a:t>, </a:t>
            </a:r>
            <a:r>
              <a:rPr lang="en-US" sz="2400" dirty="0" err="1"/>
              <a:t>até</a:t>
            </a:r>
            <a:r>
              <a:rPr lang="en-US" sz="2400" dirty="0"/>
              <a:t> </a:t>
            </a:r>
            <a:r>
              <a:rPr lang="en-US" sz="2400" dirty="0" err="1"/>
              <a:t>essa</a:t>
            </a:r>
            <a:r>
              <a:rPr lang="en-US" sz="2400" dirty="0"/>
              <a:t> </a:t>
            </a:r>
            <a:r>
              <a:rPr lang="en-US" sz="2400" dirty="0" err="1"/>
              <a:t>versão</a:t>
            </a:r>
            <a:r>
              <a:rPr lang="en-US" sz="2400" dirty="0"/>
              <a:t>, </a:t>
            </a:r>
            <a:r>
              <a:rPr lang="en-US" sz="2400" dirty="0" err="1"/>
              <a:t>eles</a:t>
            </a:r>
            <a:r>
              <a:rPr lang="en-US" sz="2400" dirty="0"/>
              <a:t> </a:t>
            </a:r>
            <a:r>
              <a:rPr lang="en-US" sz="2400" dirty="0" err="1"/>
              <a:t>só</a:t>
            </a:r>
            <a:r>
              <a:rPr lang="en-US" sz="2400" dirty="0"/>
              <a:t> </a:t>
            </a:r>
            <a:r>
              <a:rPr lang="en-US" sz="2400" dirty="0" err="1"/>
              <a:t>recebiam</a:t>
            </a:r>
            <a:r>
              <a:rPr lang="en-US" sz="2400" dirty="0"/>
              <a:t> </a:t>
            </a:r>
            <a:r>
              <a:rPr lang="en-US" sz="2400" dirty="0" err="1"/>
              <a:t>propriedades</a:t>
            </a:r>
            <a:r>
              <a:rPr lang="en-US" sz="2400" dirty="0"/>
              <a:t>,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podendo</a:t>
            </a:r>
            <a:r>
              <a:rPr lang="en-US" sz="2400" dirty="0"/>
              <a:t> </a:t>
            </a:r>
            <a:r>
              <a:rPr lang="en-US" sz="2400" dirty="0" err="1"/>
              <a:t>acessar</a:t>
            </a:r>
            <a:r>
              <a:rPr lang="en-US" sz="2400" dirty="0"/>
              <a:t> </a:t>
            </a:r>
            <a:r>
              <a:rPr lang="en-US" sz="2400" dirty="0" err="1"/>
              <a:t>todas</a:t>
            </a:r>
            <a:r>
              <a:rPr lang="en-US" sz="2400" dirty="0"/>
              <a:t> as </a:t>
            </a:r>
            <a:r>
              <a:rPr lang="en-US" sz="2400" dirty="0" err="1"/>
              <a:t>funcionalidades</a:t>
            </a:r>
            <a:r>
              <a:rPr lang="en-US" sz="2400" dirty="0"/>
              <a:t> do React, </a:t>
            </a:r>
            <a:r>
              <a:rPr lang="en-US" sz="2400" dirty="0" err="1"/>
              <a:t>como</a:t>
            </a:r>
            <a:r>
              <a:rPr lang="en-US" sz="2400" dirty="0"/>
              <a:t> as classes.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são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hooks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112" name="Google Shape;112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113" name="Google Shape;113;g109ffa863cd_0_328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/>
              <a:t>Na </a:t>
            </a:r>
            <a:r>
              <a:rPr lang="en-US" sz="2400" dirty="0" err="1"/>
              <a:t>versão</a:t>
            </a:r>
            <a:r>
              <a:rPr lang="en-US" sz="2400" dirty="0"/>
              <a:t> 16.8 do React, </a:t>
            </a:r>
            <a:r>
              <a:rPr lang="en-US" sz="2400" dirty="0" err="1"/>
              <a:t>foram</a:t>
            </a:r>
            <a:r>
              <a:rPr lang="en-US" sz="2400" dirty="0"/>
              <a:t> </a:t>
            </a:r>
            <a:r>
              <a:rPr lang="en-US" sz="2400" dirty="0" err="1"/>
              <a:t>lançado</a:t>
            </a:r>
            <a:r>
              <a:rPr lang="en-US" sz="2400" dirty="0"/>
              <a:t> </a:t>
            </a:r>
            <a:r>
              <a:rPr lang="en-US" sz="2400" dirty="0" err="1"/>
              <a:t>os</a:t>
            </a:r>
            <a:r>
              <a:rPr lang="en-US" sz="2400" dirty="0"/>
              <a:t> </a:t>
            </a:r>
            <a:r>
              <a:rPr lang="en-US" sz="2400" b="1" dirty="0"/>
              <a:t>hooks</a:t>
            </a:r>
            <a:r>
              <a:rPr lang="en-US" sz="2400" dirty="0"/>
              <a:t>, que </a:t>
            </a:r>
            <a:r>
              <a:rPr lang="en-US" sz="2400" dirty="0" err="1"/>
              <a:t>permitem</a:t>
            </a:r>
            <a:r>
              <a:rPr lang="en-US" sz="2400" dirty="0"/>
              <a:t> o </a:t>
            </a:r>
            <a:r>
              <a:rPr lang="en-US" sz="2400" dirty="0" err="1"/>
              <a:t>uso</a:t>
            </a:r>
            <a:r>
              <a:rPr lang="en-US" sz="2400" dirty="0"/>
              <a:t> de </a:t>
            </a:r>
            <a:r>
              <a:rPr lang="en-US" sz="2400" dirty="0" err="1"/>
              <a:t>vários</a:t>
            </a:r>
            <a:r>
              <a:rPr lang="en-US" sz="2400" dirty="0"/>
              <a:t> </a:t>
            </a:r>
            <a:r>
              <a:rPr lang="en-US" sz="2400" dirty="0" err="1"/>
              <a:t>recursos</a:t>
            </a:r>
            <a:r>
              <a:rPr lang="en-US" sz="2400" dirty="0"/>
              <a:t> de forma simples </a:t>
            </a:r>
            <a:r>
              <a:rPr lang="en-US" sz="2400" dirty="0" err="1"/>
              <a:t>através</a:t>
            </a:r>
            <a:r>
              <a:rPr lang="en-US" sz="2400" dirty="0"/>
              <a:t> de </a:t>
            </a:r>
            <a:r>
              <a:rPr lang="en-US" sz="2400" dirty="0" err="1"/>
              <a:t>funções</a:t>
            </a:r>
            <a:r>
              <a:rPr lang="en-US" sz="2400" dirty="0"/>
              <a:t>. Eles </a:t>
            </a:r>
            <a:r>
              <a:rPr lang="en-US" sz="2400" dirty="0" err="1"/>
              <a:t>também</a:t>
            </a:r>
            <a:r>
              <a:rPr lang="en-US" sz="2400" dirty="0"/>
              <a:t> </a:t>
            </a:r>
            <a:r>
              <a:rPr lang="en-US" sz="2400" dirty="0" err="1"/>
              <a:t>ajudam</a:t>
            </a:r>
            <a:r>
              <a:rPr lang="en-US" sz="2400" dirty="0"/>
              <a:t> a </a:t>
            </a:r>
            <a:r>
              <a:rPr lang="en-US" sz="2400" dirty="0" err="1"/>
              <a:t>organizar</a:t>
            </a:r>
            <a:r>
              <a:rPr lang="en-US" sz="2400" dirty="0"/>
              <a:t> a </a:t>
            </a:r>
            <a:r>
              <a:rPr lang="en-US" sz="2400" dirty="0" err="1"/>
              <a:t>lógica</a:t>
            </a:r>
            <a:r>
              <a:rPr lang="en-US" sz="2400" dirty="0"/>
              <a:t> </a:t>
            </a:r>
            <a:r>
              <a:rPr lang="en-US" sz="2400" dirty="0" err="1"/>
              <a:t>utilizada</a:t>
            </a:r>
            <a:r>
              <a:rPr lang="en-US" sz="2400" dirty="0"/>
              <a:t> </a:t>
            </a:r>
            <a:r>
              <a:rPr lang="en-US" sz="2400" dirty="0" err="1"/>
              <a:t>dentrodos</a:t>
            </a:r>
            <a:r>
              <a:rPr lang="en-US" sz="2400" dirty="0"/>
              <a:t> </a:t>
            </a:r>
            <a:r>
              <a:rPr lang="en-US" sz="2400" dirty="0" err="1"/>
              <a:t>componentes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90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lang="pt-BR"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são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hooks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useState</a:t>
            </a:r>
            <a:endParaRPr lang="en-US" sz="2400" b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6717216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useEffect</a:t>
            </a: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0430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0D0B71-E47F-4B4A-B93B-26EC9E883B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8511D3-8156-454B-AA6C-D40B6F5842B6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573E6DB-E172-41AD-AD7A-6B021091AF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20</Slides>
  <Notes>20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309</cp:revision>
  <dcterms:modified xsi:type="dcterms:W3CDTF">2022-11-24T10:01:02Z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