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1" r:id="rId9"/>
    <p:sldId id="316" r:id="rId10"/>
    <p:sldId id="266" r:id="rId11"/>
    <p:sldId id="317" r:id="rId12"/>
    <p:sldId id="282" r:id="rId13"/>
    <p:sldId id="28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6NgaTmEJkCtqGwVLAdU9QSJ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00447-10A1-22DA-2D24-2A6E7FB491C3}" v="242" dt="2022-07-04T01:34:11.992"/>
    <p1510:client id="{17CD3D96-2BB3-F624-A864-E6BA175DF8E1}" v="245" dt="2022-05-24T02:13:34.923"/>
    <p1510:client id="{451453B1-42DD-05FC-B552-2EA74B9707B6}" v="202" dt="2022-07-04T01:56:44.232"/>
    <p1510:client id="{4BD11D4D-2745-98D4-7950-713A1166030F}" v="7" dt="2022-07-04T02:13:27.723"/>
    <p1510:client id="{58C669BD-9727-D64C-4D4E-C8545C907615}" v="116" dt="2022-07-04T02:10:40.292"/>
    <p1510:client id="{BADF32BF-A9A9-B54B-1CE7-1C6F2452C79D}" v="231" dt="2022-07-04T01:09:26.038"/>
    <p1510:client id="{F2AA22D8-B8B6-CB78-58DB-B56FF499148C}" v="8" dt="2022-05-26T14:21:41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6c1b3f3a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126c1b3f3a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23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295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hook-form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xios-http.com/ptbr/docs/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Trabalhando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formulários</a:t>
            </a:r>
            <a:endParaRPr lang="pt-BR" dirty="0" err="1"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565525" y="287107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Pablo Henrique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Full Stack na Fleye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Educador e Sócio fundador do Catapulta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@pablohdev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6c1b3f3ae_0_166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Contem comigo.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26c1b3f3ae_0_166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g126c1b3f3ae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26c1b3f3ae_0_1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6c1b3f3ae_0_1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formuários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fazer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Editor de código (Visual Studio Code)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React Hook Forms</a:t>
            </a:r>
            <a:endParaRPr lang="pt-BR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axios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565525" y="1785563"/>
            <a:ext cx="7863558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React Hook Forms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React Hook Forms</a:t>
            </a:r>
            <a:endParaRPr lang="pt-BR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axios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003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Requisições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com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axios</a:t>
            </a:r>
          </a:p>
        </p:txBody>
      </p:sp>
      <p:pic>
        <p:nvPicPr>
          <p:cNvPr id="146" name="Google Shape;146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lang="pt-BR" sz="2800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React Hook Forms</a:t>
            </a:r>
            <a:endParaRPr lang="pt-BR"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sng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pt-BR"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62750" y="2865875"/>
            <a:ext cx="6174300" cy="56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Requisições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2400" strike="sngStrike" dirty="0" err="1">
                <a:solidFill>
                  <a:srgbClr val="040A24"/>
                </a:solidFill>
                <a:latin typeface="Calibri"/>
                <a:cs typeface="Calibri"/>
              </a:rPr>
              <a:t>axios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445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sym typeface="Calibri"/>
                <a:hlinkClick r:id="rId3"/>
              </a:rPr>
              <a:t>https://react-hook-form</a:t>
            </a:r>
            <a:r>
              <a:rPr lang="en-US" sz="2000" dirty="0">
                <a:ea typeface="Calibri"/>
                <a:hlinkClick r:id="rId3"/>
              </a:rPr>
              <a:t>.com/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dirty="0">
                <a:ea typeface="Calibri"/>
                <a:hlinkClick r:id="rId4"/>
              </a:rPr>
              <a:t>https://axios-http.com/ptbr/docs/intro</a:t>
            </a:r>
          </a:p>
        </p:txBody>
      </p:sp>
      <p:sp>
        <p:nvSpPr>
          <p:cNvPr id="292" name="Google Shape;292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A85809-B276-45B2-88FD-6B815EA8C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511D3-8156-454B-AA6C-D40B6F5842B6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573E6DB-E172-41AD-AD7A-6B021091AF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10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339</cp:revision>
  <dcterms:modified xsi:type="dcterms:W3CDTF">2022-11-24T14:36:42Z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