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34AFA1-021C-46D8-BD98-18C4EEC6662E}">
  <a:tblStyle styleId="{8E34AFA1-021C-46D8-BD98-18C4EEC666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4aea55d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34aea55d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3c7c375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33c7c3754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4aea55d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34aea55d1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3c7c3754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33c7c37548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3c7c3754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33c7c37548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4aea55d1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34aea55d1a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29375" y="951950"/>
            <a:ext cx="84165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Discos, sistemas de arquivos e partições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72450" y="2897250"/>
            <a:ext cx="37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Denilson Bonatti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Lead - DIO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discos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13576" r="14625" t="0"/>
          <a:stretch/>
        </p:blipFill>
        <p:spPr>
          <a:xfrm>
            <a:off x="665275" y="1480675"/>
            <a:ext cx="3090400" cy="309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751" y="967780"/>
            <a:ext cx="3888849" cy="2477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5">
            <a:alphaModFix/>
          </a:blip>
          <a:srcRect b="37081" l="0" r="0" t="33292"/>
          <a:stretch/>
        </p:blipFill>
        <p:spPr>
          <a:xfrm>
            <a:off x="5048488" y="3684150"/>
            <a:ext cx="3625375" cy="10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 de arquivos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Sistema de arquivos é um padrão, uma forma como o sistema operacional usa para controlar como os dados são armazenados e recuperados.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 de arquivos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{8E34AFA1-021C-46D8-BD98-18C4EEC6662E}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Sistema Operacional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Sistema de arquivos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MacOS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HFS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Unix/Linux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Ext3,Ext4,XFS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Windows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FAT32, NTFS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Particionamento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De um modo geral, o particionamento é a divisão de um disco em partes. Cada parte ou partição é 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independente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da outra. Cada partição pode ter um sistema de arquivos diferente.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31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Partições no Windows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51400" y="1516575"/>
            <a:ext cx="3183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No Windows cada partição é reconhecida como uma unidade e nomeada como uma letra: C, D, E, etc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426" y="1573125"/>
            <a:ext cx="4435124" cy="311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Partições no Linux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371975" y="1981575"/>
            <a:ext cx="38202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No Linux cada disco recebe um nome iniciado por sd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sd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, sd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, sd</a:t>
            </a:r>
            <a:r>
              <a:rPr lang="en-US" sz="2000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Cada partição do disco é numerada. Exemplo: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sda1, sda2, sd3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sdb1, sdb2…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56540" l="0" r="33391" t="0"/>
          <a:stretch/>
        </p:blipFill>
        <p:spPr>
          <a:xfrm>
            <a:off x="3979725" y="2326975"/>
            <a:ext cx="4706174" cy="16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