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fd80b2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1fd80b25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ff7c47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5ff7c471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ff7c47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35ff7c471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5ff7c47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35ff7c4712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ff7c471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35ff7c471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nfraestrutura como código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 de criação de estrutura de usuários, diretórios e permissões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08075" y="3133325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15250" y="1910050"/>
            <a:ext cx="741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Infraestrutura como código (IaC) é o gerenciamento e provisionamento da infraestrutura por meio de códigos, em vez de processos manuais.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Com a IaC, são criados arquivos de configuração que incluem as especificações da sua infraestrutura, facilitando a edição e a distribuição de configurações. Ela também assegura o provisionamento do mesmo ambiente todas as vezes. </a:t>
            </a:r>
            <a:endParaRPr sz="1800"/>
          </a:p>
        </p:txBody>
      </p:sp>
      <p:sp>
        <p:nvSpPr>
          <p:cNvPr id="70" name="Google Shape;70;p15"/>
          <p:cNvSpPr txBox="1"/>
          <p:nvPr/>
        </p:nvSpPr>
        <p:spPr>
          <a:xfrm>
            <a:off x="651375" y="4656850"/>
            <a:ext cx="3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Fonte: Red Hat - https://www.redhat.com/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versão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250" y="2138975"/>
            <a:ext cx="741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 controle de versão é uma parte importante da IaC. Os arquivos de configuração devem pertencer à fonte como qualquer outro código-fonte de software. Ao implantar a infraestrutura como código, também é possível separá-la em módulos, que podem ser combinados de diferentes maneiras por meio da automação.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 benefício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08100" y="1645375"/>
            <a:ext cx="741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Ao automatizar o provisionamento da infraestrutura com a IaC, os desenvolvedores não precisam provisionar e gerenciar manualmente servidores, </a:t>
            </a:r>
            <a:r>
              <a:rPr b="1" lang="en-US" sz="1800"/>
              <a:t>sistemas operacionais</a:t>
            </a:r>
            <a:r>
              <a:rPr lang="en-US" sz="1800"/>
              <a:t>, </a:t>
            </a:r>
            <a:r>
              <a:rPr b="1" lang="en-US" sz="1800"/>
              <a:t>armazenamento</a:t>
            </a:r>
            <a:r>
              <a:rPr lang="en-US" sz="1800"/>
              <a:t> e outros componentes de infraestrutura sempre que criam ou implantam uma aplicação.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598950" y="1220375"/>
            <a:ext cx="1572264" cy="82355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/publico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428425" y="1220375"/>
            <a:ext cx="1572264" cy="82355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/adm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4205475" y="1220375"/>
            <a:ext cx="1572264" cy="82355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/ven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6079850" y="1220375"/>
            <a:ext cx="1572264" cy="82355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/sec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98950" y="673825"/>
            <a:ext cx="23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DIRETÓRIOS</a:t>
            </a:r>
            <a:endParaRPr b="1" sz="1800"/>
          </a:p>
        </p:txBody>
      </p:sp>
      <p:sp>
        <p:nvSpPr>
          <p:cNvPr id="94" name="Google Shape;94;p18"/>
          <p:cNvSpPr txBox="1"/>
          <p:nvPr/>
        </p:nvSpPr>
        <p:spPr>
          <a:xfrm>
            <a:off x="540000" y="2156250"/>
            <a:ext cx="23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GRUPOS</a:t>
            </a:r>
            <a:endParaRPr b="1" sz="1800"/>
          </a:p>
        </p:txBody>
      </p:sp>
      <p:sp>
        <p:nvSpPr>
          <p:cNvPr id="95" name="Google Shape;95;p18"/>
          <p:cNvSpPr/>
          <p:nvPr/>
        </p:nvSpPr>
        <p:spPr>
          <a:xfrm>
            <a:off x="681300" y="2804925"/>
            <a:ext cx="1355100" cy="656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GRP_ADM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428425" y="2804925"/>
            <a:ext cx="1355100" cy="656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GRP_VEN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175550" y="2804925"/>
            <a:ext cx="1355100" cy="656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GRP_SEC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681300" y="3768625"/>
            <a:ext cx="23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USUÁRIOS</a:t>
            </a:r>
            <a:endParaRPr b="1" sz="1800"/>
          </a:p>
        </p:txBody>
      </p:sp>
      <p:sp>
        <p:nvSpPr>
          <p:cNvPr id="99" name="Google Shape;99;p18"/>
          <p:cNvSpPr txBox="1"/>
          <p:nvPr/>
        </p:nvSpPr>
        <p:spPr>
          <a:xfrm>
            <a:off x="696275" y="4267525"/>
            <a:ext cx="13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joao_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413425" y="4267525"/>
            <a:ext cx="13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sebastiana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roberto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160550" y="4267525"/>
            <a:ext cx="13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josefina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rogerio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Definições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08100" y="1645375"/>
            <a:ext cx="7410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Excluir diretórios, arquivos, grupos e usuários criados anteriormente;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Todo provisionamento deve ser feito em um arquivo do tipo Bash Script;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 dono de todos os diretórios criados será o usuário root;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Todos os usuários terão permissão total dentro do diretório </a:t>
            </a:r>
            <a:r>
              <a:rPr b="1" lang="en-US" sz="1700"/>
              <a:t>publico</a:t>
            </a:r>
            <a:r>
              <a:rPr lang="en-US" sz="1700"/>
              <a:t>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Os usuários de cada grupo terão permissão total dentro de seu respectivo diretório;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Os usuários não poderão ter permissão de leitura, escrita e execução em diretórios de departamentos que eles não pertencem;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Subir arquivo de script criado para a sua conta no GitHub.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