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60" r:id="rId5"/>
    <p:sldId id="444" r:id="rId6"/>
    <p:sldId id="262" r:id="rId7"/>
    <p:sldId id="263" r:id="rId8"/>
    <p:sldId id="264" r:id="rId9"/>
    <p:sldId id="272" r:id="rId10"/>
    <p:sldId id="462" r:id="rId11"/>
    <p:sldId id="463" r:id="rId12"/>
    <p:sldId id="465" r:id="rId13"/>
    <p:sldId id="467" r:id="rId14"/>
    <p:sldId id="281" r:id="rId15"/>
    <p:sldId id="461" r:id="rId16"/>
    <p:sldId id="457" r:id="rId17"/>
    <p:sldId id="456" r:id="rId18"/>
    <p:sldId id="468" r:id="rId19"/>
    <p:sldId id="469" r:id="rId20"/>
    <p:sldId id="470" r:id="rId21"/>
    <p:sldId id="275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1CAB-E69F-20D3-54B5-CAF5EA7C0AD7}" v="63" dt="2023-06-13T15:54:55.581"/>
    <p1510:client id="{0EE9416B-7566-8CDE-4966-276213C09702}" v="91" dt="2023-07-09T23:01:47.414"/>
    <p1510:client id="{115A3429-98E5-FFBC-5FEA-31810CD6EB20}" v="2" dt="2023-11-21T19:55:56.268"/>
    <p1510:client id="{1A14F346-994D-F195-CE4A-BA8283490109}" v="365" dt="2023-06-17T14:25:13.163"/>
    <p1510:client id="{1BCA6C8C-5318-34A9-2044-8944B6B3F012}" v="31" dt="2023-07-09T23:10:23.320"/>
    <p1510:client id="{21C4D1DE-B705-4695-87B0-E698B48700CD}" v="90" dt="2023-06-17T13:46:24.095"/>
    <p1510:client id="{264D15C7-F96D-327D-D39E-AAB921ED2830}" v="207" dt="2023-06-17T20:01:31.761"/>
    <p1510:client id="{29CC38EE-5CAD-5651-F84D-5A123E1C9739}" v="71" dt="2023-06-17T15:37:44.603"/>
    <p1510:client id="{2C90E413-6AAE-2F78-CF7F-C455566CC152}" v="124" dt="2023-06-17T13:26:09.365"/>
    <p1510:client id="{3722D197-22C0-BACE-8AD6-CC0008DC0ECA}" v="185" dt="2023-06-18T18:41:17.637"/>
    <p1510:client id="{57A02223-15C3-C172-1E46-169B9366A459}" v="45" dt="2023-07-14T11:24:13.445"/>
    <p1510:client id="{5EE1BCEF-CF14-C1D9-ADA8-199FF3245FE3}" v="2" dt="2023-06-13T11:26:30.589"/>
    <p1510:client id="{62750FE0-6DFB-AA2B-8D9E-CA781DC8BD27}" v="39" dt="2022-07-04T02:21:08.658"/>
    <p1510:client id="{644E03EB-D827-06A5-6D74-DB4A410CBB63}" v="8" dt="2023-06-17T15:42:43.516"/>
    <p1510:client id="{65B0B0F4-3EA3-D753-3DED-2D3073F8943A}" v="1" dt="2023-06-21T17:08:36.254"/>
    <p1510:client id="{6D0D6F23-292E-D9E4-6F98-55F4CEA6418F}" v="18" dt="2023-07-15T14:19:22.732"/>
    <p1510:client id="{82DC2CB2-49E1-ED59-9C57-64BD1565B269}" v="94" dt="2023-06-14T11:49:45.143"/>
    <p1510:client id="{983D003B-CEE8-81D8-8F78-4F139DF75EC5}" v="56" dt="2023-07-09T23:37:59.142"/>
    <p1510:client id="{B1C7D613-1DAF-28C5-74AD-3AEC6CC042A9}" v="705" dt="2023-06-17T23:36:59.467"/>
    <p1510:client id="{B3CBAD14-8373-9139-6E8A-429E31A3958F}" v="210" dt="2023-06-13T11:32:31.010"/>
    <p1510:client id="{B4B6B719-764D-50E1-239E-75EFFBA24AA4}" v="164" dt="2023-02-09T20:43:57.070"/>
    <p1510:client id="{B4BC5586-B3E7-0BF6-63E0-3FF9AC331935}" v="7" dt="2023-06-28T11:34:47.309"/>
    <p1510:client id="{CA62CE18-CF5E-6FA4-D20D-37BA49695A67}" v="33" dt="2023-07-10T00:05:51.546"/>
    <p1510:client id="{D8E1F566-B51C-2979-A69E-48AFAD727866}" v="37" dt="2023-02-08T17:51:35.932"/>
    <p1510:client id="{E110DBA2-EA29-651B-D8B4-96D58E9C19B1}" v="1" dt="2023-06-17T16:22:34.452"/>
    <p1510:client id="{F4B84278-E987-DBFE-29D9-89D289123C18}" v="26" dt="2023-07-18T13:43:13.918"/>
    <p1510:client id="{F4D128C3-4BE8-54F3-B40E-60EB4B259B1B}" v="17" dt="2023-07-02T12:15:27.945"/>
    <p1510:client id="{FC9F4AE8-A12A-7C3B-48E5-1E9E230DB85A}" v="14" dt="2023-06-17T16:07:55.494"/>
    <p1510:client id="{FD2009EE-271E-9439-71C3-5F5136FF859E}" v="15" dt="2023-07-15T15:11:0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90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dianaandrade@outlook.com" userId="S::urn:spo:guest#elidianaandrade@outlook.com::" providerId="AD" clId="Web-{2C90E413-6AAE-2F78-CF7F-C455566CC152}"/>
    <pc:docChg chg="addSld delSld modSld sldOrd">
      <pc:chgData name="elidianaandrade@outlook.com" userId="S::urn:spo:guest#elidianaandrade@outlook.com::" providerId="AD" clId="Web-{2C90E413-6AAE-2F78-CF7F-C455566CC152}" dt="2023-06-17T13:26:09.365" v="111" actId="20577"/>
      <pc:docMkLst>
        <pc:docMk/>
      </pc:docMkLst>
      <pc:sldChg chg="addSp delSp modSp">
        <pc:chgData name="elidianaandrade@outlook.com" userId="S::urn:spo:guest#elidianaandrade@outlook.com::" providerId="AD" clId="Web-{2C90E413-6AAE-2F78-CF7F-C455566CC152}" dt="2023-06-17T13:19:54.368" v="33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C90E413-6AAE-2F78-CF7F-C455566CC152}" dt="2023-06-17T13:19:54.368" v="33" actId="20577"/>
          <ac:spMkLst>
            <pc:docMk/>
            <pc:sldMk cId="0" sldId="262"/>
            <ac:spMk id="147" creationId="{A42F9A19-961E-399E-CEAB-F926AD7D9C42}"/>
          </ac:spMkLst>
        </pc:spChg>
        <pc:spChg chg="add del mod">
          <ac:chgData name="elidianaandrade@outlook.com" userId="S::urn:spo:guest#elidianaandrade@outlook.com::" providerId="AD" clId="Web-{2C90E413-6AAE-2F78-CF7F-C455566CC152}" dt="2023-06-17T13:15:08.024" v="7" actId="20577"/>
          <ac:spMkLst>
            <pc:docMk/>
            <pc:sldMk cId="0" sldId="262"/>
            <ac:spMk id="152" creationId="{B5179DA5-4BC4-B352-EC41-790610C10D94}"/>
          </ac:spMkLst>
        </pc:spChg>
        <pc:grpChg chg="add del">
          <ac:chgData name="elidianaandrade@outlook.com" userId="S::urn:spo:guest#elidianaandrade@outlook.com::" providerId="AD" clId="Web-{2C90E413-6AAE-2F78-CF7F-C455566CC152}" dt="2023-06-17T13:15:02.649" v="5"/>
          <ac:grpSpMkLst>
            <pc:docMk/>
            <pc:sldMk cId="0" sldId="262"/>
            <ac:grpSpMk id="157" creationId="{A0D24B7A-1DFA-5C4C-7E32-D41252CA9294}"/>
          </ac:grpSpMkLst>
        </pc:grpChg>
      </pc:sldChg>
      <pc:sldChg chg="modSp">
        <pc:chgData name="elidianaandrade@outlook.com" userId="S::urn:spo:guest#elidianaandrade@outlook.com::" providerId="AD" clId="Web-{2C90E413-6AAE-2F78-CF7F-C455566CC152}" dt="2023-06-17T13:21:07.486" v="63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C90E413-6AAE-2F78-CF7F-C455566CC152}" dt="2023-06-17T13:21:07.486" v="63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C90E413-6AAE-2F78-CF7F-C455566CC152}" dt="2023-06-17T13:22:30.881" v="80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2C90E413-6AAE-2F78-CF7F-C455566CC152}" dt="2023-06-17T13:22:30.881" v="80" actId="20577"/>
          <ac:spMkLst>
            <pc:docMk/>
            <pc:sldMk cId="0" sldId="264"/>
            <ac:spMk id="3" creationId="{5D9B7CC4-43E8-51FF-1BAA-9BEC7D18539A}"/>
          </ac:spMkLst>
        </pc:spChg>
      </pc:sldChg>
      <pc:sldChg chg="del">
        <pc:chgData name="elidianaandrade@outlook.com" userId="S::urn:spo:guest#elidianaandrade@outlook.com::" providerId="AD" clId="Web-{2C90E413-6AAE-2F78-CF7F-C455566CC152}" dt="2023-06-17T13:16:16.997" v="8"/>
        <pc:sldMkLst>
          <pc:docMk/>
          <pc:sldMk cId="0" sldId="265"/>
        </pc:sldMkLst>
      </pc:sldChg>
      <pc:sldChg chg="addSp delSp modSp ord">
        <pc:chgData name="elidianaandrade@outlook.com" userId="S::urn:spo:guest#elidianaandrade@outlook.com::" providerId="AD" clId="Web-{2C90E413-6AAE-2F78-CF7F-C455566CC152}" dt="2023-06-17T13:26:09.365" v="111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C90E413-6AAE-2F78-CF7F-C455566CC152}" dt="2023-06-17T13:26:09.365" v="111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2C90E413-6AAE-2F78-CF7F-C455566CC152}" dt="2023-06-17T13:18:03.174" v="32"/>
          <ac:picMkLst>
            <pc:docMk/>
            <pc:sldMk cId="0" sldId="272"/>
            <ac:picMk id="2" creationId="{6BD3D44E-9F63-C820-8F89-FC4DB277F4E8}"/>
          </ac:picMkLst>
        </pc:picChg>
        <pc:picChg chg="del">
          <ac:chgData name="elidianaandrade@outlook.com" userId="S::urn:spo:guest#elidianaandrade@outlook.com::" providerId="AD" clId="Web-{2C90E413-6AAE-2F78-CF7F-C455566CC152}" dt="2023-06-17T13:16:53.514" v="11"/>
          <ac:picMkLst>
            <pc:docMk/>
            <pc:sldMk cId="0" sldId="272"/>
            <ac:picMk id="4" creationId="{91D4BC9A-80A4-1BF2-2AA5-CF54EE848AE6}"/>
          </ac:picMkLst>
        </pc:picChg>
      </pc:sldChg>
      <pc:sldChg chg="add replId">
        <pc:chgData name="elidianaandrade@outlook.com" userId="S::urn:spo:guest#elidianaandrade@outlook.com::" providerId="AD" clId="Web-{2C90E413-6AAE-2F78-CF7F-C455566CC152}" dt="2023-06-17T13:16:37.498" v="9"/>
        <pc:sldMkLst>
          <pc:docMk/>
          <pc:sldMk cId="978405909" sldId="460"/>
        </pc:sldMkLst>
      </pc:sldChg>
    </pc:docChg>
  </pc:docChgLst>
  <pc:docChgLst>
    <pc:chgData name="elidianaandrade@outlook.com" userId="S::urn:spo:guest#elidianaandrade@outlook.com::" providerId="AD" clId="Web-{57A02223-15C3-C172-1E46-169B9366A459}"/>
    <pc:docChg chg="delSld modSld">
      <pc:chgData name="elidianaandrade@outlook.com" userId="S::urn:spo:guest#elidianaandrade@outlook.com::" providerId="AD" clId="Web-{57A02223-15C3-C172-1E46-169B9366A459}" dt="2023-07-14T11:24:10.914" v="38" actId="20577"/>
      <pc:docMkLst>
        <pc:docMk/>
      </pc:docMkLst>
      <pc:sldChg chg="del">
        <pc:chgData name="elidianaandrade@outlook.com" userId="S::urn:spo:guest#elidianaandrade@outlook.com::" providerId="AD" clId="Web-{57A02223-15C3-C172-1E46-169B9366A459}" dt="2023-07-14T11:21:08.846" v="0"/>
        <pc:sldMkLst>
          <pc:docMk/>
          <pc:sldMk cId="2386085663" sldId="459"/>
        </pc:sldMkLst>
      </pc:sldChg>
      <pc:sldChg chg="modSp">
        <pc:chgData name="elidianaandrade@outlook.com" userId="S::urn:spo:guest#elidianaandrade@outlook.com::" providerId="AD" clId="Web-{57A02223-15C3-C172-1E46-169B9366A459}" dt="2023-07-14T11:24:10.914" v="38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57A02223-15C3-C172-1E46-169B9366A459}" dt="2023-07-14T11:24:10.914" v="38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57A02223-15C3-C172-1E46-169B9366A459}" dt="2023-07-14T11:22:56.396" v="19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57A02223-15C3-C172-1E46-169B9366A459}" dt="2023-07-14T11:22:56.396" v="19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Renato Seabra" userId="S::renato@dio.me::f77ad49f-067e-4e17-8fd7-dc49f4ccf4ae" providerId="AD" clId="Web-{115A3429-98E5-FFBC-5FEA-31810CD6EB20}"/>
    <pc:docChg chg="modSld">
      <pc:chgData name="Renato Seabra" userId="S::renato@dio.me::f77ad49f-067e-4e17-8fd7-dc49f4ccf4ae" providerId="AD" clId="Web-{115A3429-98E5-FFBC-5FEA-31810CD6EB20}" dt="2023-11-21T19:55:56.268" v="1" actId="20577"/>
      <pc:docMkLst>
        <pc:docMk/>
      </pc:docMkLst>
      <pc:sldChg chg="modSp">
        <pc:chgData name="Renato Seabra" userId="S::renato@dio.me::f77ad49f-067e-4e17-8fd7-dc49f4ccf4ae" providerId="AD" clId="Web-{115A3429-98E5-FFBC-5FEA-31810CD6EB20}" dt="2023-11-21T19:55:56.268" v="1" actId="20577"/>
        <pc:sldMkLst>
          <pc:docMk/>
          <pc:sldMk cId="801428943" sldId="457"/>
        </pc:sldMkLst>
        <pc:spChg chg="mod">
          <ac:chgData name="Renato Seabra" userId="S::renato@dio.me::f77ad49f-067e-4e17-8fd7-dc49f4ccf4ae" providerId="AD" clId="Web-{115A3429-98E5-FFBC-5FEA-31810CD6EB20}" dt="2023-11-21T19:55:56.268" v="1" actId="20577"/>
          <ac:spMkLst>
            <pc:docMk/>
            <pc:sldMk cId="801428943" sldId="457"/>
            <ac:spMk id="267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CA62CE18-CF5E-6FA4-D20D-37BA49695A67}"/>
    <pc:docChg chg="modSld">
      <pc:chgData name="elidianaandrade@outlook.com" userId="S::urn:spo:guest#elidianaandrade@outlook.com::" providerId="AD" clId="Web-{CA62CE18-CF5E-6FA4-D20D-37BA49695A67}" dt="2023-07-10T00:05:51.546" v="26" actId="20577"/>
      <pc:docMkLst>
        <pc:docMk/>
      </pc:docMkLst>
      <pc:sldChg chg="modSp">
        <pc:chgData name="elidianaandrade@outlook.com" userId="S::urn:spo:guest#elidianaandrade@outlook.com::" providerId="AD" clId="Web-{CA62CE18-CF5E-6FA4-D20D-37BA49695A67}" dt="2023-07-10T00:05:51.546" v="26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CA62CE18-CF5E-6FA4-D20D-37BA49695A67}" dt="2023-07-10T00:05:51.546" v="26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CA62CE18-CF5E-6FA4-D20D-37BA49695A67}" dt="2023-07-10T00:05:39.436" v="23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CA62CE18-CF5E-6FA4-D20D-37BA49695A67}" dt="2023-07-10T00:05:39.436" v="23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D8E1F566-B51C-2979-A69E-48AFAD727866}"/>
    <pc:docChg chg="addSld modSld">
      <pc:chgData name="Leonardo Moreira Ropelato" userId="S::leonardo.ropelato@dio.me::a289a7f8-9c5e-44ce-8a70-4fb6bc72822a" providerId="AD" clId="Web-{D8E1F566-B51C-2979-A69E-48AFAD727866}" dt="2023-02-08T17:51:35.479" v="34" actId="20577"/>
      <pc:docMkLst>
        <pc:docMk/>
      </pc:docMkLst>
      <pc:sldChg chg="addSp delSp modSp">
        <pc:chgData name="Leonardo Moreira Ropelato" userId="S::leonardo.ropelato@dio.me::a289a7f8-9c5e-44ce-8a70-4fb6bc72822a" providerId="AD" clId="Web-{D8E1F566-B51C-2979-A69E-48AFAD727866}" dt="2023-02-08T17:48:40.484" v="32"/>
        <pc:sldMkLst>
          <pc:docMk/>
          <pc:sldMk cId="0" sldId="264"/>
        </pc:sldMkLst>
        <pc:spChg chg="add del">
          <ac:chgData name="Leonardo Moreira Ropelato" userId="S::leonardo.ropelato@dio.me::a289a7f8-9c5e-44ce-8a70-4fb6bc72822a" providerId="AD" clId="Web-{D8E1F566-B51C-2979-A69E-48AFAD727866}" dt="2023-02-08T17:48:29.780" v="20"/>
          <ac:spMkLst>
            <pc:docMk/>
            <pc:sldMk cId="0" sldId="264"/>
            <ac:spMk id="2" creationId="{773D4242-C38D-1479-A18D-828BC1ADEE54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9"/>
          <ac:spMkLst>
            <pc:docMk/>
            <pc:sldMk cId="0" sldId="264"/>
            <ac:spMk id="3" creationId="{F20B89C4-F154-CC5D-AF7F-F38A36D87726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8"/>
          <ac:spMkLst>
            <pc:docMk/>
            <pc:sldMk cId="0" sldId="264"/>
            <ac:spMk id="4" creationId="{0EFA19B9-2F2E-2EDA-44B1-F1222B0A71BA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2"/>
          <ac:spMkLst>
            <pc:docMk/>
            <pc:sldMk cId="0" sldId="264"/>
            <ac:spMk id="5" creationId="{A9EA62AD-79FE-1069-B56B-605A35291F40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1"/>
          <ac:spMkLst>
            <pc:docMk/>
            <pc:sldMk cId="0" sldId="264"/>
            <ac:spMk id="6" creationId="{1DD73E82-07C9-342C-3BD6-0CC0896104BD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0"/>
          <ac:spMkLst>
            <pc:docMk/>
            <pc:sldMk cId="0" sldId="264"/>
            <ac:spMk id="7" creationId="{C50BA4B9-FB66-83A3-A469-23BDEC236186}"/>
          </ac:spMkLst>
        </pc:spChg>
        <pc:spChg chg="mod">
          <ac:chgData name="Leonardo Moreira Ropelato" userId="S::leonardo.ropelato@dio.me::a289a7f8-9c5e-44ce-8a70-4fb6bc72822a" providerId="AD" clId="Web-{D8E1F566-B51C-2979-A69E-48AFAD727866}" dt="2023-02-08T17:47:57.575" v="12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8E1F566-B51C-2979-A69E-48AFAD727866}" dt="2023-02-08T17:51:35.479" v="34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D8E1F566-B51C-2979-A69E-48AFAD727866}" dt="2023-02-08T17:51:35.479" v="34" actId="20577"/>
          <ac:spMkLst>
            <pc:docMk/>
            <pc:sldMk cId="0" sldId="274"/>
            <ac:spMk id="274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8E1F566-B51C-2979-A69E-48AFAD727866}" dt="2023-02-08T17:48:16.858" v="14" actId="20577"/>
        <pc:sldMkLst>
          <pc:docMk/>
          <pc:sldMk cId="3402915008" sldId="276"/>
        </pc:sldMkLst>
        <pc:spChg chg="mod">
          <ac:chgData name="Leonardo Moreira Ropelato" userId="S::leonardo.ropelato@dio.me::a289a7f8-9c5e-44ce-8a70-4fb6bc72822a" providerId="AD" clId="Web-{D8E1F566-B51C-2979-A69E-48AFAD727866}" dt="2023-02-08T17:48:16.858" v="14" actId="20577"/>
          <ac:spMkLst>
            <pc:docMk/>
            <pc:sldMk cId="3402915008" sldId="276"/>
            <ac:spMk id="183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1BCA6C8C-5318-34A9-2044-8944B6B3F012}"/>
    <pc:docChg chg="modSld sldOrd">
      <pc:chgData name="elidianaandrade@outlook.com" userId="S::urn:spo:guest#elidianaandrade@outlook.com::" providerId="AD" clId="Web-{1BCA6C8C-5318-34A9-2044-8944B6B3F012}" dt="2023-07-09T23:10:23.320" v="25"/>
      <pc:docMkLst>
        <pc:docMk/>
      </pc:docMkLst>
      <pc:sldChg chg="ord">
        <pc:chgData name="elidianaandrade@outlook.com" userId="S::urn:spo:guest#elidianaandrade@outlook.com::" providerId="AD" clId="Web-{1BCA6C8C-5318-34A9-2044-8944B6B3F012}" dt="2023-07-09T23:10:23.320" v="25"/>
        <pc:sldMkLst>
          <pc:docMk/>
          <pc:sldMk cId="0" sldId="262"/>
        </pc:sldMkLst>
      </pc:sldChg>
      <pc:sldChg chg="modSp">
        <pc:chgData name="elidianaandrade@outlook.com" userId="S::urn:spo:guest#elidianaandrade@outlook.com::" providerId="AD" clId="Web-{1BCA6C8C-5318-34A9-2044-8944B6B3F012}" dt="2023-07-09T23:08:31.302" v="5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1BCA6C8C-5318-34A9-2044-8944B6B3F012}" dt="2023-07-09T23:08:31.302" v="5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59.664" v="23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1BCA6C8C-5318-34A9-2044-8944B6B3F012}" dt="2023-07-09T23:09:59.664" v="23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33.819" v="21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1BCA6C8C-5318-34A9-2044-8944B6B3F012}" dt="2023-07-09T23:09:33.819" v="21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0E911CAB-E69F-20D3-54B5-CAF5EA7C0AD7}"/>
    <pc:docChg chg="addSld modSld sldOrd">
      <pc:chgData name="elidianaandrade@outlook.com" userId="S::urn:spo:guest#elidianaandrade@outlook.com::" providerId="AD" clId="Web-{0E911CAB-E69F-20D3-54B5-CAF5EA7C0AD7}" dt="2023-06-13T15:54:55.581" v="59"/>
      <pc:docMkLst>
        <pc:docMk/>
      </pc:docMkLst>
      <pc:sldChg chg="ord">
        <pc:chgData name="elidianaandrade@outlook.com" userId="S::urn:spo:guest#elidianaandrade@outlook.com::" providerId="AD" clId="Web-{0E911CAB-E69F-20D3-54B5-CAF5EA7C0AD7}" dt="2023-06-13T15:54:55.581" v="59"/>
        <pc:sldMkLst>
          <pc:docMk/>
          <pc:sldMk cId="0" sldId="272"/>
        </pc:sldMkLst>
      </pc:sldChg>
      <pc:sldChg chg="modSp add replId">
        <pc:chgData name="elidianaandrade@outlook.com" userId="S::urn:spo:guest#elidianaandrade@outlook.com::" providerId="AD" clId="Web-{0E911CAB-E69F-20D3-54B5-CAF5EA7C0AD7}" dt="2023-06-13T15:53:21.314" v="58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0E911CAB-E69F-20D3-54B5-CAF5EA7C0AD7}" dt="2023-06-13T15:53:21.314" v="58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modSp add replId">
        <pc:chgData name="elidianaandrade@outlook.com" userId="S::urn:spo:guest#elidianaandrade@outlook.com::" providerId="AD" clId="Web-{0E911CAB-E69F-20D3-54B5-CAF5EA7C0AD7}" dt="2023-06-13T15:53:01.689" v="43" actId="20577"/>
        <pc:sldMkLst>
          <pc:docMk/>
          <pc:sldMk cId="2386085663" sldId="459"/>
        </pc:sldMkLst>
        <pc:spChg chg="mod">
          <ac:chgData name="elidianaandrade@outlook.com" userId="S::urn:spo:guest#elidianaandrade@outlook.com::" providerId="AD" clId="Web-{0E911CAB-E69F-20D3-54B5-CAF5EA7C0AD7}" dt="2023-06-13T15:53:01.689" v="43" actId="20577"/>
          <ac:spMkLst>
            <pc:docMk/>
            <pc:sldMk cId="2386085663" sldId="459"/>
            <ac:spMk id="196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644E03EB-D827-06A5-6D74-DB4A410CBB63}"/>
    <pc:docChg chg="modSld">
      <pc:chgData name="elidianaandrade@outlook.com" userId="S::urn:spo:guest#elidianaandrade@outlook.com::" providerId="AD" clId="Web-{644E03EB-D827-06A5-6D74-DB4A410CBB63}" dt="2023-06-17T15:42:40.562" v="1" actId="20577"/>
      <pc:docMkLst>
        <pc:docMk/>
      </pc:docMkLst>
      <pc:sldChg chg="modSp">
        <pc:chgData name="elidianaandrade@outlook.com" userId="S::urn:spo:guest#elidianaandrade@outlook.com::" providerId="AD" clId="Web-{644E03EB-D827-06A5-6D74-DB4A410CBB63}" dt="2023-06-17T15:42:40.562" v="1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644E03EB-D827-06A5-6D74-DB4A410CBB63}" dt="2023-06-17T15:42:40.562" v="1" actId="20577"/>
          <ac:spMkLst>
            <pc:docMk/>
            <pc:sldMk cId="0" sldId="262"/>
            <ac:spMk id="147" creationId="{A42F9A19-961E-399E-CEAB-F926AD7D9C42}"/>
          </ac:spMkLst>
        </pc:spChg>
      </pc:sldChg>
    </pc:docChg>
  </pc:docChgLst>
  <pc:docChgLst>
    <pc:chgData name="elidianaandrade@outlook.com" userId="S::urn:spo:guest#elidianaandrade@outlook.com::" providerId="AD" clId="Web-{F4D128C3-4BE8-54F3-B40E-60EB4B259B1B}"/>
    <pc:docChg chg="addSld delSld modSld sldOrd">
      <pc:chgData name="elidianaandrade@outlook.com" userId="S::urn:spo:guest#elidianaandrade@outlook.com::" providerId="AD" clId="Web-{F4D128C3-4BE8-54F3-B40E-60EB4B259B1B}" dt="2023-07-02T12:15:27.945" v="9"/>
      <pc:docMkLst>
        <pc:docMk/>
      </pc:docMkLst>
      <pc:sldChg chg="modSp add del ord replId">
        <pc:chgData name="elidianaandrade@outlook.com" userId="S::urn:spo:guest#elidianaandrade@outlook.com::" providerId="AD" clId="Web-{F4D128C3-4BE8-54F3-B40E-60EB4B259B1B}" dt="2023-07-02T12:15:27.945" v="9"/>
        <pc:sldMkLst>
          <pc:docMk/>
          <pc:sldMk cId="2876662960" sldId="468"/>
        </pc:sldMkLst>
        <pc:spChg chg="mod">
          <ac:chgData name="elidianaandrade@outlook.com" userId="S::urn:spo:guest#elidianaandrade@outlook.com::" providerId="AD" clId="Web-{F4D128C3-4BE8-54F3-B40E-60EB4B259B1B}" dt="2023-07-02T12:15:18.819" v="2" actId="20577"/>
          <ac:spMkLst>
            <pc:docMk/>
            <pc:sldMk cId="2876662960" sldId="468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0.554" v="4" actId="20577"/>
          <ac:spMkLst>
            <pc:docMk/>
            <pc:sldMk cId="2876662960" sldId="468"/>
            <ac:spMk id="10" creationId="{B4698292-D39A-C3C8-078C-C29BF4A0CD8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1.523" v="5" actId="20577"/>
          <ac:spMkLst>
            <pc:docMk/>
            <pc:sldMk cId="2876662960" sldId="468"/>
            <ac:spMk id="29" creationId="{9118D73E-AF2F-E9AC-961D-D6EFEC83AD3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2.648" v="7" actId="20577"/>
          <ac:spMkLst>
            <pc:docMk/>
            <pc:sldMk cId="2876662960" sldId="468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3.898" v="8" actId="20577"/>
          <ac:spMkLst>
            <pc:docMk/>
            <pc:sldMk cId="2876662960" sldId="468"/>
            <ac:spMk id="41" creationId="{2C503CAC-82F5-2BF4-E4DE-800E2D801427}"/>
          </ac:spMkLst>
        </pc:spChg>
      </pc:sldChg>
    </pc:docChg>
  </pc:docChgLst>
  <pc:docChgLst>
    <pc:chgData name="elidianaandrade@outlook.com" userId="S::urn:spo:guest#elidianaandrade@outlook.com::" providerId="AD" clId="Web-{B3CBAD14-8373-9139-6E8A-429E31A3958F}"/>
    <pc:docChg chg="addSld delSld modSld">
      <pc:chgData name="elidianaandrade@outlook.com" userId="S::urn:spo:guest#elidianaandrade@outlook.com::" providerId="AD" clId="Web-{B3CBAD14-8373-9139-6E8A-429E31A3958F}" dt="2023-06-13T11:32:31.010" v="205"/>
      <pc:docMkLst>
        <pc:docMk/>
      </pc:docMkLst>
      <pc:sldChg chg="modSp">
        <pc:chgData name="elidianaandrade@outlook.com" userId="S::urn:spo:guest#elidianaandrade@outlook.com::" providerId="AD" clId="Web-{B3CBAD14-8373-9139-6E8A-429E31A3958F}" dt="2023-06-13T11:27:14.921" v="1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B3CBAD14-8373-9139-6E8A-429E31A3958F}" dt="2023-06-13T11:27:14.921" v="11" actId="20577"/>
          <ac:spMkLst>
            <pc:docMk/>
            <pc:sldMk cId="0" sldId="260"/>
            <ac:spMk id="155" creationId="{00000000-0000-0000-0000-000000000000}"/>
          </ac:spMkLst>
        </pc:spChg>
      </pc:sldChg>
      <pc:sldChg chg="addSp delSp modSp addAnim delAnim">
        <pc:chgData name="elidianaandrade@outlook.com" userId="S::urn:spo:guest#elidianaandrade@outlook.com::" providerId="AD" clId="Web-{B3CBAD14-8373-9139-6E8A-429E31A3958F}" dt="2023-06-13T11:29:34.254" v="104"/>
        <pc:sldMkLst>
          <pc:docMk/>
          <pc:sldMk cId="0" sldId="262"/>
        </pc:sldMkLst>
        <pc:spChg chg="add del">
          <ac:chgData name="elidianaandrade@outlook.com" userId="S::urn:spo:guest#elidianaandrade@outlook.com::" providerId="AD" clId="Web-{B3CBAD14-8373-9139-6E8A-429E31A3958F}" dt="2023-06-13T11:29:16.019" v="86"/>
          <ac:spMkLst>
            <pc:docMk/>
            <pc:sldMk cId="0" sldId="262"/>
            <ac:spMk id="6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8"/>
          <ac:spMkLst>
            <pc:docMk/>
            <pc:sldMk cId="0" sldId="262"/>
            <ac:spMk id="7" creationId="{64031C9C-5F04-D7F7-34E7-5BCFA01638D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7"/>
          <ac:spMkLst>
            <pc:docMk/>
            <pc:sldMk cId="0" sldId="262"/>
            <ac:spMk id="8" creationId="{45DA31A3-1950-B96C-CF28-ABEB2395436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101"/>
          <ac:spMkLst>
            <pc:docMk/>
            <pc:sldMk cId="0" sldId="262"/>
            <ac:spMk id="9" creationId="{D40D66AC-CC4A-7DFD-C90F-98340858AC5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3"/>
          <ac:spMkLst>
            <pc:docMk/>
            <pc:sldMk cId="0" sldId="262"/>
            <ac:spMk id="23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2"/>
          <ac:spMkLst>
            <pc:docMk/>
            <pc:sldMk cId="0" sldId="262"/>
            <ac:spMk id="25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9"/>
          <ac:spMkLst>
            <pc:docMk/>
            <pc:sldMk cId="0" sldId="262"/>
            <ac:spMk id="29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6"/>
          <ac:spMkLst>
            <pc:docMk/>
            <pc:sldMk cId="0" sldId="262"/>
            <ac:spMk id="32" creationId="{40432F66-D37C-22DA-C569-53FE4425D1F8}"/>
          </ac:spMkLst>
        </pc:spChg>
        <pc:spChg chg="del mod">
          <ac:chgData name="elidianaandrade@outlook.com" userId="S::urn:spo:guest#elidianaandrade@outlook.com::" providerId="AD" clId="Web-{B3CBAD14-8373-9139-6E8A-429E31A3958F}" dt="2023-06-13T11:29:18.800" v="103"/>
          <ac:spMkLst>
            <pc:docMk/>
            <pc:sldMk cId="0" sldId="262"/>
            <ac:spMk id="36" creationId="{EBDD083D-246F-9A3E-6D10-7DA019B537E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4"/>
          <ac:spMkLst>
            <pc:docMk/>
            <pc:sldMk cId="0" sldId="262"/>
            <ac:spMk id="37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2"/>
          <ac:spMkLst>
            <pc:docMk/>
            <pc:sldMk cId="0" sldId="262"/>
            <ac:spMk id="39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2" creationId="{7FAC139D-AD21-CB78-0716-F441D5D9119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4"/>
          <ac:spMkLst>
            <pc:docMk/>
            <pc:sldMk cId="0" sldId="262"/>
            <ac:spMk id="43" creationId="{7E1C1FA5-E560-3CD5-1B23-9F1898C57F1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6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50" creationId="{26198F4E-FB0D-6FD5-8F68-4C5E7D00C23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8"/>
          <ac:spMkLst>
            <pc:docMk/>
            <pc:sldMk cId="0" sldId="262"/>
            <ac:spMk id="54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5"/>
          <ac:spMkLst>
            <pc:docMk/>
            <pc:sldMk cId="0" sldId="262"/>
            <ac:spMk id="62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4"/>
          <ac:spMkLst>
            <pc:docMk/>
            <pc:sldMk cId="0" sldId="262"/>
            <ac:spMk id="63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1"/>
          <ac:spMkLst>
            <pc:docMk/>
            <pc:sldMk cId="0" sldId="262"/>
            <ac:spMk id="130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8"/>
          <ac:spMkLst>
            <pc:docMk/>
            <pc:sldMk cId="0" sldId="262"/>
            <ac:spMk id="133" creationId="{40432F66-D37C-22DA-C569-53FE4425D1F8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6"/>
          <ac:spMkLst>
            <pc:docMk/>
            <pc:sldMk cId="0" sldId="262"/>
            <ac:spMk id="135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4"/>
          <ac:spMkLst>
            <pc:docMk/>
            <pc:sldMk cId="0" sldId="262"/>
            <ac:spMk id="137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0" creationId="{7FAC139D-AD21-CB78-0716-F441D5D91196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2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4" creationId="{26198F4E-FB0D-6FD5-8F68-4C5E7D00C236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7" creationId="{A42F9A19-961E-399E-CEAB-F926AD7D9C4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8" creationId="{363F808A-60C4-7ACF-909E-3E75F6DD4A3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1" creationId="{42B756F8-5359-5CCE-E2A4-2CBB843770D3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2" creationId="{B5179DA5-4BC4-B352-EC41-790610C10D9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5" creationId="{77CBD275-5ADD-8227-124F-FA612AFAFB8E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8" creationId="{B1D3A763-893D-3DE8-F68F-56018956FF11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0" creationId="{A44C0F27-C761-F811-CAB2-E0361A74AC05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2" creationId="{8123A0A7-26F4-3645-7394-EFCE0154CB2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5" creationId="{CFB21B82-44A0-534D-B192-FD7E73B28BC8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7" creationId="{B580DF48-ADCC-7736-6569-BBCC9F54558C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71" creationId="{FD9CCD9B-D011-037A-9806-3D5647622F0D}"/>
          </ac:spMkLst>
        </pc:spChg>
        <pc:grpChg chg="add del">
          <ac:chgData name="elidianaandrade@outlook.com" userId="S::urn:spo:guest#elidianaandrade@outlook.com::" providerId="AD" clId="Web-{B3CBAD14-8373-9139-6E8A-429E31A3958F}" dt="2023-06-13T11:29:16.050" v="95"/>
          <ac:grpSpMkLst>
            <pc:docMk/>
            <pc:sldMk cId="0" sldId="262"/>
            <ac:grpSpMk id="17" creationId="{639EE734-3283-2CD6-3374-B115C15BB5A8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1"/>
          <ac:grpSpMkLst>
            <pc:docMk/>
            <pc:sldMk cId="0" sldId="262"/>
            <ac:grpSpMk id="20" creationId="{9F87D237-2C59-2F37-0EF4-4368068DFA9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80"/>
          <ac:grpSpMkLst>
            <pc:docMk/>
            <pc:sldMk cId="0" sldId="262"/>
            <ac:grpSpMk id="28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7"/>
          <ac:grpSpMkLst>
            <pc:docMk/>
            <pc:sldMk cId="0" sldId="262"/>
            <ac:grpSpMk id="31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0"/>
          <ac:grpSpMkLst>
            <pc:docMk/>
            <pc:sldMk cId="0" sldId="262"/>
            <ac:grpSpMk id="41" creationId="{05E5FD3A-7071-F799-D141-5EE6609C48E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9"/>
          <ac:grpSpMkLst>
            <pc:docMk/>
            <pc:sldMk cId="0" sldId="262"/>
            <ac:grpSpMk id="49" creationId="{5603B102-3BA9-D59E-71CF-16D2490C483A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8"/>
          <ac:grpSpMkLst>
            <pc:docMk/>
            <pc:sldMk cId="0" sldId="262"/>
            <ac:grpSpMk id="56" creationId="{41DA447F-382F-9554-4E88-5CA78FCE553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0"/>
          <ac:grpSpMkLst>
            <pc:docMk/>
            <pc:sldMk cId="0" sldId="262"/>
            <ac:grpSpMk id="57" creationId="{79156402-2932-22FB-51B2-B64FD1183AC7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2"/>
          <ac:grpSpMkLst>
            <pc:docMk/>
            <pc:sldMk cId="0" sldId="262"/>
            <ac:grpSpMk id="61" creationId="{BA964F54-670A-66A0-2990-ED0280539B44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62"/>
          <ac:grpSpMkLst>
            <pc:docMk/>
            <pc:sldMk cId="0" sldId="262"/>
            <ac:grpSpMk id="129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9"/>
          <ac:grpSpMkLst>
            <pc:docMk/>
            <pc:sldMk cId="0" sldId="262"/>
            <ac:grpSpMk id="132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2"/>
          <ac:grpSpMkLst>
            <pc:docMk/>
            <pc:sldMk cId="0" sldId="262"/>
            <ac:grpSpMk id="139" creationId="{05E5FD3A-7071-F799-D141-5EE6609C48EF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4" creationId="{F29E4222-8892-46BA-F1A5-6EBC66B6E789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7" creationId="{A0D24B7A-1DFA-5C4C-7E32-D41252CA9294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64" creationId="{3870D00C-063A-CA48-D904-80AB419C4343}"/>
          </ac:grpSpMkLst>
        </pc:grpChg>
        <pc:picChg chg="add del">
          <ac:chgData name="elidianaandrade@outlook.com" userId="S::urn:spo:guest#elidianaandrade@outlook.com::" providerId="AD" clId="Web-{B3CBAD14-8373-9139-6E8A-429E31A3958F}" dt="2023-06-13T11:29:16.019" v="75"/>
          <ac:picMkLst>
            <pc:docMk/>
            <pc:sldMk cId="0" sldId="262"/>
            <ac:picMk id="33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3"/>
          <ac:picMkLst>
            <pc:docMk/>
            <pc:sldMk cId="0" sldId="262"/>
            <ac:picMk id="38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1"/>
          <ac:picMkLst>
            <pc:docMk/>
            <pc:sldMk cId="0" sldId="262"/>
            <ac:picMk id="40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5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7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51" creationId="{D00CA538-F83D-B6CD-C0C9-E3E483E31E8D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7"/>
          <ac:picMkLst>
            <pc:docMk/>
            <pc:sldMk cId="0" sldId="262"/>
            <ac:picMk id="134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5"/>
          <ac:picMkLst>
            <pc:docMk/>
            <pc:sldMk cId="0" sldId="262"/>
            <ac:picMk id="136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3"/>
          <ac:picMkLst>
            <pc:docMk/>
            <pc:sldMk cId="0" sldId="262"/>
            <ac:picMk id="138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1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3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5" creationId="{D00CA538-F83D-B6CD-C0C9-E3E483E31E8D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59" creationId="{B8231AFD-701D-F786-8A03-C9A9CABBCBE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1" creationId="{66C53B7B-1B27-21BA-18AA-847495B975B1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3" creationId="{D9180F20-DFA9-B856-66AC-095B544F2142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6" creationId="{E30B1D36-A1B8-88A5-1A43-2A12B768493B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8" creationId="{DD15123B-B330-8619-F05A-614C20B46AA6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72" creationId="{AE49739C-2343-7300-3982-E7358C689C3E}"/>
          </ac:picMkLst>
        </pc:picChg>
        <pc:cxnChg chg="add del mod">
          <ac:chgData name="elidianaandrade@outlook.com" userId="S::urn:spo:guest#elidianaandrade@outlook.com::" providerId="AD" clId="Web-{B3CBAD14-8373-9139-6E8A-429E31A3958F}" dt="2023-06-13T11:29:16.050" v="100"/>
          <ac:cxnSpMkLst>
            <pc:docMk/>
            <pc:sldMk cId="0" sldId="262"/>
            <ac:cxnSpMk id="2" creationId="{0E5638FF-66D8-AC6F-C771-576133E157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9"/>
          <ac:cxnSpMkLst>
            <pc:docMk/>
            <pc:sldMk cId="0" sldId="262"/>
            <ac:cxnSpMk id="3" creationId="{C56754BB-4864-DCED-1764-D94E0CB67E8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7"/>
          <ac:cxnSpMkLst>
            <pc:docMk/>
            <pc:sldMk cId="0" sldId="262"/>
            <ac:cxnSpMk id="4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5"/>
          <ac:cxnSpMkLst>
            <pc:docMk/>
            <pc:sldMk cId="0" sldId="262"/>
            <ac:cxnSpMk id="12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102"/>
          <ac:cxnSpMkLst>
            <pc:docMk/>
            <pc:sldMk cId="0" sldId="262"/>
            <ac:cxnSpMk id="15" creationId="{680EAD0E-019A-84E7-D471-CD7DFBBD5E73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6"/>
          <ac:cxnSpMkLst>
            <pc:docMk/>
            <pc:sldMk cId="0" sldId="262"/>
            <ac:cxnSpMk id="16" creationId="{CA87D836-1CA5-FBA7-DDC6-AB4510EFD271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4"/>
          <ac:cxnSpMkLst>
            <pc:docMk/>
            <pc:sldMk cId="0" sldId="262"/>
            <ac:cxnSpMk id="22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1"/>
          <ac:cxnSpMkLst>
            <pc:docMk/>
            <pc:sldMk cId="0" sldId="262"/>
            <ac:cxnSpMk id="26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78"/>
          <ac:cxnSpMkLst>
            <pc:docMk/>
            <pc:sldMk cId="0" sldId="262"/>
            <ac:cxnSpMk id="30" creationId="{8C8DDE25-536C-6EFB-88CD-65D0A5BDB2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3"/>
          <ac:cxnSpMkLst>
            <pc:docMk/>
            <pc:sldMk cId="0" sldId="262"/>
            <ac:cxnSpMk id="44" creationId="{7D0C6BB4-3E7A-5F9F-6EE3-2D8A6AEC0C85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9"/>
          <ac:cxnSpMkLst>
            <pc:docMk/>
            <pc:sldMk cId="0" sldId="262"/>
            <ac:cxnSpMk id="52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7"/>
          <ac:cxnSpMkLst>
            <pc:docMk/>
            <pc:sldMk cId="0" sldId="262"/>
            <ac:cxnSpMk id="58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6"/>
          <ac:cxnSpMkLst>
            <pc:docMk/>
            <pc:sldMk cId="0" sldId="262"/>
            <ac:cxnSpMk id="59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3"/>
          <ac:cxnSpMkLst>
            <pc:docMk/>
            <pc:sldMk cId="0" sldId="262"/>
            <ac:cxnSpMk id="128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0"/>
          <ac:cxnSpMkLst>
            <pc:docMk/>
            <pc:sldMk cId="0" sldId="262"/>
            <ac:cxnSpMk id="131" creationId="{8C8DDE25-536C-6EFB-88CD-65D0A5BDB2EE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6" creationId="{DB3BFEDD-077A-9A56-32FE-16F6F49A492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9" creationId="{8F089F76-EF64-DD64-D7C2-CD836330BA7A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0" creationId="{539827D1-0BC1-1A0B-E57B-9D8759E14FF7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3" creationId="{4ABEA33D-6E2A-2CA4-83A3-7913887A991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6" creationId="{22770B64-BFB8-F4ED-FF95-77CDC4F85211}"/>
          </ac:cxnSpMkLst>
        </pc:cxnChg>
      </pc:sldChg>
      <pc:sldChg chg="addSp delSp">
        <pc:chgData name="elidianaandrade@outlook.com" userId="S::urn:spo:guest#elidianaandrade@outlook.com::" providerId="AD" clId="Web-{B3CBAD14-8373-9139-6E8A-429E31A3958F}" dt="2023-06-13T11:29:45.192" v="106"/>
        <pc:sldMkLst>
          <pc:docMk/>
          <pc:sldMk cId="0" sldId="263"/>
        </pc:sldMkLst>
        <pc:spChg chg="add">
          <ac:chgData name="elidianaandrade@outlook.com" userId="S::urn:spo:guest#elidianaandrade@outlook.com::" providerId="AD" clId="Web-{B3CBAD14-8373-9139-6E8A-429E31A3958F}" dt="2023-06-13T11:29:45.192" v="106"/>
          <ac:spMkLst>
            <pc:docMk/>
            <pc:sldMk cId="0" sldId="263"/>
            <ac:spMk id="2" creationId="{266BF0CD-F6D0-826F-7F6A-4792E3C4394D}"/>
          </ac:spMkLst>
        </pc:spChg>
        <pc:spChg chg="del">
          <ac:chgData name="elidianaandrade@outlook.com" userId="S::urn:spo:guest#elidianaandrade@outlook.com::" providerId="AD" clId="Web-{B3CBAD14-8373-9139-6E8A-429E31A3958F}" dt="2023-06-13T11:29:44.692" v="105"/>
          <ac:spMkLst>
            <pc:docMk/>
            <pc:sldMk cId="0" sldId="263"/>
            <ac:spMk id="175" creationId="{00000000-0000-0000-0000-000000000000}"/>
          </ac:spMkLst>
        </pc:spChg>
      </pc:sldChg>
      <pc:sldChg chg="addSp delSp">
        <pc:chgData name="elidianaandrade@outlook.com" userId="S::urn:spo:guest#elidianaandrade@outlook.com::" providerId="AD" clId="Web-{B3CBAD14-8373-9139-6E8A-429E31A3958F}" dt="2023-06-13T11:30:07.396" v="110"/>
        <pc:sldMkLst>
          <pc:docMk/>
          <pc:sldMk cId="0" sldId="264"/>
        </pc:sldMkLst>
        <pc:spChg chg="add del">
          <ac:chgData name="elidianaandrade@outlook.com" userId="S::urn:spo:guest#elidianaandrade@outlook.com::" providerId="AD" clId="Web-{B3CBAD14-8373-9139-6E8A-429E31A3958F}" dt="2023-06-13T11:30:01.927" v="109"/>
          <ac:spMkLst>
            <pc:docMk/>
            <pc:sldMk cId="0" sldId="264"/>
            <ac:spMk id="2" creationId="{266BF0CD-F6D0-826F-7F6A-4792E3C4394D}"/>
          </ac:spMkLst>
        </pc:spChg>
        <pc:spChg chg="add">
          <ac:chgData name="elidianaandrade@outlook.com" userId="S::urn:spo:guest#elidianaandrade@outlook.com::" providerId="AD" clId="Web-{B3CBAD14-8373-9139-6E8A-429E31A3958F}" dt="2023-06-13T11:30:07.396" v="110"/>
          <ac:spMkLst>
            <pc:docMk/>
            <pc:sldMk cId="0" sldId="264"/>
            <ac:spMk id="3" creationId="{5D9B7CC4-43E8-51FF-1BAA-9BEC7D18539A}"/>
          </ac:spMkLst>
        </pc:spChg>
        <pc:spChg chg="del">
          <ac:chgData name="elidianaandrade@outlook.com" userId="S::urn:spo:guest#elidianaandrade@outlook.com::" providerId="AD" clId="Web-{B3CBAD14-8373-9139-6E8A-429E31A3958F}" dt="2023-06-13T11:29:59.021" v="107"/>
          <ac:spMkLst>
            <pc:docMk/>
            <pc:sldMk cId="0" sldId="264"/>
            <ac:spMk id="186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B3CBAD14-8373-9139-6E8A-429E31A3958F}" dt="2023-06-13T11:30:27.021" v="113" actId="20577"/>
        <pc:sldMkLst>
          <pc:docMk/>
          <pc:sldMk cId="0" sldId="265"/>
        </pc:sldMkLst>
        <pc:spChg chg="mod">
          <ac:chgData name="elidianaandrade@outlook.com" userId="S::urn:spo:guest#elidianaandrade@outlook.com::" providerId="AD" clId="Web-{B3CBAD14-8373-9139-6E8A-429E31A3958F}" dt="2023-06-13T11:30:27.021" v="113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B3CBAD14-8373-9139-6E8A-429E31A3958F}" dt="2023-06-13T11:32:26.822" v="202"/>
        <pc:sldMkLst>
          <pc:docMk/>
          <pc:sldMk cId="620326767" sldId="276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26" v="171"/>
        <pc:sldMkLst>
          <pc:docMk/>
          <pc:sldMk cId="3443379473" sldId="284"/>
        </pc:sldMkLst>
      </pc:sldChg>
      <pc:sldChg chg="del">
        <pc:chgData name="elidianaandrade@outlook.com" userId="S::urn:spo:guest#elidianaandrade@outlook.com::" providerId="AD" clId="Web-{B3CBAD14-8373-9139-6E8A-429E31A3958F}" dt="2023-06-13T11:27:25.281" v="13"/>
        <pc:sldMkLst>
          <pc:docMk/>
          <pc:sldMk cId="3556883470" sldId="289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30"/>
        <pc:sldMkLst>
          <pc:docMk/>
          <pc:sldMk cId="809841891" sldId="316"/>
        </pc:sldMkLst>
      </pc:sldChg>
      <pc:sldChg chg="del">
        <pc:chgData name="elidianaandrade@outlook.com" userId="S::urn:spo:guest#elidianaandrade@outlook.com::" providerId="AD" clId="Web-{B3CBAD14-8373-9139-6E8A-429E31A3958F}" dt="2023-06-13T11:30:47.960" v="131"/>
        <pc:sldMkLst>
          <pc:docMk/>
          <pc:sldMk cId="2550084026" sldId="335"/>
        </pc:sldMkLst>
      </pc:sldChg>
      <pc:sldChg chg="del">
        <pc:chgData name="elidianaandrade@outlook.com" userId="S::urn:spo:guest#elidianaandrade@outlook.com::" providerId="AD" clId="Web-{B3CBAD14-8373-9139-6E8A-429E31A3958F}" dt="2023-06-13T11:30:47.616" v="117"/>
        <pc:sldMkLst>
          <pc:docMk/>
          <pc:sldMk cId="1191806573" sldId="336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1"/>
        <pc:sldMkLst>
          <pc:docMk/>
          <pc:sldMk cId="184817338" sldId="337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0"/>
        <pc:sldMkLst>
          <pc:docMk/>
          <pc:sldMk cId="3877936183" sldId="338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8"/>
        <pc:sldMkLst>
          <pc:docMk/>
          <pc:sldMk cId="1475698623" sldId="339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1"/>
        <pc:sldMkLst>
          <pc:docMk/>
          <pc:sldMk cId="1704119751" sldId="340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7"/>
        <pc:sldMkLst>
          <pc:docMk/>
          <pc:sldMk cId="88212379" sldId="341"/>
        </pc:sldMkLst>
      </pc:sldChg>
      <pc:sldChg chg="del">
        <pc:chgData name="elidianaandrade@outlook.com" userId="S::urn:spo:guest#elidianaandrade@outlook.com::" providerId="AD" clId="Web-{B3CBAD14-8373-9139-6E8A-429E31A3958F}" dt="2023-06-13T11:30:54.507" v="152"/>
        <pc:sldMkLst>
          <pc:docMk/>
          <pc:sldMk cId="2050148667" sldId="342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4"/>
        <pc:sldMkLst>
          <pc:docMk/>
          <pc:sldMk cId="140482397" sldId="368"/>
        </pc:sldMkLst>
      </pc:sldChg>
      <pc:sldChg chg="del">
        <pc:chgData name="elidianaandrade@outlook.com" userId="S::urn:spo:guest#elidianaandrade@outlook.com::" providerId="AD" clId="Web-{B3CBAD14-8373-9139-6E8A-429E31A3958F}" dt="2023-06-13T11:32:30.994" v="203"/>
        <pc:sldMkLst>
          <pc:docMk/>
          <pc:sldMk cId="717071715" sldId="369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11" v="170"/>
        <pc:sldMkLst>
          <pc:docMk/>
          <pc:sldMk cId="463485126" sldId="373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5"/>
        <pc:sldMkLst>
          <pc:docMk/>
          <pc:sldMk cId="2286385058" sldId="376"/>
        </pc:sldMkLst>
      </pc:sldChg>
      <pc:sldChg chg="del">
        <pc:chgData name="elidianaandrade@outlook.com" userId="S::urn:spo:guest#elidianaandrade@outlook.com::" providerId="AD" clId="Web-{B3CBAD14-8373-9139-6E8A-429E31A3958F}" dt="2023-06-13T11:30:47.991" v="133"/>
        <pc:sldMkLst>
          <pc:docMk/>
          <pc:sldMk cId="235598667" sldId="390"/>
        </pc:sldMkLst>
      </pc:sldChg>
      <pc:sldChg chg="del">
        <pc:chgData name="elidianaandrade@outlook.com" userId="S::urn:spo:guest#elidianaandrade@outlook.com::" providerId="AD" clId="Web-{B3CBAD14-8373-9139-6E8A-429E31A3958F}" dt="2023-06-13T11:30:48.007" v="134"/>
        <pc:sldMkLst>
          <pc:docMk/>
          <pc:sldMk cId="2948022299" sldId="391"/>
        </pc:sldMkLst>
      </pc:sldChg>
      <pc:sldChg chg="del">
        <pc:chgData name="elidianaandrade@outlook.com" userId="S::urn:spo:guest#elidianaandrade@outlook.com::" providerId="AD" clId="Web-{B3CBAD14-8373-9139-6E8A-429E31A3958F}" dt="2023-06-13T11:30:47.975" v="132"/>
        <pc:sldMkLst>
          <pc:docMk/>
          <pc:sldMk cId="527960399" sldId="393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9"/>
        <pc:sldMkLst>
          <pc:docMk/>
          <pc:sldMk cId="2296878130" sldId="397"/>
        </pc:sldMkLst>
      </pc:sldChg>
      <pc:sldChg chg="del">
        <pc:chgData name="elidianaandrade@outlook.com" userId="S::urn:spo:guest#elidianaandrade@outlook.com::" providerId="AD" clId="Web-{B3CBAD14-8373-9139-6E8A-429E31A3958F}" dt="2023-06-13T11:30:47.866" v="125"/>
        <pc:sldMkLst>
          <pc:docMk/>
          <pc:sldMk cId="965396326" sldId="409"/>
        </pc:sldMkLst>
      </pc:sldChg>
      <pc:sldChg chg="del">
        <pc:chgData name="elidianaandrade@outlook.com" userId="S::urn:spo:guest#elidianaandrade@outlook.com::" providerId="AD" clId="Web-{B3CBAD14-8373-9139-6E8A-429E31A3958F}" dt="2023-06-13T11:30:47.897" v="126"/>
        <pc:sldMkLst>
          <pc:docMk/>
          <pc:sldMk cId="2388663709" sldId="412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8"/>
        <pc:sldMkLst>
          <pc:docMk/>
          <pc:sldMk cId="4261301814" sldId="415"/>
        </pc:sldMkLst>
      </pc:sldChg>
      <pc:sldChg chg="del">
        <pc:chgData name="elidianaandrade@outlook.com" userId="S::urn:spo:guest#elidianaandrade@outlook.com::" providerId="AD" clId="Web-{B3CBAD14-8373-9139-6E8A-429E31A3958F}" dt="2023-06-13T11:30:47.913" v="127"/>
        <pc:sldMkLst>
          <pc:docMk/>
          <pc:sldMk cId="1664631600" sldId="416"/>
        </pc:sldMkLst>
      </pc:sldChg>
      <pc:sldChg chg="del">
        <pc:chgData name="elidianaandrade@outlook.com" userId="S::urn:spo:guest#elidianaandrade@outlook.com::" providerId="AD" clId="Web-{B3CBAD14-8373-9139-6E8A-429E31A3958F}" dt="2023-06-13T11:30:47.850" v="124"/>
        <pc:sldMkLst>
          <pc:docMk/>
          <pc:sldMk cId="2838932745" sldId="419"/>
        </pc:sldMkLst>
      </pc:sldChg>
      <pc:sldChg chg="del">
        <pc:chgData name="elidianaandrade@outlook.com" userId="S::urn:spo:guest#elidianaandrade@outlook.com::" providerId="AD" clId="Web-{B3CBAD14-8373-9139-6E8A-429E31A3958F}" dt="2023-06-13T11:30:47.819" v="123"/>
        <pc:sldMkLst>
          <pc:docMk/>
          <pc:sldMk cId="1560705644" sldId="421"/>
        </pc:sldMkLst>
      </pc:sldChg>
      <pc:sldChg chg="del">
        <pc:chgData name="elidianaandrade@outlook.com" userId="S::urn:spo:guest#elidianaandrade@outlook.com::" providerId="AD" clId="Web-{B3CBAD14-8373-9139-6E8A-429E31A3958F}" dt="2023-06-13T11:30:47.788" v="122"/>
        <pc:sldMkLst>
          <pc:docMk/>
          <pc:sldMk cId="2851435504" sldId="422"/>
        </pc:sldMkLst>
      </pc:sldChg>
      <pc:sldChg chg="del">
        <pc:chgData name="elidianaandrade@outlook.com" userId="S::urn:spo:guest#elidianaandrade@outlook.com::" providerId="AD" clId="Web-{B3CBAD14-8373-9139-6E8A-429E31A3958F}" dt="2023-06-13T11:30:47.725" v="120"/>
        <pc:sldMkLst>
          <pc:docMk/>
          <pc:sldMk cId="680955427" sldId="423"/>
        </pc:sldMkLst>
      </pc:sldChg>
      <pc:sldChg chg="del">
        <pc:chgData name="elidianaandrade@outlook.com" userId="S::urn:spo:guest#elidianaandrade@outlook.com::" providerId="AD" clId="Web-{B3CBAD14-8373-9139-6E8A-429E31A3958F}" dt="2023-06-13T11:30:47.678" v="119"/>
        <pc:sldMkLst>
          <pc:docMk/>
          <pc:sldMk cId="3184453459" sldId="424"/>
        </pc:sldMkLst>
      </pc:sldChg>
      <pc:sldChg chg="del">
        <pc:chgData name="elidianaandrade@outlook.com" userId="S::urn:spo:guest#elidianaandrade@outlook.com::" providerId="AD" clId="Web-{B3CBAD14-8373-9139-6E8A-429E31A3958F}" dt="2023-06-13T11:30:47.757" v="121"/>
        <pc:sldMkLst>
          <pc:docMk/>
          <pc:sldMk cId="2378549343" sldId="425"/>
        </pc:sldMkLst>
      </pc:sldChg>
      <pc:sldChg chg="del">
        <pc:chgData name="elidianaandrade@outlook.com" userId="S::urn:spo:guest#elidianaandrade@outlook.com::" providerId="AD" clId="Web-{B3CBAD14-8373-9139-6E8A-429E31A3958F}" dt="2023-06-13T11:30:47.647" v="118"/>
        <pc:sldMkLst>
          <pc:docMk/>
          <pc:sldMk cId="2973212670" sldId="426"/>
        </pc:sldMkLst>
      </pc:sldChg>
      <pc:sldChg chg="del">
        <pc:chgData name="elidianaandrade@outlook.com" userId="S::urn:spo:guest#elidianaandrade@outlook.com::" providerId="AD" clId="Web-{B3CBAD14-8373-9139-6E8A-429E31A3958F}" dt="2023-06-13T11:30:47.600" v="116"/>
        <pc:sldMkLst>
          <pc:docMk/>
          <pc:sldMk cId="3050646848" sldId="429"/>
        </pc:sldMkLst>
      </pc:sldChg>
      <pc:sldChg chg="del">
        <pc:chgData name="elidianaandrade@outlook.com" userId="S::urn:spo:guest#elidianaandrade@outlook.com::" providerId="AD" clId="Web-{B3CBAD14-8373-9139-6E8A-429E31A3958F}" dt="2023-06-13T11:30:47.585" v="115"/>
        <pc:sldMkLst>
          <pc:docMk/>
          <pc:sldMk cId="737280695" sldId="431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0"/>
        <pc:sldMkLst>
          <pc:docMk/>
          <pc:sldMk cId="4223528693" sldId="433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6"/>
        <pc:sldMkLst>
          <pc:docMk/>
          <pc:sldMk cId="3687460397" sldId="434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6"/>
        <pc:sldMkLst>
          <pc:docMk/>
          <pc:sldMk cId="989709908" sldId="435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5"/>
        <pc:sldMkLst>
          <pc:docMk/>
          <pc:sldMk cId="2108383113" sldId="436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5"/>
        <pc:sldMkLst>
          <pc:docMk/>
          <pc:sldMk cId="2807619807" sldId="437"/>
        </pc:sldMkLst>
      </pc:sldChg>
      <pc:sldChg chg="del">
        <pc:chgData name="elidianaandrade@outlook.com" userId="S::urn:spo:guest#elidianaandrade@outlook.com::" providerId="AD" clId="Web-{B3CBAD14-8373-9139-6E8A-429E31A3958F}" dt="2023-06-13T11:27:24.015" v="12"/>
        <pc:sldMkLst>
          <pc:docMk/>
          <pc:sldMk cId="549579608" sldId="438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4"/>
        <pc:sldMkLst>
          <pc:docMk/>
          <pc:sldMk cId="3126786699" sldId="439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2"/>
        <pc:sldMkLst>
          <pc:docMk/>
          <pc:sldMk cId="2542132322" sldId="44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6"/>
        <pc:sldMkLst>
          <pc:docMk/>
          <pc:sldMk cId="1033220157" sldId="445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3"/>
        <pc:sldMkLst>
          <pc:docMk/>
          <pc:sldMk cId="1770615321" sldId="44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9"/>
        <pc:sldMkLst>
          <pc:docMk/>
          <pc:sldMk cId="6816262" sldId="450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199"/>
        <pc:sldMkLst>
          <pc:docMk/>
          <pc:sldMk cId="426956590" sldId="451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3"/>
        <pc:sldMkLst>
          <pc:docMk/>
          <pc:sldMk cId="2834836486" sldId="454"/>
        </pc:sldMkLst>
      </pc:sldChg>
      <pc:sldChg chg="modSp add">
        <pc:chgData name="elidianaandrade@outlook.com" userId="S::urn:spo:guest#elidianaandrade@outlook.com::" providerId="AD" clId="Web-{B3CBAD14-8373-9139-6E8A-429E31A3958F}" dt="2023-06-13T11:32:09.494" v="189" actId="20577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B3CBAD14-8373-9139-6E8A-429E31A3958F}" dt="2023-06-13T11:32:09.494" v="189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add del">
        <pc:chgData name="elidianaandrade@outlook.com" userId="S::urn:spo:guest#elidianaandrade@outlook.com::" providerId="AD" clId="Web-{B3CBAD14-8373-9139-6E8A-429E31A3958F}" dt="2023-06-13T11:31:07.007" v="162"/>
        <pc:sldMkLst>
          <pc:docMk/>
          <pc:sldMk cId="1556735623" sldId="455"/>
        </pc:sldMkLst>
      </pc:sldChg>
      <pc:sldChg chg="del">
        <pc:chgData name="elidianaandrade@outlook.com" userId="S::urn:spo:guest#elidianaandrade@outlook.com::" providerId="AD" clId="Web-{B3CBAD14-8373-9139-6E8A-429E31A3958F}" dt="2023-06-13T11:30:47.553" v="114"/>
        <pc:sldMkLst>
          <pc:docMk/>
          <pc:sldMk cId="3930861971" sldId="455"/>
        </pc:sldMkLst>
      </pc:sldChg>
      <pc:sldChg chg="add">
        <pc:chgData name="elidianaandrade@outlook.com" userId="S::urn:spo:guest#elidianaandrade@outlook.com::" providerId="AD" clId="Web-{B3CBAD14-8373-9139-6E8A-429E31A3958F}" dt="2023-06-13T11:31:13.960" v="168"/>
        <pc:sldMkLst>
          <pc:docMk/>
          <pc:sldMk cId="748349887" sldId="456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1"/>
        <pc:sldMkLst>
          <pc:docMk/>
          <pc:sldMk cId="3733250306" sldId="456"/>
        </pc:sldMkLst>
      </pc:sldChg>
      <pc:sldChg chg="add">
        <pc:chgData name="elidianaandrade@outlook.com" userId="S::urn:spo:guest#elidianaandrade@outlook.com::" providerId="AD" clId="Web-{B3CBAD14-8373-9139-6E8A-429E31A3958F}" dt="2023-06-13T11:31:14.007" v="169"/>
        <pc:sldMkLst>
          <pc:docMk/>
          <pc:sldMk cId="801428943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8"/>
        <pc:sldMkLst>
          <pc:docMk/>
          <pc:sldMk cId="1189786524" sldId="457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0"/>
        <pc:sldMkLst>
          <pc:docMk/>
          <pc:sldMk cId="2083891800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7"/>
        <pc:sldMkLst>
          <pc:docMk/>
          <pc:sldMk cId="1691148436" sldId="459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1"/>
        <pc:sldMkLst>
          <pc:docMk/>
          <pc:sldMk cId="1175620363" sldId="46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0"/>
        <pc:sldMkLst>
          <pc:docMk/>
          <pc:sldMk cId="2550382886" sldId="46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4"/>
        <pc:sldMkLst>
          <pc:docMk/>
          <pc:sldMk cId="1127133813" sldId="462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5"/>
        <pc:sldMkLst>
          <pc:docMk/>
          <pc:sldMk cId="1857943558" sldId="463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7"/>
        <pc:sldMkLst>
          <pc:docMk/>
          <pc:sldMk cId="3175004676" sldId="464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8"/>
        <pc:sldMkLst>
          <pc:docMk/>
          <pc:sldMk cId="4186163014" sldId="468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9"/>
        <pc:sldMkLst>
          <pc:docMk/>
          <pc:sldMk cId="1041595098" sldId="469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2"/>
        <pc:sldMkLst>
          <pc:docMk/>
          <pc:sldMk cId="1451659671" sldId="470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40"/>
        <pc:sldMkLst>
          <pc:docMk/>
          <pc:sldMk cId="4247059169" sldId="47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1"/>
        <pc:sldMkLst>
          <pc:docMk/>
          <pc:sldMk cId="1224157008" sldId="472"/>
        </pc:sldMkLst>
      </pc:sldChg>
    </pc:docChg>
  </pc:docChgLst>
  <pc:docChgLst>
    <pc:chgData name="elidianaandrade@outlook.com" userId="S::urn:spo:guest#elidianaandrade@outlook.com::" providerId="AD" clId="Web-{264D15C7-F96D-327D-D39E-AAB921ED2830}"/>
    <pc:docChg chg="addSld delSld modSld">
      <pc:chgData name="elidianaandrade@outlook.com" userId="S::urn:spo:guest#elidianaandrade@outlook.com::" providerId="AD" clId="Web-{264D15C7-F96D-327D-D39E-AAB921ED2830}" dt="2023-06-17T20:01:29.526" v="163" actId="20577"/>
      <pc:docMkLst>
        <pc:docMk/>
      </pc:docMkLst>
      <pc:sldChg chg="modSp">
        <pc:chgData name="elidianaandrade@outlook.com" userId="S::urn:spo:guest#elidianaandrade@outlook.com::" providerId="AD" clId="Web-{264D15C7-F96D-327D-D39E-AAB921ED2830}" dt="2023-06-17T18:50:43.647" v="60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264D15C7-F96D-327D-D39E-AAB921ED2830}" dt="2023-06-17T18:50:43.647" v="60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add del">
        <pc:chgData name="elidianaandrade@outlook.com" userId="S::urn:spo:guest#elidianaandrade@outlook.com::" providerId="AD" clId="Web-{264D15C7-F96D-327D-D39E-AAB921ED2830}" dt="2023-06-17T18:48:42.032" v="55"/>
        <pc:sldMkLst>
          <pc:docMk/>
          <pc:sldMk cId="3961369289" sldId="458"/>
        </pc:sldMkLst>
      </pc:sldChg>
      <pc:sldChg chg="addSp delSp modSp add">
        <pc:chgData name="elidianaandrade@outlook.com" userId="S::urn:spo:guest#elidianaandrade@outlook.com::" providerId="AD" clId="Web-{264D15C7-F96D-327D-D39E-AAB921ED2830}" dt="2023-06-17T20:01:29.526" v="163" actId="20577"/>
        <pc:sldMkLst>
          <pc:docMk/>
          <pc:sldMk cId="2738508889" sldId="462"/>
        </pc:sldMkLst>
        <pc:spChg chg="mod">
          <ac:chgData name="elidianaandrade@outlook.com" userId="S::urn:spo:guest#elidianaandrade@outlook.com::" providerId="AD" clId="Web-{264D15C7-F96D-327D-D39E-AAB921ED2830}" dt="2023-06-17T19:49:59.949" v="62" actId="20577"/>
          <ac:spMkLst>
            <pc:docMk/>
            <pc:sldMk cId="2738508889" sldId="462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264D15C7-F96D-327D-D39E-AAB921ED2830}" dt="2023-06-17T20:01:29.526" v="163" actId="20577"/>
          <ac:spMkLst>
            <pc:docMk/>
            <pc:sldMk cId="2738508889" sldId="462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264D15C7-F96D-327D-D39E-AAB921ED2830}" dt="2023-06-17T19:54:41.297" v="135" actId="20577"/>
          <ac:spMkLst>
            <pc:docMk/>
            <pc:sldMk cId="2738508889" sldId="462"/>
            <ac:spMk id="35" creationId="{AE4E12B0-DA65-5E18-099A-1C30FAE50525}"/>
          </ac:spMkLst>
        </pc:spChg>
        <pc:spChg chg="mod">
          <ac:chgData name="elidianaandrade@outlook.com" userId="S::urn:spo:guest#elidianaandrade@outlook.com::" providerId="AD" clId="Web-{264D15C7-F96D-327D-D39E-AAB921ED2830}" dt="2023-06-17T19:59:21.330" v="154" actId="20577"/>
          <ac:spMkLst>
            <pc:docMk/>
            <pc:sldMk cId="2738508889" sldId="462"/>
            <ac:spMk id="36" creationId="{0FDE01C8-80EE-3AE7-A3F9-01724A9456B0}"/>
          </ac:spMkLst>
        </pc:spChg>
        <pc:picChg chg="mod">
          <ac:chgData name="elidianaandrade@outlook.com" userId="S::urn:spo:guest#elidianaandrade@outlook.com::" providerId="AD" clId="Web-{264D15C7-F96D-327D-D39E-AAB921ED2830}" dt="2023-06-17T19:52:28.523" v="90"/>
          <ac:picMkLst>
            <pc:docMk/>
            <pc:sldMk cId="2738508889" sldId="462"/>
            <ac:picMk id="51" creationId="{00000000-0000-0000-0000-000000000000}"/>
          </ac:picMkLst>
        </pc:picChg>
        <pc:picChg chg="add del mod">
          <ac:chgData name="elidianaandrade@outlook.com" userId="S::urn:spo:guest#elidianaandrade@outlook.com::" providerId="AD" clId="Web-{264D15C7-F96D-327D-D39E-AAB921ED2830}" dt="2023-06-17T19:51:42.067" v="88"/>
          <ac:picMkLst>
            <pc:docMk/>
            <pc:sldMk cId="2738508889" sldId="462"/>
            <ac:picMk id="52" creationId="{00000000-0000-0000-0000-000000000000}"/>
          </ac:picMkLst>
        </pc:picChg>
      </pc:sldChg>
    </pc:docChg>
  </pc:docChgLst>
  <pc:docChgLst>
    <pc:chgData name="elidianaandrade@outlook.com" userId="S::urn:spo:guest#elidianaandrade@outlook.com::" providerId="AD" clId="Web-{B1C7D613-1DAF-28C5-74AD-3AEC6CC042A9}"/>
    <pc:docChg chg="addSld delSld modSld sldOrd">
      <pc:chgData name="elidianaandrade@outlook.com" userId="S::urn:spo:guest#elidianaandrade@outlook.com::" providerId="AD" clId="Web-{B1C7D613-1DAF-28C5-74AD-3AEC6CC042A9}" dt="2023-06-17T23:36:59.467" v="502" actId="20577"/>
      <pc:docMkLst>
        <pc:docMk/>
      </pc:docMkLst>
      <pc:sldChg chg="addSp modSp">
        <pc:chgData name="elidianaandrade@outlook.com" userId="S::urn:spo:guest#elidianaandrade@outlook.com::" providerId="AD" clId="Web-{B1C7D613-1DAF-28C5-74AD-3AEC6CC042A9}" dt="2023-06-17T22:31:15.268" v="4"/>
        <pc:sldMkLst>
          <pc:docMk/>
          <pc:sldMk cId="2738508889" sldId="462"/>
        </pc:sldMkLst>
        <pc:grpChg chg="add">
          <ac:chgData name="elidianaandrade@outlook.com" userId="S::urn:spo:guest#elidianaandrade@outlook.com::" providerId="AD" clId="Web-{B1C7D613-1DAF-28C5-74AD-3AEC6CC042A9}" dt="2023-06-17T22:31:08.393" v="2"/>
          <ac:grpSpMkLst>
            <pc:docMk/>
            <pc:sldMk cId="2738508889" sldId="462"/>
            <ac:grpSpMk id="2" creationId="{0648D0D6-3C4A-469D-D30E-2CA46EDDE72B}"/>
          </ac:grpSpMkLst>
        </pc:grpChg>
        <pc:grpChg chg="add">
          <ac:chgData name="elidianaandrade@outlook.com" userId="S::urn:spo:guest#elidianaandrade@outlook.com::" providerId="AD" clId="Web-{B1C7D613-1DAF-28C5-74AD-3AEC6CC042A9}" dt="2023-06-17T22:31:15.268" v="4"/>
          <ac:grpSpMkLst>
            <pc:docMk/>
            <pc:sldMk cId="2738508889" sldId="462"/>
            <ac:grpSpMk id="3" creationId="{69FB07B9-65F1-5BFC-F8E3-91A3AED16748}"/>
          </ac:grpSpMkLst>
        </pc:grpChg>
        <pc:picChg chg="mod">
          <ac:chgData name="elidianaandrade@outlook.com" userId="S::urn:spo:guest#elidianaandrade@outlook.com::" providerId="AD" clId="Web-{B1C7D613-1DAF-28C5-74AD-3AEC6CC042A9}" dt="2023-06-17T22:31:04.127" v="1" actId="1076"/>
          <ac:picMkLst>
            <pc:docMk/>
            <pc:sldMk cId="2738508889" sldId="462"/>
            <ac:picMk id="51" creationId="{00000000-0000-0000-0000-000000000000}"/>
          </ac:picMkLst>
        </pc:picChg>
        <pc:picChg chg="mod">
          <ac:chgData name="elidianaandrade@outlook.com" userId="S::urn:spo:guest#elidianaandrade@outlook.com::" providerId="AD" clId="Web-{B1C7D613-1DAF-28C5-74AD-3AEC6CC042A9}" dt="2023-06-17T22:31:13.658" v="3" actId="1076"/>
          <ac:picMkLst>
            <pc:docMk/>
            <pc:sldMk cId="2738508889" sldId="462"/>
            <ac:picMk id="52" creationId="{00000000-0000-0000-0000-000000000000}"/>
          </ac:picMkLst>
        </pc:picChg>
      </pc:sldChg>
      <pc:sldChg chg="addSp delSp modSp add replId">
        <pc:chgData name="elidianaandrade@outlook.com" userId="S::urn:spo:guest#elidianaandrade@outlook.com::" providerId="AD" clId="Web-{B1C7D613-1DAF-28C5-74AD-3AEC6CC042A9}" dt="2023-06-17T23:10:25.171" v="302" actId="20577"/>
        <pc:sldMkLst>
          <pc:docMk/>
          <pc:sldMk cId="272121301" sldId="463"/>
        </pc:sldMkLst>
        <pc:spChg chg="add del mod">
          <ac:chgData name="elidianaandrade@outlook.com" userId="S::urn:spo:guest#elidianaandrade@outlook.com::" providerId="AD" clId="Web-{B1C7D613-1DAF-28C5-74AD-3AEC6CC042A9}" dt="2023-06-17T22:51:40.375" v="213"/>
          <ac:spMkLst>
            <pc:docMk/>
            <pc:sldMk cId="272121301" sldId="463"/>
            <ac:spMk id="4" creationId="{46BAEED6-282C-7B59-13F4-BCDE54B5D0E4}"/>
          </ac:spMkLst>
        </pc:spChg>
        <pc:spChg chg="add mod">
          <ac:chgData name="elidianaandrade@outlook.com" userId="S::urn:spo:guest#elidianaandrade@outlook.com::" providerId="AD" clId="Web-{B1C7D613-1DAF-28C5-74AD-3AEC6CC042A9}" dt="2023-06-17T22:54:04.535" v="254" actId="20577"/>
          <ac:spMkLst>
            <pc:docMk/>
            <pc:sldMk cId="272121301" sldId="463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0:25.171" v="302" actId="20577"/>
          <ac:spMkLst>
            <pc:docMk/>
            <pc:sldMk cId="272121301" sldId="463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B1C7D613-1DAF-28C5-74AD-3AEC6CC042A9}" dt="2023-06-17T22:53:14.549" v="234" actId="20577"/>
          <ac:spMkLst>
            <pc:docMk/>
            <pc:sldMk cId="272121301" sldId="463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B1C7D613-1DAF-28C5-74AD-3AEC6CC042A9}" dt="2023-06-17T22:50:52.155" v="208" actId="20577"/>
          <ac:spMkLst>
            <pc:docMk/>
            <pc:sldMk cId="272121301" sldId="463"/>
            <ac:spMk id="35" creationId="{AE4E12B0-DA65-5E18-099A-1C30FAE50525}"/>
          </ac:spMkLst>
        </pc:spChg>
        <pc:spChg chg="del mod">
          <ac:chgData name="elidianaandrade@outlook.com" userId="S::urn:spo:guest#elidianaandrade@outlook.com::" providerId="AD" clId="Web-{B1C7D613-1DAF-28C5-74AD-3AEC6CC042A9}" dt="2023-06-17T22:52:29.439" v="221"/>
          <ac:spMkLst>
            <pc:docMk/>
            <pc:sldMk cId="272121301" sldId="463"/>
            <ac:spMk id="36" creationId="{0FDE01C8-80EE-3AE7-A3F9-01724A9456B0}"/>
          </ac:spMkLst>
        </pc:spChg>
        <pc:spChg chg="topLvl">
          <ac:chgData name="elidianaandrade@outlook.com" userId="S::urn:spo:guest#elidianaandrade@outlook.com::" providerId="AD" clId="Web-{B1C7D613-1DAF-28C5-74AD-3AEC6CC042A9}" dt="2023-06-17T22:47:19.244" v="193"/>
          <ac:spMkLst>
            <pc:docMk/>
            <pc:sldMk cId="272121301" sldId="463"/>
            <ac:spMk id="44" creationId="{3F36ABC5-ED2B-117A-7486-2EEFDA7022C6}"/>
          </ac:spMkLst>
        </pc:spChg>
        <pc:grpChg chg="mod">
          <ac:chgData name="elidianaandrade@outlook.com" userId="S::urn:spo:guest#elidianaandrade@outlook.com::" providerId="AD" clId="Web-{B1C7D613-1DAF-28C5-74AD-3AEC6CC042A9}" dt="2023-06-17T22:51:26" v="209" actId="1076"/>
          <ac:grpSpMkLst>
            <pc:docMk/>
            <pc:sldMk cId="272121301" sldId="463"/>
            <ac:grpSpMk id="2" creationId="{0648D0D6-3C4A-469D-D30E-2CA46EDDE72B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2:47:21.744" v="194"/>
          <ac:grpSpMkLst>
            <pc:docMk/>
            <pc:sldMk cId="272121301" sldId="463"/>
            <ac:grpSpMk id="3" creationId="{69FB07B9-65F1-5BFC-F8E3-91A3AED16748}"/>
          </ac:grpSpMkLst>
        </pc:grpChg>
        <pc:picChg chg="add del mod topLvl">
          <ac:chgData name="elidianaandrade@outlook.com" userId="S::urn:spo:guest#elidianaandrade@outlook.com::" providerId="AD" clId="Web-{B1C7D613-1DAF-28C5-74AD-3AEC6CC042A9}" dt="2023-06-17T22:50:32.983" v="199"/>
          <ac:picMkLst>
            <pc:docMk/>
            <pc:sldMk cId="272121301" sldId="463"/>
            <ac:picMk id="52" creationId="{00000000-0000-0000-0000-000000000000}"/>
          </ac:picMkLst>
        </pc:picChg>
      </pc:sldChg>
      <pc:sldChg chg="delSp modSp add del">
        <pc:chgData name="elidianaandrade@outlook.com" userId="S::urn:spo:guest#elidianaandrade@outlook.com::" providerId="AD" clId="Web-{B1C7D613-1DAF-28C5-74AD-3AEC6CC042A9}" dt="2023-06-17T23:07:27.870" v="278"/>
        <pc:sldMkLst>
          <pc:docMk/>
          <pc:sldMk cId="2309126236" sldId="464"/>
        </pc:sldMkLst>
        <pc:spChg chg="del mod">
          <ac:chgData name="elidianaandrade@outlook.com" userId="S::urn:spo:guest#elidianaandrade@outlook.com::" providerId="AD" clId="Web-{B1C7D613-1DAF-28C5-74AD-3AEC6CC042A9}" dt="2023-06-17T23:06:46.104" v="269"/>
          <ac:spMkLst>
            <pc:docMk/>
            <pc:sldMk cId="2309126236" sldId="464"/>
            <ac:spMk id="2" creationId="{E5FCE0CF-9C94-2F1F-937E-2F4E858239AA}"/>
          </ac:spMkLst>
        </pc:spChg>
        <pc:spChg chg="mod">
          <ac:chgData name="elidianaandrade@outlook.com" userId="S::urn:spo:guest#elidianaandrade@outlook.com::" providerId="AD" clId="Web-{B1C7D613-1DAF-28C5-74AD-3AEC6CC042A9}" dt="2023-06-17T23:07:21.651" v="275" actId="20577"/>
          <ac:spMkLst>
            <pc:docMk/>
            <pc:sldMk cId="2309126236" sldId="464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B1C7D613-1DAF-28C5-74AD-3AEC6CC042A9}" dt="2023-06-17T23:07:01.229" v="273" actId="20577"/>
          <ac:spMkLst>
            <pc:docMk/>
            <pc:sldMk cId="2309126236" sldId="464"/>
            <ac:spMk id="7" creationId="{59D9ADD6-4B97-7A3D-ED56-FDB8B34AD974}"/>
          </ac:spMkLst>
        </pc:spChg>
        <pc:spChg chg="del">
          <ac:chgData name="elidianaandrade@outlook.com" userId="S::urn:spo:guest#elidianaandrade@outlook.com::" providerId="AD" clId="Web-{B1C7D613-1DAF-28C5-74AD-3AEC6CC042A9}" dt="2023-06-17T23:06:29.291" v="263"/>
          <ac:spMkLst>
            <pc:docMk/>
            <pc:sldMk cId="2309126236" sldId="464"/>
            <ac:spMk id="25" creationId="{391E7342-7F27-8186-77F2-7A00D1B5DACB}"/>
          </ac:spMkLst>
        </pc:spChg>
        <pc:spChg chg="mod">
          <ac:chgData name="elidianaandrade@outlook.com" userId="S::urn:spo:guest#elidianaandrade@outlook.com::" providerId="AD" clId="Web-{B1C7D613-1DAF-28C5-74AD-3AEC6CC042A9}" dt="2023-06-17T23:06:57.713" v="271" actId="20577"/>
          <ac:spMkLst>
            <pc:docMk/>
            <pc:sldMk cId="2309126236" sldId="464"/>
            <ac:spMk id="26" creationId="{8D20B993-10E1-0A01-CFC9-FF899935FF41}"/>
          </ac:spMkLst>
        </pc:spChg>
        <pc:spChg chg="mod">
          <ac:chgData name="elidianaandrade@outlook.com" userId="S::urn:spo:guest#elidianaandrade@outlook.com::" providerId="AD" clId="Web-{B1C7D613-1DAF-28C5-74AD-3AEC6CC042A9}" dt="2023-06-17T23:06:55.369" v="270" actId="20577"/>
          <ac:spMkLst>
            <pc:docMk/>
            <pc:sldMk cId="2309126236" sldId="464"/>
            <ac:spMk id="27" creationId="{3A27B107-7DCE-0102-9017-8C7D7C169811}"/>
          </ac:spMkLst>
        </pc:spChg>
        <pc:grpChg chg="del">
          <ac:chgData name="elidianaandrade@outlook.com" userId="S::urn:spo:guest#elidianaandrade@outlook.com::" providerId="AD" clId="Web-{B1C7D613-1DAF-28C5-74AD-3AEC6CC042A9}" dt="2023-06-17T23:06:29.931" v="264"/>
          <ac:grpSpMkLst>
            <pc:docMk/>
            <pc:sldMk cId="2309126236" sldId="464"/>
            <ac:grpSpMk id="16" creationId="{D5C42EF7-3934-F9F6-819B-DF8A88E55815}"/>
          </ac:grpSpMkLst>
        </pc:grpChg>
      </pc:sldChg>
      <pc:sldChg chg="add del replId">
        <pc:chgData name="elidianaandrade@outlook.com" userId="S::urn:spo:guest#elidianaandrade@outlook.com::" providerId="AD" clId="Web-{B1C7D613-1DAF-28C5-74AD-3AEC6CC042A9}" dt="2023-06-17T22:55:33.787" v="256"/>
        <pc:sldMkLst>
          <pc:docMk/>
          <pc:sldMk cId="2416890990" sldId="464"/>
        </pc:sldMkLst>
      </pc:sldChg>
      <pc:sldChg chg="addSp delSp modSp add">
        <pc:chgData name="elidianaandrade@outlook.com" userId="S::urn:spo:guest#elidianaandrade@outlook.com::" providerId="AD" clId="Web-{B1C7D613-1DAF-28C5-74AD-3AEC6CC042A9}" dt="2023-06-17T23:36:59.467" v="502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B1C7D613-1DAF-28C5-74AD-3AEC6CC042A9}" dt="2023-06-17T23:07:27.464" v="277" actId="20577"/>
          <ac:spMkLst>
            <pc:docMk/>
            <pc:sldMk cId="2593177507" sldId="465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3:56.164" v="411"/>
          <ac:spMkLst>
            <pc:docMk/>
            <pc:sldMk cId="2593177507" sldId="465"/>
            <ac:spMk id="4" creationId="{4C3F1D35-976F-4129-1F8B-82C4F89EA20B}"/>
          </ac:spMkLst>
        </pc:spChg>
        <pc:spChg chg="mod">
          <ac:chgData name="elidianaandrade@outlook.com" userId="S::urn:spo:guest#elidianaandrade@outlook.com::" providerId="AD" clId="Web-{B1C7D613-1DAF-28C5-74AD-3AEC6CC042A9}" dt="2023-06-17T23:13:22.238" v="319" actId="20577"/>
          <ac:spMkLst>
            <pc:docMk/>
            <pc:sldMk cId="2593177507" sldId="465"/>
            <ac:spMk id="10" creationId="{B4698292-D39A-C3C8-078C-C29BF4A0CD8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7"/>
          <ac:spMkLst>
            <pc:docMk/>
            <pc:sldMk cId="2593177507" sldId="465"/>
            <ac:spMk id="25" creationId="{391E7342-7F27-8186-77F2-7A00D1B5DACB}"/>
          </ac:spMkLst>
        </pc:spChg>
        <pc:spChg chg="del">
          <ac:chgData name="elidianaandrade@outlook.com" userId="S::urn:spo:guest#elidianaandrade@outlook.com::" providerId="AD" clId="Web-{B1C7D613-1DAF-28C5-74AD-3AEC6CC042A9}" dt="2023-06-17T23:08:20.965" v="296"/>
          <ac:spMkLst>
            <pc:docMk/>
            <pc:sldMk cId="2593177507" sldId="465"/>
            <ac:spMk id="26" creationId="{8D20B993-10E1-0A01-CFC9-FF899935FF4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5"/>
          <ac:spMkLst>
            <pc:docMk/>
            <pc:sldMk cId="2593177507" sldId="465"/>
            <ac:spMk id="27" creationId="{3A27B107-7DCE-0102-9017-8C7D7C169811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5:06.636" v="431" actId="20577"/>
          <ac:spMkLst>
            <pc:docMk/>
            <pc:sldMk cId="2593177507" sldId="465"/>
            <ac:spMk id="29" creationId="{9118D73E-AF2F-E9AC-961D-D6EFEC83AD33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59.467" v="502" actId="20577"/>
          <ac:spMkLst>
            <pc:docMk/>
            <pc:sldMk cId="2593177507" sldId="465"/>
            <ac:spMk id="35" creationId="{E60B94B7-EEDB-AC53-61A6-01D43C29B6D1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04.528" v="453" actId="1076"/>
          <ac:spMkLst>
            <pc:docMk/>
            <pc:sldMk cId="2593177507" sldId="465"/>
            <ac:spMk id="41" creationId="{2C503CAC-82F5-2BF4-E4DE-800E2D801427}"/>
          </ac:spMkLst>
        </pc:spChg>
        <pc:grpChg chg="add del mod">
          <ac:chgData name="elidianaandrade@outlook.com" userId="S::urn:spo:guest#elidianaandrade@outlook.com::" providerId="AD" clId="Web-{B1C7D613-1DAF-28C5-74AD-3AEC6CC042A9}" dt="2023-06-17T23:30:31.956" v="400" actId="1076"/>
          <ac:grpSpMkLst>
            <pc:docMk/>
            <pc:sldMk cId="2593177507" sldId="465"/>
            <ac:grpSpMk id="11" creationId="{44AE0784-579E-035E-0F3F-0B5B71666FDF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3:33:56.164" v="410"/>
          <ac:grpSpMkLst>
            <pc:docMk/>
            <pc:sldMk cId="2593177507" sldId="465"/>
            <ac:grpSpMk id="15" creationId="{91EB4F8D-6A4A-5335-1DFD-6BEE4AD6C2E7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4"/>
          <ac:grpSpMkLst>
            <pc:docMk/>
            <pc:sldMk cId="2593177507" sldId="465"/>
            <ac:grpSpMk id="16" creationId="{D5C42EF7-3934-F9F6-819B-DF8A88E55815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3"/>
          <ac:grpSpMkLst>
            <pc:docMk/>
            <pc:sldMk cId="2593177507" sldId="465"/>
            <ac:grpSpMk id="19" creationId="{33B31BC3-CB9B-82AF-3CFB-2C856B62A363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2"/>
          <ac:grpSpMkLst>
            <pc:docMk/>
            <pc:sldMk cId="2593177507" sldId="465"/>
            <ac:grpSpMk id="22" creationId="{A306CA09-325C-A1E6-B7D2-FF7F24891FAE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6.825" v="451" actId="1076"/>
          <ac:grpSpMkLst>
            <pc:docMk/>
            <pc:sldMk cId="2593177507" sldId="465"/>
            <ac:grpSpMk id="30" creationId="{2C9ED2CD-10F9-5967-4764-3532EF9DA0A9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8.278" v="452" actId="1076"/>
          <ac:grpSpMkLst>
            <pc:docMk/>
            <pc:sldMk cId="2593177507" sldId="465"/>
            <ac:grpSpMk id="36" creationId="{0CAF70C6-A67F-B846-429D-5CB2B83A9E92}"/>
          </ac:grpSpMkLst>
        </pc:grpChg>
        <pc:picChg chg="mod">
          <ac:chgData name="elidianaandrade@outlook.com" userId="S::urn:spo:guest#elidianaandrade@outlook.com::" providerId="AD" clId="Web-{B1C7D613-1DAF-28C5-74AD-3AEC6CC042A9}" dt="2023-06-17T23:31:02.301" v="405"/>
          <ac:picMkLst>
            <pc:docMk/>
            <pc:sldMk cId="2593177507" sldId="465"/>
            <ac:picMk id="7" creationId="{DF1B8E2D-B8A2-E2A8-E964-24E8A266C7DD}"/>
          </ac:picMkLst>
        </pc:picChg>
      </pc:sldChg>
      <pc:sldChg chg="addSp delSp modSp add del replId">
        <pc:chgData name="elidianaandrade@outlook.com" userId="S::urn:spo:guest#elidianaandrade@outlook.com::" providerId="AD" clId="Web-{B1C7D613-1DAF-28C5-74AD-3AEC6CC042A9}" dt="2023-06-17T23:17:06.702" v="368"/>
        <pc:sldMkLst>
          <pc:docMk/>
          <pc:sldMk cId="826918219" sldId="466"/>
        </pc:sldMkLst>
        <pc:spChg chg="mod">
          <ac:chgData name="elidianaandrade@outlook.com" userId="S::urn:spo:guest#elidianaandrade@outlook.com::" providerId="AD" clId="Web-{B1C7D613-1DAF-28C5-74AD-3AEC6CC042A9}" dt="2023-06-17T23:16:08.420" v="334" actId="20577"/>
          <ac:spMkLst>
            <pc:docMk/>
            <pc:sldMk cId="826918219" sldId="466"/>
            <ac:spMk id="3" creationId="{5413C942-13A2-9E65-E28D-1C1987170F43}"/>
          </ac:spMkLst>
        </pc:spChg>
        <pc:spChg chg="del">
          <ac:chgData name="elidianaandrade@outlook.com" userId="S::urn:spo:guest#elidianaandrade@outlook.com::" providerId="AD" clId="Web-{B1C7D613-1DAF-28C5-74AD-3AEC6CC042A9}" dt="2023-06-17T23:15:37.872" v="321"/>
          <ac:spMkLst>
            <pc:docMk/>
            <pc:sldMk cId="826918219" sldId="466"/>
            <ac:spMk id="10" creationId="{B4698292-D39A-C3C8-078C-C29BF4A0CD81}"/>
          </ac:spMkLst>
        </pc:spChg>
        <pc:picChg chg="add mod modCrop">
          <ac:chgData name="elidianaandrade@outlook.com" userId="S::urn:spo:guest#elidianaandrade@outlook.com::" providerId="AD" clId="Web-{B1C7D613-1DAF-28C5-74AD-3AEC6CC042A9}" dt="2023-06-17T23:16:01.200" v="328" actId="1076"/>
          <ac:picMkLst>
            <pc:docMk/>
            <pc:sldMk cId="826918219" sldId="466"/>
            <ac:picMk id="2" creationId="{B50C202E-48B4-1833-0562-B3A64267CAD2}"/>
          </ac:picMkLst>
        </pc:picChg>
      </pc:sldChg>
      <pc:sldChg chg="addSp delSp modSp add ord replId">
        <pc:chgData name="elidianaandrade@outlook.com" userId="S::urn:spo:guest#elidianaandrade@outlook.com::" providerId="AD" clId="Web-{B1C7D613-1DAF-28C5-74AD-3AEC6CC042A9}" dt="2023-06-17T23:32:02.755" v="409" actId="1076"/>
        <pc:sldMkLst>
          <pc:docMk/>
          <pc:sldMk cId="2763741663" sldId="467"/>
        </pc:sldMkLst>
        <pc:spChg chg="del">
          <ac:chgData name="elidianaandrade@outlook.com" userId="S::urn:spo:guest#elidianaandrade@outlook.com::" providerId="AD" clId="Web-{B1C7D613-1DAF-28C5-74AD-3AEC6CC042A9}" dt="2023-06-17T23:17:00.452" v="362"/>
          <ac:spMkLst>
            <pc:docMk/>
            <pc:sldMk cId="2763741663" sldId="467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6:41.155" v="357" actId="20577"/>
          <ac:spMkLst>
            <pc:docMk/>
            <pc:sldMk cId="2763741663" sldId="467"/>
            <ac:spMk id="12" creationId="{E07D6F01-35A3-2961-8A28-34BFAD5F49A7}"/>
          </ac:spMkLst>
        </pc:spChg>
        <pc:spChg chg="del">
          <ac:chgData name="elidianaandrade@outlook.com" userId="S::urn:spo:guest#elidianaandrade@outlook.com::" providerId="AD" clId="Web-{B1C7D613-1DAF-28C5-74AD-3AEC6CC042A9}" dt="2023-06-17T23:17:04.296" v="367"/>
          <ac:spMkLst>
            <pc:docMk/>
            <pc:sldMk cId="2763741663" sldId="467"/>
            <ac:spMk id="29" creationId="{461C618C-9A57-6B52-BB92-C7B36CBBAED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17:03.233" v="366"/>
          <ac:spMkLst>
            <pc:docMk/>
            <pc:sldMk cId="2763741663" sldId="467"/>
            <ac:spMk id="35" creationId="{AE4E12B0-DA65-5E18-099A-1C30FAE50525}"/>
          </ac:spMkLst>
        </pc:spChg>
        <pc:grpChg chg="del">
          <ac:chgData name="elidianaandrade@outlook.com" userId="S::urn:spo:guest#elidianaandrade@outlook.com::" providerId="AD" clId="Web-{B1C7D613-1DAF-28C5-74AD-3AEC6CC042A9}" dt="2023-06-17T23:17:00.452" v="364"/>
          <ac:grpSpMkLst>
            <pc:docMk/>
            <pc:sldMk cId="2763741663" sldId="467"/>
            <ac:grpSpMk id="2" creationId="{0648D0D6-3C4A-469D-D30E-2CA46EDDE72B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17:00.452" v="363"/>
          <ac:grpSpMkLst>
            <pc:docMk/>
            <pc:sldMk cId="2763741663" sldId="467"/>
            <ac:grpSpMk id="3" creationId="{69FB07B9-65F1-5BFC-F8E3-91A3AED16748}"/>
          </ac:grpSpMkLst>
        </pc:grpChg>
        <pc:picChg chg="add mod ord">
          <ac:chgData name="elidianaandrade@outlook.com" userId="S::urn:spo:guest#elidianaandrade@outlook.com::" providerId="AD" clId="Web-{B1C7D613-1DAF-28C5-74AD-3AEC6CC042A9}" dt="2023-06-17T23:32:02.755" v="409" actId="1076"/>
          <ac:picMkLst>
            <pc:docMk/>
            <pc:sldMk cId="2763741663" sldId="467"/>
            <ac:picMk id="5" creationId="{E5235ECE-5ED6-49C4-59E2-1CD31CB81AEB}"/>
          </ac:picMkLst>
        </pc:picChg>
      </pc:sldChg>
    </pc:docChg>
  </pc:docChgLst>
  <pc:docChgLst>
    <pc:chgData name="elidianaandrade@outlook.com" userId="S::urn:spo:guest#elidianaandrade@outlook.com::" providerId="AD" clId="Web-{F4B84278-E987-DBFE-29D9-89D289123C18}"/>
    <pc:docChg chg="modSld">
      <pc:chgData name="elidianaandrade@outlook.com" userId="S::urn:spo:guest#elidianaandrade@outlook.com::" providerId="AD" clId="Web-{F4B84278-E987-DBFE-29D9-89D289123C18}" dt="2023-07-18T13:43:11.950" v="23" actId="20577"/>
      <pc:docMkLst>
        <pc:docMk/>
      </pc:docMkLst>
      <pc:sldChg chg="modSp">
        <pc:chgData name="elidianaandrade@outlook.com" userId="S::urn:spo:guest#elidianaandrade@outlook.com::" providerId="AD" clId="Web-{F4B84278-E987-DBFE-29D9-89D289123C18}" dt="2023-07-18T13:43:11.950" v="23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F4B84278-E987-DBFE-29D9-89D289123C18}" dt="2023-07-18T13:43:11.950" v="23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65B0B0F4-3EA3-D753-3DED-2D3073F8943A}"/>
    <pc:docChg chg="modSld">
      <pc:chgData name="elidianaandrade@outlook.com" userId="S::urn:spo:guest#elidianaandrade@outlook.com::" providerId="AD" clId="Web-{65B0B0F4-3EA3-D753-3DED-2D3073F8943A}" dt="2023-06-21T17:08:36.254" v="0" actId="1076"/>
      <pc:docMkLst>
        <pc:docMk/>
      </pc:docMkLst>
      <pc:sldChg chg="modSp">
        <pc:chgData name="elidianaandrade@outlook.com" userId="S::urn:spo:guest#elidianaandrade@outlook.com::" providerId="AD" clId="Web-{65B0B0F4-3EA3-D753-3DED-2D3073F8943A}" dt="2023-06-21T17:08:36.254" v="0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65B0B0F4-3EA3-D753-3DED-2D3073F8943A}" dt="2023-06-21T17:08:36.254" v="0" actId="1076"/>
          <ac:spMkLst>
            <pc:docMk/>
            <pc:sldMk cId="2763741663" sldId="467"/>
            <ac:spMk id="25" creationId="{F5E79D31-8D9B-00CD-6D63-7C467FD07910}"/>
          </ac:spMkLst>
        </pc:spChg>
      </pc:sldChg>
    </pc:docChg>
  </pc:docChgLst>
  <pc:docChgLst>
    <pc:chgData name="elidianaandrade@outlook.com" userId="S::urn:spo:guest#elidianaandrade@outlook.com::" providerId="AD" clId="Web-{6D0D6F23-292E-D9E4-6F98-55F4CEA6418F}"/>
    <pc:docChg chg="addSld modSld">
      <pc:chgData name="elidianaandrade@outlook.com" userId="S::urn:spo:guest#elidianaandrade@outlook.com::" providerId="AD" clId="Web-{6D0D6F23-292E-D9E4-6F98-55F4CEA6418F}" dt="2023-07-15T14:19:22.732" v="16" actId="20577"/>
      <pc:docMkLst>
        <pc:docMk/>
      </pc:docMkLst>
      <pc:sldChg chg="modSp add replId">
        <pc:chgData name="elidianaandrade@outlook.com" userId="S::urn:spo:guest#elidianaandrade@outlook.com::" providerId="AD" clId="Web-{6D0D6F23-292E-D9E4-6F98-55F4CEA6418F}" dt="2023-07-15T14:19:22.732" v="16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6D0D6F23-292E-D9E4-6F98-55F4CEA6418F}" dt="2023-07-15T14:19:22.732" v="16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82DC2CB2-49E1-ED59-9C57-64BD1565B269}"/>
    <pc:docChg chg="addSld delSld modSld">
      <pc:chgData name="elidianaandrade@outlook.com" userId="S::urn:spo:guest#elidianaandrade@outlook.com::" providerId="AD" clId="Web-{82DC2CB2-49E1-ED59-9C57-64BD1565B269}" dt="2023-06-14T11:49:45.143" v="77"/>
      <pc:docMkLst>
        <pc:docMk/>
      </pc:docMkLst>
      <pc:sldChg chg="modSp add del">
        <pc:chgData name="elidianaandrade@outlook.com" userId="S::urn:spo:guest#elidianaandrade@outlook.com::" providerId="AD" clId="Web-{82DC2CB2-49E1-ED59-9C57-64BD1565B269}" dt="2023-06-14T11:41:51.785" v="13"/>
        <pc:sldMkLst>
          <pc:docMk/>
          <pc:sldMk cId="4274570612" sldId="460"/>
        </pc:sldMkLst>
        <pc:spChg chg="mod">
          <ac:chgData name="elidianaandrade@outlook.com" userId="S::urn:spo:guest#elidianaandrade@outlook.com::" providerId="AD" clId="Web-{82DC2CB2-49E1-ED59-9C57-64BD1565B269}" dt="2023-06-14T11:41:30.019" v="9" actId="20577"/>
          <ac:spMkLst>
            <pc:docMk/>
            <pc:sldMk cId="4274570612" sldId="460"/>
            <ac:spMk id="3" creationId="{F71085A5-17B5-9363-960D-A4265C5333A8}"/>
          </ac:spMkLst>
        </pc:spChg>
      </pc:sldChg>
      <pc:sldChg chg="addSp delSp modSp add del">
        <pc:chgData name="elidianaandrade@outlook.com" userId="S::urn:spo:guest#elidianaandrade@outlook.com::" providerId="AD" clId="Web-{82DC2CB2-49E1-ED59-9C57-64BD1565B269}" dt="2023-06-14T11:49:45.143" v="77"/>
        <pc:sldMkLst>
          <pc:docMk/>
          <pc:sldMk cId="1861342306" sldId="461"/>
        </pc:sldMkLst>
        <pc:spChg chg="add mod">
          <ac:chgData name="elidianaandrade@outlook.com" userId="S::urn:spo:guest#elidianaandrade@outlook.com::" providerId="AD" clId="Web-{82DC2CB2-49E1-ED59-9C57-64BD1565B269}" dt="2023-06-14T11:48:28.594" v="76" actId="20577"/>
          <ac:spMkLst>
            <pc:docMk/>
            <pc:sldMk cId="1861342306" sldId="461"/>
            <ac:spMk id="2" creationId="{939C3FC0-F35B-BB20-1629-392B05111EA6}"/>
          </ac:spMkLst>
        </pc:spChg>
        <pc:spChg chg="del mod">
          <ac:chgData name="elidianaandrade@outlook.com" userId="S::urn:spo:guest#elidianaandrade@outlook.com::" providerId="AD" clId="Web-{82DC2CB2-49E1-ED59-9C57-64BD1565B269}" dt="2023-06-14T11:42:43.849" v="29"/>
          <ac:spMkLst>
            <pc:docMk/>
            <pc:sldMk cId="1861342306" sldId="461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5"/>
          <ac:spMkLst>
            <pc:docMk/>
            <pc:sldMk cId="1861342306" sldId="461"/>
            <ac:spMk id="5" creationId="{18B671EA-AFB5-5E56-8BE2-22403E46B515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4"/>
          <ac:spMkLst>
            <pc:docMk/>
            <pc:sldMk cId="1861342306" sldId="461"/>
            <ac:spMk id="11" creationId="{D64A32A9-97E0-7919-D7F7-B6D36E2998A8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3"/>
          <ac:spMkLst>
            <pc:docMk/>
            <pc:sldMk cId="1861342306" sldId="461"/>
            <ac:spMk id="23" creationId="{3C758F18-3055-8BD5-0CD4-CF7A0CEE8E2C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11" v="72"/>
          <ac:spMkLst>
            <pc:docMk/>
            <pc:sldMk cId="1861342306" sldId="461"/>
            <ac:spMk id="24" creationId="{AF4641D9-C391-51FA-6C41-A586A5F9F26D}"/>
          </ac:spMkLst>
        </pc:spChg>
        <pc:spChg chg="mod">
          <ac:chgData name="elidianaandrade@outlook.com" userId="S::urn:spo:guest#elidianaandrade@outlook.com::" providerId="AD" clId="Web-{82DC2CB2-49E1-ED59-9C57-64BD1565B269}" dt="2023-06-14T11:45:07.073" v="58" actId="20577"/>
          <ac:spMkLst>
            <pc:docMk/>
            <pc:sldMk cId="1861342306" sldId="461"/>
            <ac:spMk id="43" creationId="{8D25AFDA-7814-D346-97A7-0DE65DFDFFD5}"/>
          </ac:spMkLst>
        </pc:spChg>
        <pc:spChg chg="add del">
          <ac:chgData name="elidianaandrade@outlook.com" userId="S::urn:spo:guest#elidianaandrade@outlook.com::" providerId="AD" clId="Web-{82DC2CB2-49E1-ED59-9C57-64BD1565B269}" dt="2023-06-14T11:45:16.245" v="67"/>
          <ac:spMkLst>
            <pc:docMk/>
            <pc:sldMk cId="1861342306" sldId="461"/>
            <ac:spMk id="205" creationId="{00000000-0000-0000-0000-000000000000}"/>
          </ac:spMkLst>
        </pc:spChg>
        <pc:grpChg chg="del">
          <ac:chgData name="elidianaandrade@outlook.com" userId="S::urn:spo:guest#elidianaandrade@outlook.com::" providerId="AD" clId="Web-{82DC2CB2-49E1-ED59-9C57-64BD1565B269}" dt="2023-06-14T11:45:11.698" v="60"/>
          <ac:grpSpMkLst>
            <pc:docMk/>
            <pc:sldMk cId="1861342306" sldId="461"/>
            <ac:grpSpMk id="27" creationId="{6E03EE4C-2B13-7111-D70C-5B99A5D57D39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61"/>
          <ac:grpSpMkLst>
            <pc:docMk/>
            <pc:sldMk cId="1861342306" sldId="461"/>
            <ac:grpSpMk id="41" creationId="{43513D9B-1087-D2B5-7B41-07AF21AF317A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59"/>
          <ac:grpSpMkLst>
            <pc:docMk/>
            <pc:sldMk cId="1861342306" sldId="461"/>
            <ac:grpSpMk id="46" creationId="{6B832610-1B14-0798-B7F1-A77476DA4FE0}"/>
          </ac:grpSpMkLst>
        </pc:grpChg>
        <pc:picChg chg="del">
          <ac:chgData name="elidianaandrade@outlook.com" userId="S::urn:spo:guest#elidianaandrade@outlook.com::" providerId="AD" clId="Web-{82DC2CB2-49E1-ED59-9C57-64BD1565B269}" dt="2023-06-14T11:43:03.350" v="40"/>
          <ac:picMkLst>
            <pc:docMk/>
            <pc:sldMk cId="1861342306" sldId="461"/>
            <ac:picMk id="4" creationId="{27EC48D8-9DBB-00E2-4A73-D44FD71A8B40}"/>
          </ac:picMkLst>
        </pc:picChg>
        <pc:picChg chg="del">
          <ac:chgData name="elidianaandrade@outlook.com" userId="S::urn:spo:guest#elidianaandrade@outlook.com::" providerId="AD" clId="Web-{82DC2CB2-49E1-ED59-9C57-64BD1565B269}" dt="2023-06-14T11:43:04.256" v="41"/>
          <ac:picMkLst>
            <pc:docMk/>
            <pc:sldMk cId="1861342306" sldId="461"/>
            <ac:picMk id="51" creationId="{3B0B25A9-B557-03A1-EF71-CC92D8177E71}"/>
          </ac:picMkLst>
        </pc:picChg>
      </pc:sldChg>
      <pc:sldChg chg="add del">
        <pc:chgData name="elidianaandrade@outlook.com" userId="S::urn:spo:guest#elidianaandrade@outlook.com::" providerId="AD" clId="Web-{82DC2CB2-49E1-ED59-9C57-64BD1565B269}" dt="2023-06-14T11:42:48.037" v="31"/>
        <pc:sldMkLst>
          <pc:docMk/>
          <pc:sldMk cId="1961324216" sldId="462"/>
        </pc:sldMkLst>
      </pc:sldChg>
    </pc:docChg>
  </pc:docChgLst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3722D197-22C0-BACE-8AD6-CC0008DC0ECA}"/>
    <pc:docChg chg="modSld">
      <pc:chgData name="elidianaandrade@outlook.com" userId="S::urn:spo:guest#elidianaandrade@outlook.com::" providerId="AD" clId="Web-{3722D197-22C0-BACE-8AD6-CC0008DC0ECA}" dt="2023-06-18T18:41:17.637" v="144" actId="1076"/>
      <pc:docMkLst>
        <pc:docMk/>
      </pc:docMkLst>
      <pc:sldChg chg="addSp delSp modSp">
        <pc:chgData name="elidianaandrade@outlook.com" userId="S::urn:spo:guest#elidianaandrade@outlook.com::" providerId="AD" clId="Web-{3722D197-22C0-BACE-8AD6-CC0008DC0ECA}" dt="2023-06-18T17:54:15.353" v="15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3722D197-22C0-BACE-8AD6-CC0008DC0ECA}" dt="2023-06-18T17:54:11.931" v="14" actId="20577"/>
          <ac:spMkLst>
            <pc:docMk/>
            <pc:sldMk cId="2593177507" sldId="465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3722D197-22C0-BACE-8AD6-CC0008DC0ECA}" dt="2023-06-18T17:54:15.353" v="15" actId="20577"/>
          <ac:spMkLst>
            <pc:docMk/>
            <pc:sldMk cId="2593177507" sldId="465"/>
            <ac:spMk id="41" creationId="{2C503CAC-82F5-2BF4-E4DE-800E2D801427}"/>
          </ac:spMkLst>
        </pc:spChg>
        <pc:grpChg chg="add">
          <ac:chgData name="elidianaandrade@outlook.com" userId="S::urn:spo:guest#elidianaandrade@outlook.com::" providerId="AD" clId="Web-{3722D197-22C0-BACE-8AD6-CC0008DC0ECA}" dt="2023-06-18T17:53:43.649" v="13"/>
          <ac:grpSpMkLst>
            <pc:docMk/>
            <pc:sldMk cId="2593177507" sldId="465"/>
            <ac:grpSpMk id="2" creationId="{F1BAEB89-E332-D733-F7E3-72D6FDF01564}"/>
          </ac:grpSpMkLst>
        </pc:grpChg>
        <pc:grpChg chg="de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6" creationId="{0CAF70C6-A67F-B846-429D-5CB2B83A9E92}"/>
          </ac:grpSpMkLst>
        </pc:grpChg>
        <pc:grpChg chg="topLv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7" creationId="{F37131A7-F80A-4281-4CB7-256DD64B6FD6}"/>
          </ac:grpSpMkLst>
        </pc:grpChg>
        <pc:picChg chg="mod">
          <ac:chgData name="elidianaandrade@outlook.com" userId="S::urn:spo:guest#elidianaandrade@outlook.com::" providerId="AD" clId="Web-{3722D197-22C0-BACE-8AD6-CC0008DC0ECA}" dt="2023-06-18T12:39:37.993" v="1"/>
          <ac:picMkLst>
            <pc:docMk/>
            <pc:sldMk cId="2593177507" sldId="465"/>
            <ac:picMk id="32" creationId="{AC07A64D-09D4-F13C-8C60-28A71888F3C5}"/>
          </ac:picMkLst>
        </pc:picChg>
        <pc:picChg chg="mod topLvl">
          <ac:chgData name="elidianaandrade@outlook.com" userId="S::urn:spo:guest#elidianaandrade@outlook.com::" providerId="AD" clId="Web-{3722D197-22C0-BACE-8AD6-CC0008DC0ECA}" dt="2023-06-18T17:53:37.383" v="12" actId="1076"/>
          <ac:picMkLst>
            <pc:docMk/>
            <pc:sldMk cId="2593177507" sldId="465"/>
            <ac:picMk id="38" creationId="{2EC95577-5292-5E27-2656-2387626D33D2}"/>
          </ac:picMkLst>
        </pc:picChg>
      </pc:sldChg>
      <pc:sldChg chg="addSp delSp modSp">
        <pc:chgData name="elidianaandrade@outlook.com" userId="S::urn:spo:guest#elidianaandrade@outlook.com::" providerId="AD" clId="Web-{3722D197-22C0-BACE-8AD6-CC0008DC0ECA}" dt="2023-06-18T18:41:17.637" v="144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3722D197-22C0-BACE-8AD6-CC0008DC0ECA}" dt="2023-06-18T17:54:29.447" v="21" actId="20577"/>
          <ac:spMkLst>
            <pc:docMk/>
            <pc:sldMk cId="2763741663" sldId="467"/>
            <ac:spMk id="12" creationId="{E07D6F01-35A3-2961-8A28-34BFAD5F49A7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9" actId="1076"/>
          <ac:spMkLst>
            <pc:docMk/>
            <pc:sldMk cId="2763741663" sldId="467"/>
            <ac:spMk id="13" creationId="{DD218DC1-FFA4-B9E5-4E61-B1F0F6C7378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17.637" v="144" actId="1076"/>
          <ac:spMkLst>
            <pc:docMk/>
            <pc:sldMk cId="2763741663" sldId="467"/>
            <ac:spMk id="21" creationId="{D07041F2-7B2E-B1BD-DC44-7F337655A5E1}"/>
          </ac:spMkLst>
        </pc:spChg>
        <pc:spChg chg="add del mod">
          <ac:chgData name="elidianaandrade@outlook.com" userId="S::urn:spo:guest#elidianaandrade@outlook.com::" providerId="AD" clId="Web-{3722D197-22C0-BACE-8AD6-CC0008DC0ECA}" dt="2023-06-18T18:32:11.833" v="67"/>
          <ac:spMkLst>
            <pc:docMk/>
            <pc:sldMk cId="2763741663" sldId="467"/>
            <ac:spMk id="22" creationId="{790002DD-CC11-F3A8-08D1-B28688AF96A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7.668" v="143" actId="1076"/>
          <ac:spMkLst>
            <pc:docMk/>
            <pc:sldMk cId="2763741663" sldId="467"/>
            <ac:spMk id="23" creationId="{6EDA5D30-96A7-DED0-DD76-9009C8C0082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8" actId="1076"/>
          <ac:spMkLst>
            <pc:docMk/>
            <pc:sldMk cId="2763741663" sldId="467"/>
            <ac:spMk id="24" creationId="{84719049-83A6-5E83-6742-F18F0F6B02F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4.793" v="142" actId="1076"/>
          <ac:spMkLst>
            <pc:docMk/>
            <pc:sldMk cId="2763741663" sldId="467"/>
            <ac:spMk id="25" creationId="{F5E79D31-8D9B-00CD-6D63-7C467FD07910}"/>
          </ac:spMkLst>
        </pc:spChg>
        <pc:grpChg chg="add mod">
          <ac:chgData name="elidianaandrade@outlook.com" userId="S::urn:spo:guest#elidianaandrade@outlook.com::" providerId="AD" clId="Web-{3722D197-22C0-BACE-8AD6-CC0008DC0ECA}" dt="2023-06-18T18:35:45.438" v="130" actId="1076"/>
          <ac:grpSpMkLst>
            <pc:docMk/>
            <pc:sldMk cId="2763741663" sldId="467"/>
            <ac:grpSpMk id="10" creationId="{F2DF77BC-DA53-5FC4-ABFC-27AB37ECC65B}"/>
          </ac:grpSpMkLst>
        </pc:grpChg>
        <pc:grpChg chg="add del">
          <ac:chgData name="elidianaandrade@outlook.com" userId="S::urn:spo:guest#elidianaandrade@outlook.com::" providerId="AD" clId="Web-{3722D197-22C0-BACE-8AD6-CC0008DC0ECA}" dt="2023-06-18T18:30:09.329" v="47"/>
          <ac:grpSpMkLst>
            <pc:docMk/>
            <pc:sldMk cId="2763741663" sldId="467"/>
            <ac:grpSpMk id="19" creationId="{DB41E4ED-46AA-13B9-68E9-6A5ABE535199}"/>
          </ac:grpSpMkLst>
        </pc:grpChg>
        <pc:picChg chg="add del mod">
          <ac:chgData name="elidianaandrade@outlook.com" userId="S::urn:spo:guest#elidianaandrade@outlook.com::" providerId="AD" clId="Web-{3722D197-22C0-BACE-8AD6-CC0008DC0ECA}" dt="2023-06-18T18:28:56.103" v="39"/>
          <ac:picMkLst>
            <pc:docMk/>
            <pc:sldMk cId="2763741663" sldId="467"/>
            <ac:picMk id="2" creationId="{87F3E8AD-36C9-8ED9-4980-D2E7000C7985}"/>
          </ac:picMkLst>
        </pc:picChg>
        <pc:picChg chg="add del mod">
          <ac:chgData name="elidianaandrade@outlook.com" userId="S::urn:spo:guest#elidianaandrade@outlook.com::" providerId="AD" clId="Web-{3722D197-22C0-BACE-8AD6-CC0008DC0ECA}" dt="2023-06-18T18:30:10.173" v="48"/>
          <ac:picMkLst>
            <pc:docMk/>
            <pc:sldMk cId="2763741663" sldId="467"/>
            <ac:picMk id="3" creationId="{D5AB76F2-1C17-4F15-30BB-A38EA8B2F827}"/>
          </ac:picMkLst>
        </pc:picChg>
        <pc:picChg chg="mod modCrop">
          <ac:chgData name="elidianaandrade@outlook.com" userId="S::urn:spo:guest#elidianaandrade@outlook.com::" providerId="AD" clId="Web-{3722D197-22C0-BACE-8AD6-CC0008DC0ECA}" dt="2023-06-18T18:33:21.148" v="98"/>
          <ac:picMkLst>
            <pc:docMk/>
            <pc:sldMk cId="2763741663" sldId="467"/>
            <ac:picMk id="5" creationId="{E5235ECE-5ED6-49C4-59E2-1CD31CB81AEB}"/>
          </ac:picMkLst>
        </pc:picChg>
        <pc:picChg chg="mod">
          <ac:chgData name="elidianaandrade@outlook.com" userId="S::urn:spo:guest#elidianaandrade@outlook.com::" providerId="AD" clId="Web-{3722D197-22C0-BACE-8AD6-CC0008DC0ECA}" dt="2023-06-18T18:30:06.907" v="46"/>
          <ac:picMkLst>
            <pc:docMk/>
            <pc:sldMk cId="2763741663" sldId="467"/>
            <ac:picMk id="7" creationId="{103C38B9-879F-08FE-3E36-22A007E598D3}"/>
          </ac:picMkLst>
        </pc:picChg>
      </pc:sldChg>
    </pc:docChg>
  </pc:docChgLst>
  <pc:docChgLst>
    <pc:chgData name="elidianaandrade@outlook.com" userId="S::urn:spo:guest#elidianaandrade@outlook.com::" providerId="AD" clId="Web-{1A14F346-994D-F195-CE4A-BA8283490109}"/>
    <pc:docChg chg="addSld delSld modSld">
      <pc:chgData name="elidianaandrade@outlook.com" userId="S::urn:spo:guest#elidianaandrade@outlook.com::" providerId="AD" clId="Web-{1A14F346-994D-F195-CE4A-BA8283490109}" dt="2023-06-17T14:25:13.163" v="247" actId="20577"/>
      <pc:docMkLst>
        <pc:docMk/>
      </pc:docMkLst>
      <pc:sldChg chg="modSp">
        <pc:chgData name="elidianaandrade@outlook.com" userId="S::urn:spo:guest#elidianaandrade@outlook.com::" providerId="AD" clId="Web-{1A14F346-994D-F195-CE4A-BA8283490109}" dt="2023-06-17T13:55:11.272" v="55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1A14F346-994D-F195-CE4A-BA8283490109}" dt="2023-06-17T13:54:45.646" v="24" actId="20577"/>
          <ac:spMkLst>
            <pc:docMk/>
            <pc:sldMk cId="0" sldId="262"/>
            <ac:spMk id="147" creationId="{A42F9A19-961E-399E-CEAB-F926AD7D9C42}"/>
          </ac:spMkLst>
        </pc:spChg>
        <pc:spChg chg="mod">
          <ac:chgData name="elidianaandrade@outlook.com" userId="S::urn:spo:guest#elidianaandrade@outlook.com::" providerId="AD" clId="Web-{1A14F346-994D-F195-CE4A-BA8283490109}" dt="2023-06-17T13:55:11.272" v="55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1A14F346-994D-F195-CE4A-BA8283490109}" dt="2023-06-17T13:55:09.725" v="53" actId="20577"/>
          <ac:spMkLst>
            <pc:docMk/>
            <pc:sldMk cId="0" sldId="262"/>
            <ac:spMk id="155" creationId="{77CBD275-5ADD-8227-124F-FA612AFAFB8E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3:54:14.286" v="4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1A14F346-994D-F195-CE4A-BA8283490109}" dt="2023-06-17T13:54:14.286" v="4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0:37.685" v="106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1A14F346-994D-F195-CE4A-BA8283490109}" dt="2023-06-17T14:00:37.685" v="106" actId="20577"/>
          <ac:spMkLst>
            <pc:docMk/>
            <pc:sldMk cId="0" sldId="264"/>
            <ac:spMk id="3" creationId="{5D9B7CC4-43E8-51FF-1BAA-9BEC7D18539A}"/>
          </ac:spMkLst>
        </pc:spChg>
      </pc:sldChg>
      <pc:sldChg chg="addSp delSp modSp">
        <pc:chgData name="elidianaandrade@outlook.com" userId="S::urn:spo:guest#elidianaandrade@outlook.com::" providerId="AD" clId="Web-{1A14F346-994D-F195-CE4A-BA8283490109}" dt="2023-06-17T13:57:49.588" v="85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1A14F346-994D-F195-CE4A-BA8283490109}" dt="2023-06-17T13:56:27.164" v="66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1A14F346-994D-F195-CE4A-BA8283490109}" dt="2023-06-17T13:56:53.899" v="68"/>
          <ac:picMkLst>
            <pc:docMk/>
            <pc:sldMk cId="0" sldId="272"/>
            <ac:picMk id="2" creationId="{47E781CA-2961-E776-7464-C410F4E3F091}"/>
          </ac:picMkLst>
        </pc:picChg>
        <pc:picChg chg="add del">
          <ac:chgData name="elidianaandrade@outlook.com" userId="S::urn:spo:guest#elidianaandrade@outlook.com::" providerId="AD" clId="Web-{1A14F346-994D-F195-CE4A-BA8283490109}" dt="2023-06-17T13:57:49.588" v="85"/>
          <ac:picMkLst>
            <pc:docMk/>
            <pc:sldMk cId="0" sldId="272"/>
            <ac:picMk id="4" creationId="{47E781CA-2961-E776-7464-C410F4E3F091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3:57:49.557" v="84" actId="1076"/>
          <ac:picMkLst>
            <pc:docMk/>
            <pc:sldMk cId="0" sldId="272"/>
            <ac:picMk id="5" creationId="{8AFDC34A-4521-0044-79DB-4219495E8343}"/>
          </ac:picMkLst>
        </pc:picChg>
      </pc:sldChg>
      <pc:sldChg chg="modSp">
        <pc:chgData name="elidianaandrade@outlook.com" userId="S::urn:spo:guest#elidianaandrade@outlook.com::" providerId="AD" clId="Web-{1A14F346-994D-F195-CE4A-BA8283490109}" dt="2023-06-17T14:25:13.163" v="247" actId="20577"/>
        <pc:sldMkLst>
          <pc:docMk/>
          <pc:sldMk cId="801428943" sldId="457"/>
        </pc:sldMkLst>
        <pc:spChg chg="mod">
          <ac:chgData name="elidianaandrade@outlook.com" userId="S::urn:spo:guest#elidianaandrade@outlook.com::" providerId="AD" clId="Web-{1A14F346-994D-F195-CE4A-BA8283490109}" dt="2023-06-17T14:25:13.163" v="247" actId="20577"/>
          <ac:spMkLst>
            <pc:docMk/>
            <pc:sldMk cId="801428943" sldId="457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9:22.513" v="125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1A14F346-994D-F195-CE4A-BA8283490109}" dt="2023-06-17T14:09:22.513" v="125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1A14F346-994D-F195-CE4A-BA8283490109}" dt="2023-06-17T14:19:54.812" v="189"/>
        <pc:sldMkLst>
          <pc:docMk/>
          <pc:sldMk cId="978405909" sldId="460"/>
        </pc:sldMkLst>
      </pc:sldChg>
      <pc:sldChg chg="addSp delSp modSp add">
        <pc:chgData name="elidianaandrade@outlook.com" userId="S::urn:spo:guest#elidianaandrade@outlook.com::" providerId="AD" clId="Web-{1A14F346-994D-F195-CE4A-BA8283490109}" dt="2023-06-17T14:24:11.568" v="241"/>
        <pc:sldMkLst>
          <pc:docMk/>
          <pc:sldMk cId="422854548" sldId="461"/>
        </pc:sldMkLst>
        <pc:spChg chg="add mod">
          <ac:chgData name="elidianaandrade@outlook.com" userId="S::urn:spo:guest#elidianaandrade@outlook.com::" providerId="AD" clId="Web-{1A14F346-994D-F195-CE4A-BA8283490109}" dt="2023-06-17T14:22:59.457" v="225" actId="20577"/>
          <ac:spMkLst>
            <pc:docMk/>
            <pc:sldMk cId="422854548" sldId="461"/>
            <ac:spMk id="7" creationId="{2B28B000-A857-A634-27BE-9EF203E271A6}"/>
          </ac:spMkLst>
        </pc:spChg>
        <pc:spChg chg="mod">
          <ac:chgData name="elidianaandrade@outlook.com" userId="S::urn:spo:guest#elidianaandrade@outlook.com::" providerId="AD" clId="Web-{1A14F346-994D-F195-CE4A-BA8283490109}" dt="2023-06-17T14:23:33.739" v="235" actId="1076"/>
          <ac:spMkLst>
            <pc:docMk/>
            <pc:sldMk cId="422854548" sldId="461"/>
            <ac:spMk id="8" creationId="{07486640-C1FB-97A3-ABA7-DC2880AB9197}"/>
          </ac:spMkLst>
        </pc:spChg>
        <pc:spChg chg="mod">
          <ac:chgData name="elidianaandrade@outlook.com" userId="S::urn:spo:guest#elidianaandrade@outlook.com::" providerId="AD" clId="Web-{1A14F346-994D-F195-CE4A-BA8283490109}" dt="2023-06-17T14:22:45.238" v="214" actId="20577"/>
          <ac:spMkLst>
            <pc:docMk/>
            <pc:sldMk cId="422854548" sldId="461"/>
            <ac:spMk id="9" creationId="{D5C34CA8-2E95-5F20-37F8-B74D78E1E3FB}"/>
          </ac:spMkLst>
        </pc:spChg>
        <pc:spChg chg="mod">
          <ac:chgData name="elidianaandrade@outlook.com" userId="S::urn:spo:guest#elidianaandrade@outlook.com::" providerId="AD" clId="Web-{1A14F346-994D-F195-CE4A-BA8283490109}" dt="2023-06-17T14:23:57.052" v="240" actId="1076"/>
          <ac:spMkLst>
            <pc:docMk/>
            <pc:sldMk cId="422854548" sldId="461"/>
            <ac:spMk id="10" creationId="{B5ED2999-2488-036F-30EE-062EF64B1475}"/>
          </ac:spMkLst>
        </pc:spChg>
        <pc:spChg chg="mod topLvl">
          <ac:chgData name="elidianaandrade@outlook.com" userId="S::urn:spo:guest#elidianaandrade@outlook.com::" providerId="AD" clId="Web-{1A14F346-994D-F195-CE4A-BA8283490109}" dt="2023-06-17T14:23:33.739" v="232" actId="1076"/>
          <ac:spMkLst>
            <pc:docMk/>
            <pc:sldMk cId="422854548" sldId="461"/>
            <ac:spMk id="15" creationId="{DAADF492-D58C-225F-6F36-61B2932937C7}"/>
          </ac:spMkLst>
        </pc:spChg>
        <pc:spChg chg="add del">
          <ac:chgData name="elidianaandrade@outlook.com" userId="S::urn:spo:guest#elidianaandrade@outlook.com::" providerId="AD" clId="Web-{1A14F346-994D-F195-CE4A-BA8283490109}" dt="2023-06-17T14:17:41.309" v="167"/>
          <ac:spMkLst>
            <pc:docMk/>
            <pc:sldMk cId="422854548" sldId="461"/>
            <ac:spMk id="20" creationId="{9CB82719-B700-41B8-E192-756402E8D761}"/>
          </ac:spMkLst>
        </pc:spChg>
        <pc:grpChg chg="mod">
          <ac:chgData name="elidianaandrade@outlook.com" userId="S::urn:spo:guest#elidianaandrade@outlook.com::" providerId="AD" clId="Web-{1A14F346-994D-F195-CE4A-BA8283490109}" dt="2023-06-17T14:23:33.739" v="234" actId="1076"/>
          <ac:grpSpMkLst>
            <pc:docMk/>
            <pc:sldMk cId="422854548" sldId="461"/>
            <ac:grpSpMk id="5" creationId="{B128094D-50DE-09CB-FFE9-626C78A1907D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52.036" v="239" actId="1076"/>
          <ac:grpSpMkLst>
            <pc:docMk/>
            <pc:sldMk cId="422854548" sldId="461"/>
            <ac:grpSpMk id="6" creationId="{976968C6-FD04-7E48-DF56-76B3FF3D2892}"/>
          </ac:grpSpMkLst>
        </pc:grpChg>
        <pc:grpChg chg="add del mod">
          <ac:chgData name="elidianaandrade@outlook.com" userId="S::urn:spo:guest#elidianaandrade@outlook.com::" providerId="AD" clId="Web-{1A14F346-994D-F195-CE4A-BA8283490109}" dt="2023-06-17T14:21:22.455" v="205"/>
          <ac:grpSpMkLst>
            <pc:docMk/>
            <pc:sldMk cId="422854548" sldId="461"/>
            <ac:grpSpMk id="11" creationId="{444DDFEF-BEE9-F028-7829-74AD71A5D936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33.739" v="233" actId="1076"/>
          <ac:grpSpMkLst>
            <pc:docMk/>
            <pc:sldMk cId="422854548" sldId="461"/>
            <ac:grpSpMk id="13" creationId="{78C1A155-9A13-416D-B6CB-03DA3086BB5A}"/>
          </ac:grpSpMkLst>
        </pc:grpChg>
        <pc:grpChg chg="del">
          <ac:chgData name="elidianaandrade@outlook.com" userId="S::urn:spo:guest#elidianaandrade@outlook.com::" providerId="AD" clId="Web-{1A14F346-994D-F195-CE4A-BA8283490109}" dt="2023-06-17T14:16:23.444" v="135"/>
          <ac:grpSpMkLst>
            <pc:docMk/>
            <pc:sldMk cId="422854548" sldId="461"/>
            <ac:grpSpMk id="14" creationId="{37F1571E-8F7D-4678-499F-77C3359AD8F9}"/>
          </ac:grpSpMkLst>
        </pc:grpChg>
        <pc:grpChg chg="add">
          <ac:chgData name="elidianaandrade@outlook.com" userId="S::urn:spo:guest#elidianaandrade@outlook.com::" providerId="AD" clId="Web-{1A14F346-994D-F195-CE4A-BA8283490109}" dt="2023-06-17T14:24:11.568" v="241"/>
          <ac:grpSpMkLst>
            <pc:docMk/>
            <pc:sldMk cId="422854548" sldId="461"/>
            <ac:grpSpMk id="18" creationId="{77FE5C17-9686-EC28-9FE8-5A0A8EBAB337}"/>
          </ac:grpSpMkLst>
        </pc:grpChg>
        <pc:picChg chg="del topLvl">
          <ac:chgData name="elidianaandrade@outlook.com" userId="S::urn:spo:guest#elidianaandrade@outlook.com::" providerId="AD" clId="Web-{1A14F346-994D-F195-CE4A-BA8283490109}" dt="2023-06-17T14:21:22.455" v="205"/>
          <ac:picMkLst>
            <pc:docMk/>
            <pc:sldMk cId="422854548" sldId="461"/>
            <ac:picMk id="16" creationId="{E1BEBCD0-9D21-FCA4-B673-12D87F71DF67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4:23:33.739" v="231" actId="1076"/>
          <ac:picMkLst>
            <pc:docMk/>
            <pc:sldMk cId="422854548" sldId="461"/>
            <ac:picMk id="17" creationId="{03861F17-A6AB-766C-1B4D-98126141B782}"/>
          </ac:picMkLst>
        </pc:picChg>
      </pc:sldChg>
    </pc:docChg>
  </pc:docChgLst>
  <pc:docChgLst>
    <pc:chgData name="elidianaandrade@outlook.com" userId="S::urn:spo:guest#elidianaandrade@outlook.com::" providerId="AD" clId="Web-{983D003B-CEE8-81D8-8F78-4F139DF75EC5}"/>
    <pc:docChg chg="addSld modSld">
      <pc:chgData name="elidianaandrade@outlook.com" userId="S::urn:spo:guest#elidianaandrade@outlook.com::" providerId="AD" clId="Web-{983D003B-CEE8-81D8-8F78-4F139DF75EC5}" dt="2023-07-09T23:37:58.329" v="45" actId="20577"/>
      <pc:docMkLst>
        <pc:docMk/>
      </pc:docMkLst>
      <pc:sldChg chg="modSp">
        <pc:chgData name="elidianaandrade@outlook.com" userId="S::urn:spo:guest#elidianaandrade@outlook.com::" providerId="AD" clId="Web-{983D003B-CEE8-81D8-8F78-4F139DF75EC5}" dt="2023-07-09T23:18:11.732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983D003B-CEE8-81D8-8F78-4F139DF75EC5}" dt="2023-07-09T23:18:11.732" v="6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983D003B-CEE8-81D8-8F78-4F139DF75EC5}" dt="2023-07-09T23:37:55.970" v="44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983D003B-CEE8-81D8-8F78-4F139DF75EC5}" dt="2023-07-09T23:37:55.970" v="44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 add replId">
        <pc:chgData name="elidianaandrade@outlook.com" userId="S::urn:spo:guest#elidianaandrade@outlook.com::" providerId="AD" clId="Web-{983D003B-CEE8-81D8-8F78-4F139DF75EC5}" dt="2023-07-09T23:37:58.329" v="45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983D003B-CEE8-81D8-8F78-4F139DF75EC5}" dt="2023-07-09T23:37:58.329" v="45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B4B6B719-764D-50E1-239E-75EFFBA24AA4}"/>
    <pc:docChg chg="delSld modSld">
      <pc:chgData name="Leonardo Moreira Ropelato" userId="S::leonardo.ropelato@dio.me::a289a7f8-9c5e-44ce-8a70-4fb6bc72822a" providerId="AD" clId="Web-{B4B6B719-764D-50E1-239E-75EFFBA24AA4}" dt="2023-02-09T20:43:57.070" v="152" actId="20577"/>
      <pc:docMkLst>
        <pc:docMk/>
      </pc:docMkLst>
      <pc:sldChg chg="del">
        <pc:chgData name="Leonardo Moreira Ropelato" userId="S::leonardo.ropelato@dio.me::a289a7f8-9c5e-44ce-8a70-4fb6bc72822a" providerId="AD" clId="Web-{B4B6B719-764D-50E1-239E-75EFFBA24AA4}" dt="2023-02-09T20:23:44.749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3:47.874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1:21.630" v="148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B4B6B719-764D-50E1-239E-75EFFBA24AA4}" dt="2023-02-09T20:41:21.630" v="148" actId="20577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B4B6B719-764D-50E1-239E-75EFFBA24AA4}" dt="2023-02-09T20:43:57.070" v="152" actId="20577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B4B6B719-764D-50E1-239E-75EFFBA24AA4}" dt="2023-02-09T20:28:52.974" v="31"/>
          <ac:spMkLst>
            <pc:docMk/>
            <pc:sldMk cId="0" sldId="264"/>
            <ac:spMk id="2" creationId="{EA76106C-94F5-5554-4635-F6924807C338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1:28.774" v="41"/>
          <ac:spMkLst>
            <pc:docMk/>
            <pc:sldMk cId="0" sldId="264"/>
            <ac:spMk id="3" creationId="{D2CC000E-AF75-70DC-0CC0-CF7A3C868929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1:26.993" v="39"/>
          <ac:spMkLst>
            <pc:docMk/>
            <pc:sldMk cId="0" sldId="264"/>
            <ac:spMk id="4" creationId="{B59F25CD-4F11-5AC7-6267-CCD6B0B66EC4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2:35.338" v="52"/>
          <ac:spMkLst>
            <pc:docMk/>
            <pc:sldMk cId="0" sldId="264"/>
            <ac:spMk id="5" creationId="{6E7B885E-A708-9B66-A7B0-79FC722B3608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4:20.246" v="72"/>
          <ac:spMkLst>
            <pc:docMk/>
            <pc:sldMk cId="0" sldId="264"/>
            <ac:spMk id="6" creationId="{D429C9CD-6E3B-AE93-5620-AD78CEFFAF31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5:28.248" v="75"/>
          <ac:spMkLst>
            <pc:docMk/>
            <pc:sldMk cId="0" sldId="264"/>
            <ac:spMk id="183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1:33.477" v="44"/>
          <ac:spMkLst>
            <pc:docMk/>
            <pc:sldMk cId="0" sldId="264"/>
            <ac:spMk id="18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39.185" v="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3:57.070" v="152" actId="20577"/>
          <ac:spMkLst>
            <pc:docMk/>
            <pc:sldMk cId="0" sldId="264"/>
            <ac:spMk id="186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1.717" v="77"/>
          <ac:spMkLst>
            <pc:docMk/>
            <pc:sldMk cId="0" sldId="264"/>
            <ac:spMk id="187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7.279" v="79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B4B6B719-764D-50E1-239E-75EFFBA24AA4}" dt="2023-02-09T20:40:15.456" v="134" actId="20577"/>
        <pc:sldMkLst>
          <pc:docMk/>
          <pc:sldMk cId="0" sldId="265"/>
        </pc:sldMkLst>
        <pc:spChg chg="del">
          <ac:chgData name="Leonardo Moreira Ropelato" userId="S::leonardo.ropelato@dio.me::a289a7f8-9c5e-44ce-8a70-4fb6bc72822a" providerId="AD" clId="Web-{B4B6B719-764D-50E1-239E-75EFFBA24AA4}" dt="2023-02-09T20:25:07.126" v="16"/>
          <ac:spMkLst>
            <pc:docMk/>
            <pc:sldMk cId="0" sldId="265"/>
            <ac:spMk id="19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25:18.970" v="18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0:15.456" v="134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40:26.019" v="135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48.627" v="22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1.361" v="23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2.096" v="24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4.611" v="25"/>
        <pc:sldMkLst>
          <pc:docMk/>
          <pc:sldMk cId="0" sldId="271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2:10.834" v="150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B4B6B719-764D-50E1-239E-75EFFBA24AA4}" dt="2023-02-09T20:42:10.834" v="150" actId="20577"/>
          <ac:spMkLst>
            <pc:docMk/>
            <pc:sldMk cId="0" sldId="274"/>
            <ac:spMk id="27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24:56.063" v="15"/>
        <pc:sldMkLst>
          <pc:docMk/>
          <pc:sldMk cId="3402915008" sldId="276"/>
        </pc:sldMkLst>
      </pc:sldChg>
    </pc:docChg>
  </pc:docChgLst>
  <pc:docChgLst>
    <pc:chgData name="elidianaandrade@outlook.com" userId="S::urn:spo:guest#elidianaandrade@outlook.com::" providerId="AD" clId="Web-{E110DBA2-EA29-651B-D8B4-96D58E9C19B1}"/>
    <pc:docChg chg="modSld">
      <pc:chgData name="elidianaandrade@outlook.com" userId="S::urn:spo:guest#elidianaandrade@outlook.com::" providerId="AD" clId="Web-{E110DBA2-EA29-651B-D8B4-96D58E9C19B1}" dt="2023-06-17T16:22:34.452" v="0" actId="20577"/>
      <pc:docMkLst>
        <pc:docMk/>
      </pc:docMkLst>
      <pc:sldChg chg="modSp">
        <pc:chgData name="elidianaandrade@outlook.com" userId="S::urn:spo:guest#elidianaandrade@outlook.com::" providerId="AD" clId="Web-{E110DBA2-EA29-651B-D8B4-96D58E9C19B1}" dt="2023-06-17T16:22:34.452" v="0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E110DBA2-EA29-651B-D8B4-96D58E9C19B1}" dt="2023-06-17T16:22:34.452" v="0" actId="20577"/>
          <ac:spMkLst>
            <pc:docMk/>
            <pc:sldMk cId="0" sldId="263"/>
            <ac:spMk id="2" creationId="{266BF0CD-F6D0-826F-7F6A-4792E3C4394D}"/>
          </ac:spMkLst>
        </pc:spChg>
      </pc:sldChg>
    </pc:docChg>
  </pc:docChgLst>
  <pc:docChgLst>
    <pc:chgData name="elidianaandrade@outlook.com" userId="S::urn:spo:guest#elidianaandrade@outlook.com::" providerId="AD" clId="Web-{21C4D1DE-B705-4695-87B0-E698B48700CD}"/>
    <pc:docChg chg="modSld">
      <pc:chgData name="elidianaandrade@outlook.com" userId="S::urn:spo:guest#elidianaandrade@outlook.com::" providerId="AD" clId="Web-{21C4D1DE-B705-4695-87B0-E698B48700CD}" dt="2023-06-17T13:46:20.423" v="71" actId="20577"/>
      <pc:docMkLst>
        <pc:docMk/>
      </pc:docMkLst>
      <pc:sldChg chg="modSp">
        <pc:chgData name="elidianaandrade@outlook.com" userId="S::urn:spo:guest#elidianaandrade@outlook.com::" providerId="AD" clId="Web-{21C4D1DE-B705-4695-87B0-E698B48700CD}" dt="2023-06-17T13:45:43.641" v="55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1C4D1DE-B705-4695-87B0-E698B48700CD}" dt="2023-06-17T13:45:24.375" v="53" actId="20577"/>
          <ac:spMkLst>
            <pc:docMk/>
            <pc:sldMk cId="0" sldId="262"/>
            <ac:spMk id="148" creationId="{363F808A-60C4-7ACF-909E-3E75F6DD4A34}"/>
          </ac:spMkLst>
        </pc:spChg>
        <pc:spChg chg="mod">
          <ac:chgData name="elidianaandrade@outlook.com" userId="S::urn:spo:guest#elidianaandrade@outlook.com::" providerId="AD" clId="Web-{21C4D1DE-B705-4695-87B0-E698B48700CD}" dt="2023-06-17T13:45:14.968" v="42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21C4D1DE-B705-4695-87B0-E698B48700CD}" dt="2023-06-17T13:44:01.560" v="36" actId="20577"/>
          <ac:spMkLst>
            <pc:docMk/>
            <pc:sldMk cId="0" sldId="262"/>
            <ac:spMk id="152" creationId="{B5179DA5-4BC4-B352-EC41-790610C10D94}"/>
          </ac:spMkLst>
        </pc:spChg>
        <pc:spChg chg="mod">
          <ac:chgData name="elidianaandrade@outlook.com" userId="S::urn:spo:guest#elidianaandrade@outlook.com::" providerId="AD" clId="Web-{21C4D1DE-B705-4695-87B0-E698B48700CD}" dt="2023-06-17T13:43:48.013" v="21" actId="20577"/>
          <ac:spMkLst>
            <pc:docMk/>
            <pc:sldMk cId="0" sldId="262"/>
            <ac:spMk id="155" creationId="{77CBD275-5ADD-8227-124F-FA612AFAFB8E}"/>
          </ac:spMkLst>
        </pc:spChg>
        <pc:picChg chg="mod">
          <ac:chgData name="elidianaandrade@outlook.com" userId="S::urn:spo:guest#elidianaandrade@outlook.com::" providerId="AD" clId="Web-{21C4D1DE-B705-4695-87B0-E698B48700CD}" dt="2023-06-17T13:45:09.984" v="40"/>
          <ac:picMkLst>
            <pc:docMk/>
            <pc:sldMk cId="0" sldId="262"/>
            <ac:picMk id="159" creationId="{B8231AFD-701D-F786-8A03-C9A9CABBCBEF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11.734" v="41"/>
          <ac:picMkLst>
            <pc:docMk/>
            <pc:sldMk cId="0" sldId="262"/>
            <ac:picMk id="161" creationId="{66C53B7B-1B27-21BA-18AA-847495B975B1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43.641" v="55"/>
          <ac:picMkLst>
            <pc:docMk/>
            <pc:sldMk cId="0" sldId="262"/>
            <ac:picMk id="163" creationId="{D9180F20-DFA9-B856-66AC-095B544F2142}"/>
          </ac:picMkLst>
        </pc:picChg>
      </pc:sldChg>
      <pc:sldChg chg="modSp">
        <pc:chgData name="elidianaandrade@outlook.com" userId="S::urn:spo:guest#elidianaandrade@outlook.com::" providerId="AD" clId="Web-{21C4D1DE-B705-4695-87B0-E698B48700CD}" dt="2023-06-17T13:46:20.423" v="71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1C4D1DE-B705-4695-87B0-E698B48700CD}" dt="2023-06-17T13:46:20.423" v="71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1C4D1DE-B705-4695-87B0-E698B48700CD}" dt="2023-06-17T13:28:57.803" v="15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1C4D1DE-B705-4695-87B0-E698B48700CD}" dt="2023-06-17T13:28:57.803" v="15" actId="20577"/>
          <ac:spMkLst>
            <pc:docMk/>
            <pc:sldMk cId="0" sldId="272"/>
            <ac:spMk id="3" creationId="{9CCCB74A-4D1E-BAB6-AC65-F806A076003B}"/>
          </ac:spMkLst>
        </pc:spChg>
      </pc:sldChg>
    </pc:docChg>
  </pc:docChgLst>
  <pc:docChgLst>
    <pc:chgData name="elidianaandrade@outlook.com" userId="S::urn:spo:guest#elidianaandrade@outlook.com::" providerId="AD" clId="Web-{FC9F4AE8-A12A-7C3B-48E5-1E9E230DB85A}"/>
    <pc:docChg chg="modSld">
      <pc:chgData name="elidianaandrade@outlook.com" userId="S::urn:spo:guest#elidianaandrade@outlook.com::" providerId="AD" clId="Web-{FC9F4AE8-A12A-7C3B-48E5-1E9E230DB85A}" dt="2023-06-17T16:07:55.494" v="12"/>
      <pc:docMkLst>
        <pc:docMk/>
      </pc:docMkLst>
      <pc:sldChg chg="addSp delSp modSp">
        <pc:chgData name="elidianaandrade@outlook.com" userId="S::urn:spo:guest#elidianaandrade@outlook.com::" providerId="AD" clId="Web-{FC9F4AE8-A12A-7C3B-48E5-1E9E230DB85A}" dt="2023-06-17T16:07:55.494" v="12"/>
        <pc:sldMkLst>
          <pc:docMk/>
          <pc:sldMk cId="0" sldId="262"/>
        </pc:sldMkLst>
        <pc:grpChg chg="add">
          <ac:chgData name="elidianaandrade@outlook.com" userId="S::urn:spo:guest#elidianaandrade@outlook.com::" providerId="AD" clId="Web-{FC9F4AE8-A12A-7C3B-48E5-1E9E230DB85A}" dt="2023-06-17T16:07:55.494" v="12"/>
          <ac:grpSpMkLst>
            <pc:docMk/>
            <pc:sldMk cId="0" sldId="262"/>
            <ac:grpSpMk id="3" creationId="{0DBF3455-7DFC-0A2A-13E0-C02243E0CC9C}"/>
          </ac:grpSpMkLst>
        </pc:grpChg>
        <pc:picChg chg="add mod">
          <ac:chgData name="elidianaandrade@outlook.com" userId="S::urn:spo:guest#elidianaandrade@outlook.com::" providerId="AD" clId="Web-{FC9F4AE8-A12A-7C3B-48E5-1E9E230DB85A}" dt="2023-06-17T16:07:41.478" v="11" actId="1076"/>
          <ac:picMkLst>
            <pc:docMk/>
            <pc:sldMk cId="0" sldId="262"/>
            <ac:picMk id="2" creationId="{87AE46FE-6147-5276-DB55-B50C268ACB6C}"/>
          </ac:picMkLst>
        </pc:picChg>
        <pc:picChg chg="del">
          <ac:chgData name="elidianaandrade@outlook.com" userId="S::urn:spo:guest#elidianaandrade@outlook.com::" providerId="AD" clId="Web-{FC9F4AE8-A12A-7C3B-48E5-1E9E230DB85A}" dt="2023-06-17T16:06:54.851" v="0"/>
          <ac:picMkLst>
            <pc:docMk/>
            <pc:sldMk cId="0" sldId="262"/>
            <ac:picMk id="161" creationId="{66C53B7B-1B27-21BA-18AA-847495B975B1}"/>
          </ac:picMkLst>
        </pc:picChg>
      </pc:sldChg>
    </pc:docChg>
  </pc:docChgLst>
  <pc:docChgLst>
    <pc:chgData name="elidianaandrade@outlook.com" userId="S::urn:spo:guest#elidianaandrade@outlook.com::" providerId="AD" clId="Web-{FD2009EE-271E-9439-71C3-5F5136FF859E}"/>
    <pc:docChg chg="modSld">
      <pc:chgData name="elidianaandrade@outlook.com" userId="S::urn:spo:guest#elidianaandrade@outlook.com::" providerId="AD" clId="Web-{FD2009EE-271E-9439-71C3-5F5136FF859E}" dt="2023-07-15T15:11:06.792" v="13" actId="20577"/>
      <pc:docMkLst>
        <pc:docMk/>
      </pc:docMkLst>
      <pc:sldChg chg="modSp">
        <pc:chgData name="elidianaandrade@outlook.com" userId="S::urn:spo:guest#elidianaandrade@outlook.com::" providerId="AD" clId="Web-{FD2009EE-271E-9439-71C3-5F5136FF859E}" dt="2023-07-15T15:11:06.792" v="13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FD2009EE-271E-9439-71C3-5F5136FF859E}" dt="2023-07-15T15:11:06.792" v="13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29CC38EE-5CAD-5651-F84D-5A123E1C9739}"/>
    <pc:docChg chg="modSld">
      <pc:chgData name="elidianaandrade@outlook.com" userId="S::urn:spo:guest#elidianaandrade@outlook.com::" providerId="AD" clId="Web-{29CC38EE-5CAD-5651-F84D-5A123E1C9739}" dt="2023-06-17T15:37:44.603" v="52" actId="1076"/>
      <pc:docMkLst>
        <pc:docMk/>
      </pc:docMkLst>
      <pc:sldChg chg="modSp">
        <pc:chgData name="elidianaandrade@outlook.com" userId="S::urn:spo:guest#elidianaandrade@outlook.com::" providerId="AD" clId="Web-{29CC38EE-5CAD-5651-F84D-5A123E1C9739}" dt="2023-06-17T15:34:31.764" v="12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9CC38EE-5CAD-5651-F84D-5A123E1C9739}" dt="2023-06-17T15:34:31.764" v="12" actId="20577"/>
          <ac:spMkLst>
            <pc:docMk/>
            <pc:sldMk cId="0" sldId="262"/>
            <ac:spMk id="155" creationId="{77CBD275-5ADD-8227-124F-FA612AFAFB8E}"/>
          </ac:spMkLst>
        </pc:spChg>
      </pc:sldChg>
      <pc:sldChg chg="addSp delSp modSp">
        <pc:chgData name="elidianaandrade@outlook.com" userId="S::urn:spo:guest#elidianaandrade@outlook.com::" providerId="AD" clId="Web-{29CC38EE-5CAD-5651-F84D-5A123E1C9739}" dt="2023-06-17T15:37:44.603" v="52" actId="1076"/>
        <pc:sldMkLst>
          <pc:docMk/>
          <pc:sldMk cId="0" sldId="264"/>
        </pc:sldMkLst>
        <pc:spChg chg="del mod">
          <ac:chgData name="elidianaandrade@outlook.com" userId="S::urn:spo:guest#elidianaandrade@outlook.com::" providerId="AD" clId="Web-{29CC38EE-5CAD-5651-F84D-5A123E1C9739}" dt="2023-06-17T15:37:15.414" v="49"/>
          <ac:spMkLst>
            <pc:docMk/>
            <pc:sldMk cId="0" sldId="264"/>
            <ac:spMk id="3" creationId="{5D9B7CC4-43E8-51FF-1BAA-9BEC7D18539A}"/>
          </ac:spMkLst>
        </pc:spChg>
        <pc:spChg chg="add mod">
          <ac:chgData name="elidianaandrade@outlook.com" userId="S::urn:spo:guest#elidianaandrade@outlook.com::" providerId="AD" clId="Web-{29CC38EE-5CAD-5651-F84D-5A123E1C9739}" dt="2023-06-17T15:37:44.603" v="52" actId="1076"/>
          <ac:spMkLst>
            <pc:docMk/>
            <pc:sldMk cId="0" sldId="264"/>
            <ac:spMk id="4" creationId="{CDE10FEB-C644-D188-A23D-AAA1120D58FE}"/>
          </ac:spMkLst>
        </pc:spChg>
      </pc:sldChg>
    </pc:docChg>
  </pc:docChgLst>
  <pc:docChgLst>
    <pc:chgData name="elidianaandrade@outlook.com" userId="S::urn:spo:guest#elidianaandrade@outlook.com::" providerId="AD" clId="Web-{5EE1BCEF-CF14-C1D9-ADA8-199FF3245FE3}"/>
    <pc:docChg chg="modSld">
      <pc:chgData name="elidianaandrade@outlook.com" userId="S::urn:spo:guest#elidianaandrade@outlook.com::" providerId="AD" clId="Web-{5EE1BCEF-CF14-C1D9-ADA8-199FF3245FE3}" dt="2023-06-13T11:26:30.589" v="1" actId="20577"/>
      <pc:docMkLst>
        <pc:docMk/>
      </pc:docMkLst>
      <pc:sldChg chg="modSp">
        <pc:chgData name="elidianaandrade@outlook.com" userId="S::urn:spo:guest#elidianaandrade@outlook.com::" providerId="AD" clId="Web-{5EE1BCEF-CF14-C1D9-ADA8-199FF3245FE3}" dt="2023-06-13T11:26:30.589" v="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5EE1BCEF-CF14-C1D9-ADA8-199FF3245FE3}" dt="2023-06-13T11:26:30.589" v="1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B4BC5586-B3E7-0BF6-63E0-3FF9AC331935}"/>
    <pc:docChg chg="modSld">
      <pc:chgData name="elidianaandrade@outlook.com" userId="S::urn:spo:guest#elidianaandrade@outlook.com::" providerId="AD" clId="Web-{B4BC5586-B3E7-0BF6-63E0-3FF9AC331935}" dt="2023-06-28T11:34:47.309" v="6" actId="20577"/>
      <pc:docMkLst>
        <pc:docMk/>
      </pc:docMkLst>
      <pc:sldChg chg="modSp">
        <pc:chgData name="elidianaandrade@outlook.com" userId="S::urn:spo:guest#elidianaandrade@outlook.com::" providerId="AD" clId="Web-{B4BC5586-B3E7-0BF6-63E0-3FF9AC331935}" dt="2023-06-28T11:34:47.309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B4BC5586-B3E7-0BF6-63E0-3FF9AC331935}" dt="2023-06-28T11:34:47.309" v="6" actId="20577"/>
          <ac:spMkLst>
            <pc:docMk/>
            <pc:sldMk cId="748349887" sldId="456"/>
            <ac:spMk id="267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0EE9416B-7566-8CDE-4966-276213C09702}"/>
    <pc:docChg chg="addSld delSld modSld sldOrd">
      <pc:chgData name="elidianaandrade@outlook.com" userId="S::urn:spo:guest#elidianaandrade@outlook.com::" providerId="AD" clId="Web-{0EE9416B-7566-8CDE-4966-276213C09702}" dt="2023-07-09T23:01:46.102" v="76" actId="20577"/>
      <pc:docMkLst>
        <pc:docMk/>
      </pc:docMkLst>
      <pc:sldChg chg="modSp del">
        <pc:chgData name="elidianaandrade@outlook.com" userId="S::urn:spo:guest#elidianaandrade@outlook.com::" providerId="AD" clId="Web-{0EE9416B-7566-8CDE-4966-276213C09702}" dt="2023-07-09T23:01:12.226" v="71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0EE9416B-7566-8CDE-4966-276213C09702}" dt="2023-07-09T22:09:20.302" v="26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modSp ord">
        <pc:chgData name="elidianaandrade@outlook.com" userId="S::urn:spo:guest#elidianaandrade@outlook.com::" providerId="AD" clId="Web-{0EE9416B-7566-8CDE-4966-276213C09702}" dt="2023-07-09T22:12:39.353" v="67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0EE9416B-7566-8CDE-4966-276213C09702}" dt="2023-07-09T22:12:39.353" v="67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0EE9416B-7566-8CDE-4966-276213C09702}" dt="2023-07-09T23:01:46.102" v="76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0EE9416B-7566-8CDE-4966-276213C09702}" dt="2023-07-09T23:01:46.102" v="76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 add ord replId">
        <pc:chgData name="elidianaandrade@outlook.com" userId="S::urn:spo:guest#elidianaandrade@outlook.com::" providerId="AD" clId="Web-{0EE9416B-7566-8CDE-4966-276213C09702}" dt="2023-07-09T23:01:12.102" v="70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0EE9416B-7566-8CDE-4966-276213C09702}" dt="2023-07-09T23:01:12.102" v="70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15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50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4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7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2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55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2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1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5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lab-open-source" TargetMode="External"/><Relationship Id="rId7" Type="http://schemas.openxmlformats.org/officeDocument/2006/relationships/hyperlink" Target="https://github.blo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git-scm.com/doc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mockups.com/pt" TargetMode="External"/><Relationship Id="rId3" Type="http://schemas.openxmlformats.org/officeDocument/2006/relationships/hyperlink" Target="https://www.figma.com/" TargetMode="External"/><Relationship Id="rId7" Type="http://schemas.openxmlformats.org/officeDocument/2006/relationships/hyperlink" Target="https://www.nngroup.com/articles/menu-desig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ngroup.com/articles/ten-usability-heuristics/" TargetMode="External"/><Relationship Id="rId5" Type="http://schemas.openxmlformats.org/officeDocument/2006/relationships/hyperlink" Target="https://www.nngroup.com/articles/" TargetMode="External"/><Relationship Id="rId4" Type="http://schemas.openxmlformats.org/officeDocument/2006/relationships/hyperlink" Target="https://www.w3school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ten-usability-heuristi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martmockups.com/pt" TargetMode="External"/><Relationship Id="rId5" Type="http://schemas.openxmlformats.org/officeDocument/2006/relationships/hyperlink" Target="https://color.adobe.com/pt/create/color-contrast-analyzer" TargetMode="External"/><Relationship Id="rId4" Type="http://schemas.openxmlformats.org/officeDocument/2006/relationships/hyperlink" Target="https://www.nngroup.com/articl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docs.github.com/en/pages/getting-started-with-github-pag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nventional-commits/conventionalcommits.org" TargetMode="External"/><Relationship Id="rId5" Type="http://schemas.openxmlformats.org/officeDocument/2006/relationships/hyperlink" Target="https://tinypng.com/" TargetMode="External"/><Relationship Id="rId4" Type="http://schemas.openxmlformats.org/officeDocument/2006/relationships/hyperlink" Target="https://icons.getbootstrap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vico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js_hoisting.asp" TargetMode="External"/><Relationship Id="rId5" Type="http://schemas.openxmlformats.org/officeDocument/2006/relationships/hyperlink" Target="https://developer.mozilla.org/pt-BR/docs/Web/API/Window/localStorage" TargetMode="External"/><Relationship Id="rId4" Type="http://schemas.openxmlformats.org/officeDocument/2006/relationships/hyperlink" Target="https://marketplace.visualstudio.com/items?itemName=figma.figma-vscode-extens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hyperlink" Target="https://github.com/elidianaandrade/dio-lab-portfol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Construindo seu Portfolio </a:t>
            </a:r>
            <a:b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</a:b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Front-</a:t>
            </a:r>
            <a:r>
              <a:rPr lang="pt-BR" sz="4000" b="1" err="1">
                <a:solidFill>
                  <a:srgbClr val="EA4E60"/>
                </a:solidFill>
                <a:latin typeface="Century Gothic"/>
                <a:sym typeface="Century Gothic"/>
              </a:rPr>
              <a:t>end</a:t>
            </a: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 do Zero</a:t>
            </a:r>
            <a:endParaRPr lang="pt-BR"/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E5235ECE-5ED6-49C4-59E2-1CD31CB81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4" t="1812" r="964" b="18841"/>
          <a:stretch/>
        </p:blipFill>
        <p:spPr>
          <a:xfrm>
            <a:off x="5411732" y="2307764"/>
            <a:ext cx="3579024" cy="2361837"/>
          </a:xfrm>
          <a:prstGeom prst="rect">
            <a:avLst/>
          </a:prstGeom>
        </p:spPr>
      </p:pic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Análise de Projetos Referência e criação de 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Wireframe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DF77BC-DA53-5FC4-ABFC-27AB37ECC65B}"/>
              </a:ext>
            </a:extLst>
          </p:cNvPr>
          <p:cNvGrpSpPr/>
          <p:nvPr/>
        </p:nvGrpSpPr>
        <p:grpSpPr>
          <a:xfrm>
            <a:off x="646426" y="2415643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7F3FB1AA-4F98-F0E0-124B-5490168A16D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A6B6F42F-1706-0ACF-CDC0-67402BF5C4E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036D051-1CCB-B79B-29FA-275DE5B71F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Lupa com preenchimento sólido">
              <a:extLst>
                <a:ext uri="{FF2B5EF4-FFF2-40B4-BE49-F238E27FC236}">
                  <a16:creationId xmlns:a16="http://schemas.microsoft.com/office/drawing/2014/main" id="{103C38B9-879F-08FE-3E36-22A007E5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218DC1-FFA4-B9E5-4E61-B1F0F6C73784}"/>
              </a:ext>
            </a:extLst>
          </p:cNvPr>
          <p:cNvSpPr/>
          <p:nvPr/>
        </p:nvSpPr>
        <p:spPr>
          <a:xfrm>
            <a:off x="1286693" y="292605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https://dribbble.com/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7041F2-7B2E-B1BD-DC44-7F337655A5E1}"/>
              </a:ext>
            </a:extLst>
          </p:cNvPr>
          <p:cNvSpPr/>
          <p:nvPr/>
        </p:nvSpPr>
        <p:spPr>
          <a:xfrm>
            <a:off x="1286693" y="3734779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https://www.behance.net/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EDA5D30-96A7-DED0-DD76-9009C8C00822}"/>
              </a:ext>
            </a:extLst>
          </p:cNvPr>
          <p:cNvSpPr/>
          <p:nvPr/>
        </p:nvSpPr>
        <p:spPr>
          <a:xfrm>
            <a:off x="1286693" y="332502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https://webflow.com/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719049-83A6-5E83-6742-F18F0F6B02F2}"/>
              </a:ext>
            </a:extLst>
          </p:cNvPr>
          <p:cNvSpPr/>
          <p:nvPr/>
        </p:nvSpPr>
        <p:spPr>
          <a:xfrm>
            <a:off x="1286693" y="246238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</a:rPr>
              <a:t>Referências:</a:t>
            </a:r>
            <a:endParaRPr lang="pt-BR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E79D31-8D9B-00CD-6D63-7C467FD07910}"/>
              </a:ext>
            </a:extLst>
          </p:cNvPr>
          <p:cNvSpPr/>
          <p:nvPr/>
        </p:nvSpPr>
        <p:spPr>
          <a:xfrm>
            <a:off x="1286693" y="411218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https://www.awwwards.com/</a:t>
            </a:r>
          </a:p>
        </p:txBody>
      </p:sp>
    </p:spTree>
    <p:extLst>
      <p:ext uri="{BB962C8B-B14F-4D97-AF65-F5344CB8AC3E}">
        <p14:creationId xmlns:p14="http://schemas.microsoft.com/office/powerpoint/2010/main" val="27637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4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68989"/>
            <a:ext cx="7074721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Complemente os Desafios de Projeto antes de inserir no seu Portfólio;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Contribua em Projetos Open </a:t>
            </a:r>
            <a:r>
              <a:rPr lang="pt-BR" sz="2400" err="1">
                <a:solidFill>
                  <a:srgbClr val="040A24"/>
                </a:solidFill>
                <a:latin typeface="Calibri"/>
                <a:cs typeface="Calibri"/>
              </a:rPr>
              <a:t>Source</a:t>
            </a: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Construa um Projeto com um amigo;</a:t>
            </a:r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2B28B000-A857-A634-27BE-9EF203E271A6}"/>
              </a:ext>
            </a:extLst>
          </p:cNvPr>
          <p:cNvSpPr/>
          <p:nvPr/>
        </p:nvSpPr>
        <p:spPr>
          <a:xfrm>
            <a:off x="1308258" y="3950437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Compartilhe um vídeo do seu Portfólio no LinkedIn.</a:t>
            </a:r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FE5C17-9686-EC28-9FE8-5A0A8EBAB337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27796"/>
            <a:chExt cx="576511" cy="587293"/>
          </a:xfrm>
        </p:grpSpPr>
        <p:sp>
          <p:nvSpPr>
            <p:cNvPr id="15" name="Google Shape;108;p3">
              <a:extLst>
                <a:ext uri="{FF2B5EF4-FFF2-40B4-BE49-F238E27FC236}">
                  <a16:creationId xmlns:a16="http://schemas.microsoft.com/office/drawing/2014/main" id="{DAADF492-D58C-225F-6F36-61B2932937C7}"/>
                </a:ext>
              </a:extLst>
            </p:cNvPr>
            <p:cNvSpPr/>
            <p:nvPr/>
          </p:nvSpPr>
          <p:spPr>
            <a:xfrm>
              <a:off x="649457" y="402779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Imagem 17" descr="Logotipo&#10;&#10;Descrição gerada automaticamente">
              <a:extLst>
                <a:ext uri="{FF2B5EF4-FFF2-40B4-BE49-F238E27FC236}">
                  <a16:creationId xmlns:a16="http://schemas.microsoft.com/office/drawing/2014/main" id="{03861F17-A6AB-766C-1B4D-98126141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2655" y="4122348"/>
              <a:ext cx="403285" cy="38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  | </a:t>
            </a: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</a:t>
            </a:r>
            <a:endParaRPr lang="en-US" sz="2000" b="1" u="sng" dirty="0">
              <a:latin typeface="Calibri"/>
              <a:ea typeface="Calibri"/>
              <a:cs typeface="Calibri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</a:t>
            </a:r>
            <a:endParaRPr lang="en-US" dirty="0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 u="sng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142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2000" b="1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 sz="20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000" b="1"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https://www.nngroup.com/articles/menu-design/</a:t>
            </a:r>
            <a:endParaRPr lang="en-US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Princípios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da Gestalt</a:t>
            </a:r>
            <a:endParaRPr lang="en-US" sz="2400" spc="-1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Heurísticas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de Nielsen: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400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cs typeface="Calibri"/>
              </a:rPr>
              <a:t>Artigos Nielsen Norman Group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Ferramenta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análise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para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verificação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contraste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cores (Adobe Color):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https://color.adobe.com/pt/create/color-contrast-analyzer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Mockups: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8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 Icons: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https://icons.getbootstrap.com/</a:t>
            </a:r>
            <a:endParaRPr lang="en-US" sz="2400" spc="-100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 err="1">
                <a:latin typeface="Calibri"/>
                <a:ea typeface="Calibri"/>
                <a:cs typeface="Calibri"/>
              </a:rPr>
              <a:t>TinyPNG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(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Comprimir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imagens):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https://tinypng.com/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Conventional Commits: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 </a:t>
            </a:r>
            <a:endParaRPr lang="en-US" sz="2400" spc="-100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cs typeface="Calibri"/>
              </a:rPr>
              <a:t>GitHub Pages: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https://docs.github.com/en/pages/getting-started-with-github-pages</a:t>
            </a:r>
            <a:endParaRPr lang="en-US" sz="2400" spc="-100"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64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Favicon Generator: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https://favicon.io/</a:t>
            </a: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Figma for 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https://marketplace.visualstudio.com/items?itemName=figma.figma-vscode-extension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localStorage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https://developer.mozilla.org/pt-BR/docs/Web/API/Window/localStorage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Hoisting: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https://www.w3schools.com/js/js_hoisting.asp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endParaRPr lang="en-US" sz="2400" b="1" spc="-100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77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47" name="CaixaDeTexto 2">
            <a:extLst>
              <a:ext uri="{FF2B5EF4-FFF2-40B4-BE49-F238E27FC236}">
                <a16:creationId xmlns:a16="http://schemas.microsoft.com/office/drawing/2014/main" id="{A42F9A19-961E-399E-CEAB-F926AD7D9C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/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seu Primeiro Portfolio Front-</a:t>
            </a:r>
            <a:r>
              <a:rPr lang="pt-BR" sz="2400" b="1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do Zero.</a:t>
            </a:r>
            <a:endParaRPr lang="pt-BR"/>
          </a:p>
        </p:txBody>
      </p:sp>
      <p:sp>
        <p:nvSpPr>
          <p:cNvPr id="148" name="CaixaDeTexto 3">
            <a:extLst>
              <a:ext uri="{FF2B5EF4-FFF2-40B4-BE49-F238E27FC236}">
                <a16:creationId xmlns:a16="http://schemas.microsoft.com/office/drawing/2014/main" id="{363F808A-60C4-7ACF-909E-3E75F6DD4A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Dicas e Materiais de Apoio</a:t>
            </a:r>
            <a:endParaRPr lang="pt-BR"/>
          </a:p>
        </p:txBody>
      </p:sp>
      <p:sp>
        <p:nvSpPr>
          <p:cNvPr id="151" name="Google Shape;163;g109ffa863cd_0_0">
            <a:extLst>
              <a:ext uri="{FF2B5EF4-FFF2-40B4-BE49-F238E27FC236}">
                <a16:creationId xmlns:a16="http://schemas.microsoft.com/office/drawing/2014/main" id="{42B756F8-5359-5CCE-E2A4-2CBB843770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18870" y="4206379"/>
            <a:ext cx="3264840" cy="75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Desenvolver e 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Publicar</a:t>
            </a:r>
            <a:endParaRPr lang="pt-BR"/>
          </a:p>
        </p:txBody>
      </p:sp>
      <p:sp>
        <p:nvSpPr>
          <p:cNvPr id="152" name="Google Shape;163;g109ffa863cd_0_0">
            <a:extLst>
              <a:ext uri="{FF2B5EF4-FFF2-40B4-BE49-F238E27FC236}">
                <a16:creationId xmlns:a16="http://schemas.microsoft.com/office/drawing/2014/main" id="{B5179DA5-4BC4-B352-EC41-790610C10D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4731" y="4207578"/>
            <a:ext cx="2823843" cy="75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Definir Projeto e </a:t>
            </a:r>
            <a:br>
              <a:rPr lang="pt-BR" sz="2000">
                <a:solidFill>
                  <a:srgbClr val="040A24"/>
                </a:solidFill>
                <a:latin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Analisar Referências</a:t>
            </a:r>
            <a:endParaRPr lang="pt-BR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55" name="CaixaDeTexto 12">
            <a:extLst>
              <a:ext uri="{FF2B5EF4-FFF2-40B4-BE49-F238E27FC236}">
                <a16:creationId xmlns:a16="http://schemas.microsoft.com/office/drawing/2014/main" id="{77CBD275-5ADD-8227-124F-FA612AFAFB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</a:rPr>
              <a:t>Design e Prototipagem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DBF3455-7DFC-0A2A-13E0-C02243E0CC9C}"/>
              </a:ext>
            </a:extLst>
          </p:cNvPr>
          <p:cNvGrpSpPr/>
          <p:nvPr/>
        </p:nvGrpSpPr>
        <p:grpSpPr>
          <a:xfrm>
            <a:off x="705470" y="3037613"/>
            <a:ext cx="6774812" cy="1202239"/>
            <a:chOff x="705470" y="3037613"/>
            <a:chExt cx="6774812" cy="1202239"/>
          </a:xfrm>
        </p:grpSpPr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DB3BFEDD-077A-9A56-32FE-16F6F49A492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4" idx="4"/>
            </p:cNvCxnSpPr>
            <p:nvPr/>
          </p:nvCxnSpPr>
          <p:spPr>
            <a:xfrm flipH="1">
              <a:off x="4851290" y="3952576"/>
              <a:ext cx="1" cy="28607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8F089F76-EF64-DD64-D7C2-CD836330BA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4"/>
            </p:cNvCxnSpPr>
            <p:nvPr/>
          </p:nvCxnSpPr>
          <p:spPr>
            <a:xfrm>
              <a:off x="2496653" y="3941537"/>
              <a:ext cx="0" cy="298315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539827D1-0BC1-1A0B-E57B-9D8759E14FF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" idx="6"/>
            </p:cNvCxnSpPr>
            <p:nvPr/>
          </p:nvCxnSpPr>
          <p:spPr>
            <a:xfrm>
              <a:off x="1605471" y="3658288"/>
              <a:ext cx="5476702" cy="0"/>
            </a:xfrm>
            <a:prstGeom prst="line">
              <a:avLst/>
            </a:prstGeom>
            <a:ln w="38100">
              <a:solidFill>
                <a:srgbClr val="EA4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4ABEA33D-6E2A-2CA4-83A3-7913887A991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0"/>
            </p:cNvCxnSpPr>
            <p:nvPr/>
          </p:nvCxnSpPr>
          <p:spPr>
            <a:xfrm flipV="1">
              <a:off x="6040283" y="3040307"/>
              <a:ext cx="0" cy="32190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F29E4222-8892-46BA-F1A5-6EBC66B6E7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904282" y="3376310"/>
              <a:ext cx="576000" cy="576266"/>
              <a:chOff x="6904282" y="3376310"/>
              <a:chExt cx="576000" cy="576266"/>
            </a:xfrm>
          </p:grpSpPr>
          <p:sp>
            <p:nvSpPr>
              <p:cNvPr id="171" name="Google Shape;579;p49">
                <a:extLst>
                  <a:ext uri="{FF2B5EF4-FFF2-40B4-BE49-F238E27FC236}">
                    <a16:creationId xmlns:a16="http://schemas.microsoft.com/office/drawing/2014/main" id="{FD9CCD9B-D011-037A-9806-3D5647622F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04282" y="3376310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2" name="Gráfico 11" descr="Marca de seleção com preenchimento sólido">
                <a:extLst>
                  <a:ext uri="{FF2B5EF4-FFF2-40B4-BE49-F238E27FC236}">
                    <a16:creationId xmlns:a16="http://schemas.microsoft.com/office/drawing/2014/main" id="{AE49739C-2343-7300-3982-E7358C689C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24895" y="3511091"/>
                <a:ext cx="334774" cy="334774"/>
              </a:xfrm>
              <a:prstGeom prst="rect">
                <a:avLst/>
              </a:prstGeom>
            </p:spPr>
          </p:pic>
        </p:grp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22770B64-BFB8-F4ED-FF95-77CDC4F8521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7" idx="0"/>
            </p:cNvCxnSpPr>
            <p:nvPr/>
          </p:nvCxnSpPr>
          <p:spPr>
            <a:xfrm flipV="1">
              <a:off x="3655039" y="3037613"/>
              <a:ext cx="0" cy="327658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A0D24B7A-1DFA-5C4C-7E32-D41252CA929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208653" y="3365271"/>
              <a:ext cx="576000" cy="576266"/>
              <a:chOff x="2208653" y="3365271"/>
              <a:chExt cx="576000" cy="576266"/>
            </a:xfrm>
          </p:grpSpPr>
          <p:sp>
            <p:nvSpPr>
              <p:cNvPr id="167" name="Google Shape;579;p49">
                <a:extLst>
                  <a:ext uri="{FF2B5EF4-FFF2-40B4-BE49-F238E27FC236}">
                    <a16:creationId xmlns:a16="http://schemas.microsoft.com/office/drawing/2014/main" id="{B580DF48-ADCC-7736-6569-BBCC9F5455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08653" y="3365271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8" name="Gráfico 16" descr="Lupa com preenchimento sólido">
                <a:extLst>
                  <a:ext uri="{FF2B5EF4-FFF2-40B4-BE49-F238E27FC236}">
                    <a16:creationId xmlns:a16="http://schemas.microsoft.com/office/drawing/2014/main" id="{DD15123B-B330-8619-F05A-614C20B46A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66717" y="3444367"/>
                <a:ext cx="427841" cy="427841"/>
              </a:xfrm>
              <a:prstGeom prst="rect">
                <a:avLst/>
              </a:prstGeom>
            </p:spPr>
          </p:pic>
        </p:grpSp>
        <p:sp>
          <p:nvSpPr>
            <p:cNvPr id="158" name="Google Shape;579;p49">
              <a:extLst>
                <a:ext uri="{FF2B5EF4-FFF2-40B4-BE49-F238E27FC236}">
                  <a16:creationId xmlns:a16="http://schemas.microsoft.com/office/drawing/2014/main" id="{B1D3A763-893D-3DE8-F68F-56018956FF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9" name="Gráfico 18" descr="Paleta com preenchimento sólido">
              <a:extLst>
                <a:ext uri="{FF2B5EF4-FFF2-40B4-BE49-F238E27FC236}">
                  <a16:creationId xmlns:a16="http://schemas.microsoft.com/office/drawing/2014/main" id="{B8231AFD-701D-F786-8A03-C9A9CABBCB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  <p:sp>
          <p:nvSpPr>
            <p:cNvPr id="160" name="Google Shape;579;p49">
              <a:extLst>
                <a:ext uri="{FF2B5EF4-FFF2-40B4-BE49-F238E27FC236}">
                  <a16:creationId xmlns:a16="http://schemas.microsoft.com/office/drawing/2014/main" id="{A44C0F27-C761-F811-CAB2-E0361A74AC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63291" y="3376310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9;p49">
              <a:extLst>
                <a:ext uri="{FF2B5EF4-FFF2-40B4-BE49-F238E27FC236}">
                  <a16:creationId xmlns:a16="http://schemas.microsoft.com/office/drawing/2014/main" id="{8123A0A7-26F4-3645-7394-EFCE0154CB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ráfico 22" descr="Lâmpada com preenchimento sólido">
              <a:extLst>
                <a:ext uri="{FF2B5EF4-FFF2-40B4-BE49-F238E27FC236}">
                  <a16:creationId xmlns:a16="http://schemas.microsoft.com/office/drawing/2014/main" id="{D9180F20-DFA9-B856-66AC-095B544F214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870D00C-063A-CA48-D904-80AB419C4343}"/>
                </a:ext>
              </a:extLst>
            </p:cNvPr>
            <p:cNvGrpSpPr/>
            <p:nvPr/>
          </p:nvGrpSpPr>
          <p:grpSpPr>
            <a:xfrm>
              <a:off x="705470" y="3208288"/>
              <a:ext cx="900001" cy="900000"/>
              <a:chOff x="705470" y="3208288"/>
              <a:chExt cx="900001" cy="900000"/>
            </a:xfrm>
          </p:grpSpPr>
          <p:sp>
            <p:nvSpPr>
              <p:cNvPr id="165" name="Google Shape;579;p49">
                <a:extLst>
                  <a:ext uri="{FF2B5EF4-FFF2-40B4-BE49-F238E27FC236}">
                    <a16:creationId xmlns:a16="http://schemas.microsoft.com/office/drawing/2014/main" id="{CFB21B82-44A0-534D-B192-FD7E73B28B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05470" y="3208288"/>
                <a:ext cx="900001" cy="900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6" name="Gráfico 21" descr="Laptop com preenchimento sólido">
                <a:extLst>
                  <a:ext uri="{FF2B5EF4-FFF2-40B4-BE49-F238E27FC236}">
                    <a16:creationId xmlns:a16="http://schemas.microsoft.com/office/drawing/2014/main" id="{E30B1D36-A1B8-88A5-1A43-2A12B768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15196" y="3300682"/>
                <a:ext cx="687957" cy="698740"/>
              </a:xfrm>
              <a:prstGeom prst="rect">
                <a:avLst/>
              </a:prstGeom>
            </p:spPr>
          </p:pic>
        </p:grpSp>
        <p:pic>
          <p:nvPicPr>
            <p:cNvPr id="2" name="Gráfico 2" descr="Internet com preenchimento sólido">
              <a:extLst>
                <a:ext uri="{FF2B5EF4-FFF2-40B4-BE49-F238E27FC236}">
                  <a16:creationId xmlns:a16="http://schemas.microsoft.com/office/drawing/2014/main" id="{87AE46FE-6147-5276-DB55-B50C268A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6467" y="3438550"/>
              <a:ext cx="475763" cy="450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75;g116295da5bc_0_62">
            <a:extLst>
              <a:ext uri="{FF2B5EF4-FFF2-40B4-BE49-F238E27FC236}">
                <a16:creationId xmlns:a16="http://schemas.microsoft.com/office/drawing/2014/main" id="{266BF0CD-F6D0-826F-7F6A-4792E3C439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 e Git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>
              <a:ea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 no GitHub e no Figma;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HTML, CSS,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Git e GitHub, mas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lab.</a:t>
            </a:r>
            <a:endParaRPr lang="pt-BR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E10FEB-C644-D188-A23D-AAA1120D58FE}"/>
              </a:ext>
            </a:extLst>
          </p:cNvPr>
          <p:cNvSpPr/>
          <p:nvPr/>
        </p:nvSpPr>
        <p:spPr>
          <a:xfrm>
            <a:off x="564231" y="1367932"/>
            <a:ext cx="8174588" cy="36798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Introdução ao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Lab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Definição do Projeto e Prototipagem no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Figma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Desenvolvimento do Projeto em HTML, CSS e JavaScript</a:t>
            </a:r>
            <a:endParaRPr lang="pt-BR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Publicação no GitHub Pages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Dicas e Materiais de Apoio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r>
              <a:rPr lang="en-US" sz="2400" b="1" i="1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elidianaandrade/dio-lab-portfolio</a:t>
            </a:r>
            <a:endParaRPr lang="pt-BR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5" descr="Cursor com preenchimento sólido">
            <a:extLst>
              <a:ext uri="{FF2B5EF4-FFF2-40B4-BE49-F238E27FC236}">
                <a16:creationId xmlns:a16="http://schemas.microsoft.com/office/drawing/2014/main" id="{8AFDC34A-4521-0044-79DB-4219495E8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4404" y="4206456"/>
            <a:ext cx="504646" cy="493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 porquê criar um Portfólio?</a:t>
            </a: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coletânea dos seus melhores trabalhos. Ter um portfólio pode te ajudar a: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Ganhar visibilidade e promover networking através do compartilhamento nas redes sociais.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Demonstrar e desenvolver habilidades técnicas e criativas;</a:t>
            </a:r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11124" y="3213586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Conexõe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Defina seu objetivo principal e público-alvo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/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pretende através da publicação do seu Portfolio?</a:t>
            </a:r>
            <a:endParaRPr lang="pt-BR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Qual seu público-alvo? Potenciais clientes, pessoas interessadas no seu trabalho, recrutadores?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21907" y="2976360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Usuário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72F022B9-FE79-3C69-F431-1E1F4E12E52A}"/>
              </a:ext>
            </a:extLst>
          </p:cNvPr>
          <p:cNvSpPr/>
          <p:nvPr/>
        </p:nvSpPr>
        <p:spPr>
          <a:xfrm>
            <a:off x="1448438" y="2827650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Utilizá-lo como uma vitrine para prestação de serviços ou apenas exibir seus projetos e experiências?</a:t>
            </a:r>
          </a:p>
        </p:txBody>
      </p:sp>
    </p:spTree>
    <p:extLst>
      <p:ext uri="{BB962C8B-B14F-4D97-AF65-F5344CB8AC3E}">
        <p14:creationId xmlns:p14="http://schemas.microsoft.com/office/powerpoint/2010/main" val="2721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5413C942-13A2-9E65-E28D-1C1987170F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49262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do Conteúdo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698292-D39A-C3C8-078C-C29BF4A0CD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649122"/>
            <a:ext cx="789001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 algn="just"/>
            <a:r>
              <a:rPr lang="pt-BR" sz="2400" b="1" spc="-6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Para nos auxiliar a estruturar o projeto, podemos recorrer aos pilares e sistemas de orientação da Arquitetura da Informação: 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AE0784-579E-035E-0F3F-0B5B71666FDF}"/>
              </a:ext>
            </a:extLst>
          </p:cNvPr>
          <p:cNvGrpSpPr/>
          <p:nvPr/>
        </p:nvGrpSpPr>
        <p:grpSpPr>
          <a:xfrm>
            <a:off x="732690" y="2696002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87750F4C-5A3E-937C-5F03-0FECFFCE5D8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36A68E34-359A-9259-C0CA-8F7C18ABB07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056BCD3-0782-3DB3-4551-615E46401AC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Banco com preenchimento sólido">
              <a:extLst>
                <a:ext uri="{FF2B5EF4-FFF2-40B4-BE49-F238E27FC236}">
                  <a16:creationId xmlns:a16="http://schemas.microsoft.com/office/drawing/2014/main" id="{DF1B8E2D-B8A2-E2A8-E964-24E8A266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9118D73E-AF2F-E9AC-961D-D6EFEC83AD33}"/>
              </a:ext>
            </a:extLst>
          </p:cNvPr>
          <p:cNvSpPr/>
          <p:nvPr/>
        </p:nvSpPr>
        <p:spPr>
          <a:xfrm>
            <a:off x="1459221" y="2731958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Sistemas organização, navegação, rotulação e busca;</a:t>
            </a:r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9ED2CD-10F9-5967-4764-3532EF9DA0A9}"/>
              </a:ext>
            </a:extLst>
          </p:cNvPr>
          <p:cNvGrpSpPr/>
          <p:nvPr/>
        </p:nvGrpSpPr>
        <p:grpSpPr>
          <a:xfrm>
            <a:off x="732690" y="3526294"/>
            <a:ext cx="576000" cy="576266"/>
            <a:chOff x="711124" y="3213586"/>
            <a:chExt cx="576000" cy="576266"/>
          </a:xfrm>
        </p:grpSpPr>
        <p:grpSp>
          <p:nvGrpSpPr>
            <p:cNvPr id="31" name="Agrupar 49">
              <a:extLst>
                <a:ext uri="{FF2B5EF4-FFF2-40B4-BE49-F238E27FC236}">
                  <a16:creationId xmlns:a16="http://schemas.microsoft.com/office/drawing/2014/main" id="{CFBE6A00-DD23-275B-B548-58C4D144C20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33" name="Google Shape;579;p49">
                <a:extLst>
                  <a:ext uri="{FF2B5EF4-FFF2-40B4-BE49-F238E27FC236}">
                    <a16:creationId xmlns:a16="http://schemas.microsoft.com/office/drawing/2014/main" id="{C0227692-A414-2DF9-609D-E9C401ACD2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92F02E0-B7F9-1A44-4714-A5D79E2A85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2" name="Imagem 50" descr="Documento com preenchimento sólido">
              <a:extLst>
                <a:ext uri="{FF2B5EF4-FFF2-40B4-BE49-F238E27FC236}">
                  <a16:creationId xmlns:a16="http://schemas.microsoft.com/office/drawing/2014/main" id="{AC07A64D-09D4-F13C-8C60-28A71888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E60B94B7-EEDB-AC53-61A6-01D43C29B6D1}"/>
              </a:ext>
            </a:extLst>
          </p:cNvPr>
          <p:cNvSpPr/>
          <p:nvPr/>
        </p:nvSpPr>
        <p:spPr>
          <a:xfrm>
            <a:off x="1459221" y="3420716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Exibição de projetos, formação e experiências, formas de contato etc.;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BAEB89-E332-D733-F7E3-72D6FDF01564}"/>
              </a:ext>
            </a:extLst>
          </p:cNvPr>
          <p:cNvGrpSpPr/>
          <p:nvPr/>
        </p:nvGrpSpPr>
        <p:grpSpPr>
          <a:xfrm>
            <a:off x="732690" y="4291888"/>
            <a:ext cx="576000" cy="576266"/>
            <a:chOff x="732690" y="4291888"/>
            <a:chExt cx="576000" cy="576266"/>
          </a:xfrm>
        </p:grpSpPr>
        <p:grpSp>
          <p:nvGrpSpPr>
            <p:cNvPr id="37" name="Agrupar 49">
              <a:extLst>
                <a:ext uri="{FF2B5EF4-FFF2-40B4-BE49-F238E27FC236}">
                  <a16:creationId xmlns:a16="http://schemas.microsoft.com/office/drawing/2014/main" id="{F37131A7-F80A-4281-4CB7-256DD64B6F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32690" y="4291888"/>
              <a:ext cx="576000" cy="576266"/>
              <a:chOff x="719137" y="2581598"/>
              <a:chExt cx="576000" cy="576266"/>
            </a:xfrm>
          </p:grpSpPr>
          <p:sp>
            <p:nvSpPr>
              <p:cNvPr id="39" name="Google Shape;579;p49">
                <a:extLst>
                  <a:ext uri="{FF2B5EF4-FFF2-40B4-BE49-F238E27FC236}">
                    <a16:creationId xmlns:a16="http://schemas.microsoft.com/office/drawing/2014/main" id="{01EF91BC-17ED-8C94-E761-5050993E95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683B22F9-DAA4-ADD2-5584-5858B71C107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50" descr="Peças de quebra-cabeça com preenchimento sólido">
              <a:extLst>
                <a:ext uri="{FF2B5EF4-FFF2-40B4-BE49-F238E27FC236}">
                  <a16:creationId xmlns:a16="http://schemas.microsoft.com/office/drawing/2014/main" id="{2EC95577-5292-5E27-2656-2387626D3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3691" y="4337121"/>
              <a:ext cx="463336" cy="463336"/>
            </a:xfrm>
            <a:prstGeom prst="rect">
              <a:avLst/>
            </a:prstGeom>
          </p:spPr>
        </p:pic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503CAC-82F5-2BF4-E4DE-800E2D801427}"/>
              </a:ext>
            </a:extLst>
          </p:cNvPr>
          <p:cNvSpPr/>
          <p:nvPr/>
        </p:nvSpPr>
        <p:spPr>
          <a:xfrm>
            <a:off x="1459221" y="4370976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Definir seções: Home, Projetos, Sobre, Contato.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177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D6AF39C4-9DFB-41BA-ABC4-1D83459CD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322</cp:revision>
  <dcterms:modified xsi:type="dcterms:W3CDTF">2023-11-21T19:56:01Z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