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78120-F418-448F-947F-2D3F3E875E84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57D9B-BBEF-445E-AA14-C717A77C4D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43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57D9B-BBEF-445E-AA14-C717A77C4D5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77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57D9B-BBEF-445E-AA14-C717A77C4D5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1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57D9B-BBEF-445E-AA14-C717A77C4D5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91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0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44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71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1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0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5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3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92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4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5F572E-6F00-DAF4-3D6B-137E9C81B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5"/>
            <a:ext cx="2990850" cy="14761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b="1" i="0" dirty="0">
                <a:effectLst/>
                <a:latin typeface="Calibri" panose="020F0502020204030204" pitchFamily="34" charset="0"/>
              </a:rPr>
              <a:t>PAG-1:Relatório de Vendas Considerando Produtos e Segmento</a:t>
            </a:r>
            <a:endParaRPr lang="pt-BR" sz="24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7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317ACDAF-D0AF-1AEB-91CE-DC98358B21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67"/>
          <a:stretch/>
        </p:blipFill>
        <p:spPr>
          <a:xfrm>
            <a:off x="3540505" y="1006767"/>
            <a:ext cx="7996604" cy="44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6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5F572E-6F00-DAF4-3D6B-137E9C81B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5"/>
            <a:ext cx="2735833" cy="116607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t-BR" sz="2000" dirty="0"/>
              <a:t>PAG-2:Relatório de Vendas Considerando Países e Lucro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7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66C2DFE7-5D37-5CC3-1C0D-C3663CE1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984" y="562898"/>
            <a:ext cx="8261392" cy="50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5F572E-6F00-DAF4-3D6B-137E9C81B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157" y="763672"/>
            <a:ext cx="2990850" cy="14761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b="1" i="0" dirty="0">
                <a:effectLst/>
                <a:latin typeface="Calibri" panose="020F0502020204030204" pitchFamily="34" charset="0"/>
              </a:rPr>
              <a:t>PAG-3:</a:t>
            </a:r>
            <a:r>
              <a:rPr lang="pt-BR" sz="2200" dirty="0"/>
              <a:t>Distribuição de Lucro, Vendas e Unidades vendidas por país e segmento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7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2AFB1B15-8BBF-C742-6427-48AD1901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337" y="768335"/>
            <a:ext cx="8254513" cy="50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Neue Haas Grotesk Text Pro</vt:lpstr>
      <vt:lpstr>PunchcardVTI</vt:lpstr>
      <vt:lpstr>PAG-1:Relatório de Vendas Considerando Produtos e Segmento</vt:lpstr>
      <vt:lpstr>PAG-2:Relatório de Vendas Considerando Países e Lucro</vt:lpstr>
      <vt:lpstr>PAG-3:Distribuição de Lucro, Vendas e Unidades vendidas por país e segmento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mbs043</dc:creator>
  <cp:lastModifiedBy>mbs043</cp:lastModifiedBy>
  <cp:revision>1</cp:revision>
  <dcterms:created xsi:type="dcterms:W3CDTF">2024-09-02T14:19:51Z</dcterms:created>
  <dcterms:modified xsi:type="dcterms:W3CDTF">2024-09-02T14:29:07Z</dcterms:modified>
</cp:coreProperties>
</file>