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7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4386-E4F5-4037-A874-325ED31A10F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A2A0-DCED-49F6-9BF6-F03E6B14C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321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4386-E4F5-4037-A874-325ED31A10F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A2A0-DCED-49F6-9BF6-F03E6B14C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8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4386-E4F5-4037-A874-325ED31A10F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A2A0-DCED-49F6-9BF6-F03E6B14C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77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4386-E4F5-4037-A874-325ED31A10F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A2A0-DCED-49F6-9BF6-F03E6B14C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10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4386-E4F5-4037-A874-325ED31A10F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A2A0-DCED-49F6-9BF6-F03E6B14C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45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4386-E4F5-4037-A874-325ED31A10F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A2A0-DCED-49F6-9BF6-F03E6B14C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335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4386-E4F5-4037-A874-325ED31A10F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A2A0-DCED-49F6-9BF6-F03E6B14C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536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4386-E4F5-4037-A874-325ED31A10F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A2A0-DCED-49F6-9BF6-F03E6B14C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171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4386-E4F5-4037-A874-325ED31A10F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A2A0-DCED-49F6-9BF6-F03E6B14C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85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4386-E4F5-4037-A874-325ED31A10F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A2A0-DCED-49F6-9BF6-F03E6B14C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103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4386-E4F5-4037-A874-325ED31A10F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A2A0-DCED-49F6-9BF6-F03E6B14C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931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D4386-E4F5-4037-A874-325ED31A10F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3A2A0-DCED-49F6-9BF6-F03E6B14C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528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03639" y="1902542"/>
            <a:ext cx="5796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Streaming GBS </a:t>
            </a:r>
            <a:r>
              <a:rPr lang="zh-CN" altLang="en-US" sz="3200" b="1" dirty="0" smtClean="0"/>
              <a:t>视频监控平台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34456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/>
              <a:t>实用范围</a:t>
            </a:r>
            <a:endParaRPr lang="zh-CN" altLang="en-US" sz="2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45278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Streaming GBS </a:t>
            </a:r>
            <a:r>
              <a:rPr lang="zh-CN" altLang="en-US" sz="2000" dirty="0"/>
              <a:t>平台</a:t>
            </a:r>
            <a:r>
              <a:rPr lang="zh-CN" altLang="en-US" sz="2000" dirty="0" smtClean="0"/>
              <a:t>遵循国家公安部视频</a:t>
            </a:r>
            <a:r>
              <a:rPr lang="en-US" altLang="zh-CN" sz="2000" dirty="0" smtClean="0"/>
              <a:t>GB28181</a:t>
            </a:r>
            <a:r>
              <a:rPr lang="zh-CN" altLang="en-US" sz="2000" dirty="0" smtClean="0"/>
              <a:t>标准，能接入一般的海康，大华摄像头或者</a:t>
            </a:r>
            <a:r>
              <a:rPr lang="en-US" altLang="zh-CN" sz="2000" dirty="0" smtClean="0"/>
              <a:t>NVR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主要使用于场地监控，小区安防监控等应用场景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061426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256"/>
          </a:xfrm>
        </p:spPr>
        <p:txBody>
          <a:bodyPr>
            <a:normAutofit/>
          </a:bodyPr>
          <a:lstStyle/>
          <a:p>
            <a:r>
              <a:rPr lang="zh-CN" altLang="en-US" sz="2400" b="1" dirty="0" smtClean="0"/>
              <a:t>主要</a:t>
            </a:r>
            <a:r>
              <a:rPr lang="zh-CN" altLang="en-US" sz="2800" b="1" dirty="0" smtClean="0"/>
              <a:t>功能</a:t>
            </a:r>
            <a:endParaRPr lang="zh-CN" altLang="en-US" sz="2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091380"/>
            <a:ext cx="11093245" cy="5766619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2000" dirty="0" smtClean="0"/>
              <a:t>Streaming GBS </a:t>
            </a:r>
            <a:r>
              <a:rPr lang="zh-CN" altLang="en-US" sz="2000" dirty="0" smtClean="0"/>
              <a:t>主要支持以下主要功能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000" dirty="0" smtClean="0"/>
              <a:t>1. </a:t>
            </a:r>
            <a:r>
              <a:rPr lang="zh-CN" altLang="en-US" sz="2000" dirty="0" smtClean="0"/>
              <a:t>设备管理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   将摄像头等设备通过大型数据库进行管理，能方便用户操作管理自己的设备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000" dirty="0" smtClean="0"/>
              <a:t>2. </a:t>
            </a:r>
            <a:r>
              <a:rPr lang="zh-CN" altLang="en-US" sz="2000" dirty="0" smtClean="0"/>
              <a:t>实时监控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 </a:t>
            </a:r>
            <a:r>
              <a:rPr lang="zh-CN" altLang="en-US" sz="2000" dirty="0" smtClean="0"/>
              <a:t>通过调取摄像头的实时流，对目标场地进行监控。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000" dirty="0" smtClean="0"/>
              <a:t>3. </a:t>
            </a:r>
            <a:r>
              <a:rPr lang="zh-CN" altLang="en-US" sz="2000" dirty="0" smtClean="0"/>
              <a:t>历史视频回放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下载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  </a:t>
            </a:r>
            <a:r>
              <a:rPr lang="zh-CN" altLang="en-US" sz="2000" dirty="0" smtClean="0"/>
              <a:t>通过设置时间，对历史视频进行调取回放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下载。下载后的数据可以直接在</a:t>
            </a:r>
            <a:r>
              <a:rPr lang="en-US" altLang="zh-CN" sz="2000" dirty="0" smtClean="0"/>
              <a:t>web</a:t>
            </a:r>
            <a:r>
              <a:rPr lang="zh-CN" altLang="en-US" sz="2000" dirty="0" smtClean="0"/>
              <a:t>上进行播放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</a:t>
            </a:r>
            <a:r>
              <a:rPr lang="zh-CN" altLang="en-US" sz="2000" dirty="0" smtClean="0"/>
              <a:t>回放过程支持拖动，快进，全屏等操作。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000" dirty="0" smtClean="0"/>
              <a:t>4. </a:t>
            </a:r>
            <a:r>
              <a:rPr lang="zh-CN" altLang="en-US" sz="2000" dirty="0" smtClean="0"/>
              <a:t>远程录像和计划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Streaming GBS </a:t>
            </a:r>
            <a:r>
              <a:rPr lang="zh-CN" altLang="en-US" sz="2000" dirty="0" smtClean="0"/>
              <a:t>平台支持远程录像，用户设置需要录像的时间范围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平台将视频文件录制到服务器保存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000" dirty="0" smtClean="0"/>
              <a:t>5. </a:t>
            </a:r>
            <a:r>
              <a:rPr lang="zh-CN" altLang="en-US" sz="2000" dirty="0" smtClean="0"/>
              <a:t>服务器级联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 </a:t>
            </a:r>
            <a:r>
              <a:rPr lang="zh-CN" altLang="en-US" sz="2000" dirty="0" smtClean="0"/>
              <a:t>平台支持级联下级或者上级平台，实现数据共享和远程操控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000" dirty="0" smtClean="0"/>
              <a:t>6. </a:t>
            </a:r>
            <a:r>
              <a:rPr lang="zh-CN" altLang="en-US" sz="2000" dirty="0" smtClean="0"/>
              <a:t>其他辅助功能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</a:t>
            </a:r>
            <a:r>
              <a:rPr lang="zh-CN" altLang="en-US" sz="2000" dirty="0" smtClean="0"/>
              <a:t>支持远程控制摄像头，调整云台，调整摄像头焦距等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52813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3017"/>
          </a:xfrm>
        </p:spPr>
        <p:txBody>
          <a:bodyPr>
            <a:normAutofit/>
          </a:bodyPr>
          <a:lstStyle/>
          <a:p>
            <a:r>
              <a:rPr lang="zh-CN" altLang="en-US" sz="2400" b="1" dirty="0" smtClean="0"/>
              <a:t>平台架构</a:t>
            </a:r>
            <a:endParaRPr lang="zh-CN" altLang="en-US" sz="2400" b="1" dirty="0"/>
          </a:p>
        </p:txBody>
      </p:sp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2421194" y="2162175"/>
            <a:ext cx="1590675" cy="8001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GB28181 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平台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5364722" y="2114550"/>
            <a:ext cx="1514475" cy="8001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第三方管理平台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上级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GB28181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平台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2811719" y="3836358"/>
            <a:ext cx="1143178" cy="495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设备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5364723" y="3476624"/>
            <a:ext cx="1493278" cy="57308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GB28181 sip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服务器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AutoShape 10"/>
          <p:cNvSpPr>
            <a:spLocks noChangeShapeType="1"/>
          </p:cNvSpPr>
          <p:nvPr/>
        </p:nvSpPr>
        <p:spPr bwMode="auto">
          <a:xfrm>
            <a:off x="4011870" y="2705100"/>
            <a:ext cx="1352852" cy="95250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19"/>
          <p:cNvSpPr>
            <a:spLocks noChangeShapeType="1"/>
          </p:cNvSpPr>
          <p:nvPr/>
        </p:nvSpPr>
        <p:spPr bwMode="auto">
          <a:xfrm>
            <a:off x="2202119" y="5040313"/>
            <a:ext cx="13049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1"/>
          <p:cNvSpPr>
            <a:spLocks noChangeShapeType="1"/>
          </p:cNvSpPr>
          <p:nvPr/>
        </p:nvSpPr>
        <p:spPr bwMode="auto">
          <a:xfrm>
            <a:off x="2202119" y="5711012"/>
            <a:ext cx="1219200" cy="9525"/>
          </a:xfrm>
          <a:prstGeom prst="straightConnector1">
            <a:avLst/>
          </a:prstGeom>
          <a:noFill/>
          <a:ln w="9525">
            <a:solidFill>
              <a:schemeClr val="accent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3718181" y="4653290"/>
            <a:ext cx="8080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信令流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3675319" y="5324475"/>
            <a:ext cx="808038" cy="5232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媒体流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5638801" y="5826580"/>
            <a:ext cx="3033251" cy="4666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跨平台服务器转发网络图</a:t>
            </a:r>
            <a:endParaRPr kumimoji="0" lang="zh-CN" alt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7193219" y="2114551"/>
            <a:ext cx="1714807" cy="8001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第三方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GB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媒体服务器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上级媒体服务器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7193219" y="3478213"/>
            <a:ext cx="1352550" cy="571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GB28181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媒体服务器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2344994" y="1371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2344994" y="1828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cxnSp>
        <p:nvCxnSpPr>
          <p:cNvPr id="29" name="直接箭头连接符 28"/>
          <p:cNvCxnSpPr>
            <a:stCxn id="5" idx="2"/>
            <a:endCxn id="8" idx="0"/>
          </p:cNvCxnSpPr>
          <p:nvPr/>
        </p:nvCxnSpPr>
        <p:spPr>
          <a:xfrm flipH="1">
            <a:off x="6111362" y="2914650"/>
            <a:ext cx="10598" cy="56197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6" idx="3"/>
            <a:endCxn id="8" idx="1"/>
          </p:cNvCxnSpPr>
          <p:nvPr/>
        </p:nvCxnSpPr>
        <p:spPr>
          <a:xfrm flipV="1">
            <a:off x="3954897" y="3763169"/>
            <a:ext cx="1409826" cy="32083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6" idx="2"/>
          </p:cNvCxnSpPr>
          <p:nvPr/>
        </p:nvCxnSpPr>
        <p:spPr>
          <a:xfrm>
            <a:off x="3383308" y="4331658"/>
            <a:ext cx="0" cy="321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3383308" y="4653290"/>
            <a:ext cx="44861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20" idx="2"/>
          </p:cNvCxnSpPr>
          <p:nvPr/>
        </p:nvCxnSpPr>
        <p:spPr>
          <a:xfrm flipV="1">
            <a:off x="7869494" y="4049713"/>
            <a:ext cx="0" cy="603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0" idx="0"/>
          </p:cNvCxnSpPr>
          <p:nvPr/>
        </p:nvCxnSpPr>
        <p:spPr>
          <a:xfrm flipV="1">
            <a:off x="7869494" y="2914650"/>
            <a:ext cx="0" cy="563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019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317955" cy="785249"/>
          </a:xfrm>
        </p:spPr>
        <p:txBody>
          <a:bodyPr>
            <a:normAutofit/>
          </a:bodyPr>
          <a:lstStyle/>
          <a:p>
            <a:r>
              <a:rPr lang="zh-CN" altLang="en-US" sz="2400" b="1" dirty="0" smtClean="0"/>
              <a:t>平台图片展示</a:t>
            </a:r>
            <a:endParaRPr lang="zh-CN" altLang="en-US" sz="24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5994"/>
            <a:ext cx="10210800" cy="48768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24636" y="1326662"/>
            <a:ext cx="241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流量监控</a:t>
            </a:r>
            <a:r>
              <a:rPr lang="en-US" altLang="zh-CN" dirty="0" smtClean="0"/>
              <a:t>/</a:t>
            </a:r>
            <a:r>
              <a:rPr lang="zh-CN" altLang="en-US" dirty="0" smtClean="0"/>
              <a:t>负载均衡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6561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885767" y="699247"/>
            <a:ext cx="1488140" cy="640416"/>
          </a:xfrm>
        </p:spPr>
        <p:txBody>
          <a:bodyPr>
            <a:normAutofit/>
          </a:bodyPr>
          <a:lstStyle/>
          <a:p>
            <a:r>
              <a:rPr lang="zh-CN" altLang="en-US" sz="1800" b="1" dirty="0" smtClean="0"/>
              <a:t>视频监控</a:t>
            </a:r>
            <a:endParaRPr lang="zh-CN" altLang="en-US" sz="1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39663"/>
            <a:ext cx="1022309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738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526" y="1290177"/>
            <a:ext cx="10086975" cy="516255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782529" y="649761"/>
            <a:ext cx="1488140" cy="640416"/>
          </a:xfrm>
        </p:spPr>
        <p:txBody>
          <a:bodyPr>
            <a:normAutofit/>
          </a:bodyPr>
          <a:lstStyle/>
          <a:p>
            <a:r>
              <a:rPr lang="zh-CN" altLang="en-US" sz="1800" b="1" dirty="0" smtClean="0"/>
              <a:t>历史回放</a:t>
            </a:r>
            <a:endParaRPr lang="zh-CN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208906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60839" y="2669458"/>
            <a:ext cx="45425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1112749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258</Words>
  <Application>Microsoft Office PowerPoint</Application>
  <PresentationFormat>宽屏</PresentationFormat>
  <Paragraphs>41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等线</vt:lpstr>
      <vt:lpstr>等线 Light</vt:lpstr>
      <vt:lpstr>宋体</vt:lpstr>
      <vt:lpstr>Arial</vt:lpstr>
      <vt:lpstr>Calibri</vt:lpstr>
      <vt:lpstr>Times New Roman</vt:lpstr>
      <vt:lpstr>Wingdings</vt:lpstr>
      <vt:lpstr>Office 主题​​</vt:lpstr>
      <vt:lpstr>PowerPoint 演示文稿</vt:lpstr>
      <vt:lpstr>实用范围</vt:lpstr>
      <vt:lpstr>主要功能</vt:lpstr>
      <vt:lpstr>平台架构</vt:lpstr>
      <vt:lpstr>平台图片展示</vt:lpstr>
      <vt:lpstr>视频监控</vt:lpstr>
      <vt:lpstr>历史回放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14</cp:revision>
  <dcterms:created xsi:type="dcterms:W3CDTF">2021-04-15T03:32:38Z</dcterms:created>
  <dcterms:modified xsi:type="dcterms:W3CDTF">2021-04-15T06:31:47Z</dcterms:modified>
</cp:coreProperties>
</file>