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80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90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DAA-384B-4E90-ADF4-EBA1B914CA9B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0006-6194-4A76-84E9-8BB9379C5D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798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DAA-384B-4E90-ADF4-EBA1B914CA9B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0006-6194-4A76-84E9-8BB9379C5D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223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DAA-384B-4E90-ADF4-EBA1B914CA9B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0006-6194-4A76-84E9-8BB9379C5D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539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DAA-384B-4E90-ADF4-EBA1B914CA9B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0006-6194-4A76-84E9-8BB9379C5D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664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DAA-384B-4E90-ADF4-EBA1B914CA9B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0006-6194-4A76-84E9-8BB9379C5D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733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DAA-384B-4E90-ADF4-EBA1B914CA9B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0006-6194-4A76-84E9-8BB9379C5D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196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DAA-384B-4E90-ADF4-EBA1B914CA9B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0006-6194-4A76-84E9-8BB9379C5D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983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DAA-384B-4E90-ADF4-EBA1B914CA9B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0006-6194-4A76-84E9-8BB9379C5D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76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DAA-384B-4E90-ADF4-EBA1B914CA9B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0006-6194-4A76-84E9-8BB9379C5D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270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DAA-384B-4E90-ADF4-EBA1B914CA9B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0006-6194-4A76-84E9-8BB9379C5D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911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DAA-384B-4E90-ADF4-EBA1B914CA9B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0006-6194-4A76-84E9-8BB9379C5D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103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FCDAA-384B-4E90-ADF4-EBA1B914CA9B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30006-6194-4A76-84E9-8BB9379C5D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183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stretch>
            <a:fillRect l="20000"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03385"/>
            <a:ext cx="6096000" cy="2387600"/>
          </a:xfrm>
        </p:spPr>
        <p:txBody>
          <a:bodyPr>
            <a:noAutofit/>
          </a:bodyPr>
          <a:lstStyle/>
          <a:p>
            <a:r>
              <a:rPr lang="es-CO" sz="6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MISA </a:t>
            </a:r>
            <a:br>
              <a:rPr lang="es-CO" sz="6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</a:br>
            <a:r>
              <a:rPr lang="es-CO" sz="6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DE </a:t>
            </a:r>
            <a:br>
              <a:rPr lang="es-CO" sz="6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</a:br>
            <a:r>
              <a:rPr lang="es-CO" sz="6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SANTA MARTA</a:t>
            </a:r>
            <a:endParaRPr lang="es-CO" sz="6600" spc="-3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121834"/>
            <a:ext cx="5430129" cy="2736166"/>
          </a:xfrm>
        </p:spPr>
        <p:txBody>
          <a:bodyPr>
            <a:normAutofit/>
          </a:bodyPr>
          <a:lstStyle/>
          <a:p>
            <a:r>
              <a:rPr lang="es-CO" sz="66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latin typeface="Arial Rounded MT Bold" panose="020F0704030504030204" pitchFamily="34" charset="0"/>
              </a:rPr>
              <a:t>MARTES</a:t>
            </a:r>
          </a:p>
          <a:p>
            <a:r>
              <a:rPr lang="es-CO" sz="66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latin typeface="Arial Rounded MT Bold" panose="020F0704030504030204" pitchFamily="34" charset="0"/>
              </a:rPr>
              <a:t>6 P.M.</a:t>
            </a:r>
            <a:endParaRPr lang="es-CO" sz="6600" b="1" dirty="0">
              <a:ln>
                <a:solidFill>
                  <a:schemeClr val="accent1">
                    <a:lumMod val="50000"/>
                  </a:schemeClr>
                </a:solidFill>
              </a:ln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30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8800" dirty="0" smtClean="0">
                <a:ln w="57150">
                  <a:solidFill>
                    <a:schemeClr val="accent4"/>
                  </a:solidFill>
                </a:ln>
                <a:latin typeface="Axure Handwriting" panose="020B0402020200020204" pitchFamily="34" charset="0"/>
              </a:rPr>
              <a:t>GRUPO JUVENIL</a:t>
            </a:r>
            <a:endParaRPr lang="es-CO" sz="8800" dirty="0">
              <a:ln w="57150">
                <a:solidFill>
                  <a:schemeClr val="accent4"/>
                </a:solidFill>
              </a:ln>
              <a:latin typeface="Axure Handwriting" panose="020B0402020200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8000" dirty="0">
                <a:ln w="38100">
                  <a:solidFill>
                    <a:schemeClr val="accent2">
                      <a:lumMod val="50000"/>
                    </a:schemeClr>
                  </a:solidFill>
                </a:ln>
                <a:latin typeface="Handwriting" panose="02000603000000000000" pitchFamily="2" charset="0"/>
              </a:rPr>
              <a:t>“</a:t>
            </a:r>
            <a:r>
              <a:rPr lang="es-ES" sz="8000" dirty="0">
                <a:ln w="38100">
                  <a:solidFill>
                    <a:schemeClr val="accent2">
                      <a:lumMod val="50000"/>
                    </a:schemeClr>
                  </a:solidFill>
                </a:ln>
                <a:latin typeface="Handwriting" panose="02000603000000000000" pitchFamily="2" charset="0"/>
              </a:rPr>
              <a:t>la solidaridad y el apoyo en las </a:t>
            </a:r>
            <a:r>
              <a:rPr lang="es-ES" sz="8000" dirty="0" smtClean="0">
                <a:ln w="38100">
                  <a:solidFill>
                    <a:schemeClr val="accent2">
                      <a:lumMod val="50000"/>
                    </a:schemeClr>
                  </a:solidFill>
                </a:ln>
                <a:latin typeface="Handwriting" panose="02000603000000000000" pitchFamily="2" charset="0"/>
              </a:rPr>
              <a:t>diferentes actividades</a:t>
            </a:r>
            <a:r>
              <a:rPr lang="es-CO" sz="8000" dirty="0">
                <a:ln w="38100">
                  <a:solidFill>
                    <a:schemeClr val="accent2">
                      <a:lumMod val="50000"/>
                    </a:schemeClr>
                  </a:solidFill>
                </a:ln>
                <a:latin typeface="Handwriting" panose="02000603000000000000" pitchFamily="2" charset="0"/>
              </a:rPr>
              <a:t>”</a:t>
            </a:r>
            <a:endParaRPr lang="es-CO" sz="3600" dirty="0">
              <a:ln w="38100">
                <a:solidFill>
                  <a:schemeClr val="accent2">
                    <a:lumMod val="50000"/>
                  </a:schemeClr>
                </a:solidFill>
              </a:ln>
              <a:latin typeface="Handwriting" panose="02000603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728" y="4246361"/>
            <a:ext cx="3315287" cy="28226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5049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468130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Arial</vt:lpstr>
      <vt:lpstr>Arial Rounded MT Bold</vt:lpstr>
      <vt:lpstr>Axure Handwriting</vt:lpstr>
      <vt:lpstr>Calibri</vt:lpstr>
      <vt:lpstr>Calibri Light</vt:lpstr>
      <vt:lpstr>Handwriting</vt:lpstr>
      <vt:lpstr>Tema de Office</vt:lpstr>
      <vt:lpstr>MISA  DE  SANTA MARTA</vt:lpstr>
      <vt:lpstr>GRUPO JUVENIL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DE  SANTA MARTA</dc:title>
  <dc:creator>car</dc:creator>
  <cp:lastModifiedBy>car</cp:lastModifiedBy>
  <cp:revision>4</cp:revision>
  <dcterms:created xsi:type="dcterms:W3CDTF">2018-04-19T04:28:57Z</dcterms:created>
  <dcterms:modified xsi:type="dcterms:W3CDTF">2018-04-19T04:48:35Z</dcterms:modified>
</cp:coreProperties>
</file>