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6E44-B2C2-4BF9-8CFD-025D0EE24324}" type="datetimeFigureOut">
              <a:rPr lang="de-DE" smtClean="0"/>
              <a:t>18.02.2017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993-1BA7-4EB0-97B2-85137E37D2C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6E44-B2C2-4BF9-8CFD-025D0EE24324}" type="datetimeFigureOut">
              <a:rPr lang="de-DE" smtClean="0"/>
              <a:t>18.02.2017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993-1BA7-4EB0-97B2-85137E37D2C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20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6E44-B2C2-4BF9-8CFD-025D0EE24324}" type="datetimeFigureOut">
              <a:rPr lang="de-DE" smtClean="0"/>
              <a:t>18.02.2017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993-1BA7-4EB0-97B2-85137E37D2C3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220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6E44-B2C2-4BF9-8CFD-025D0EE24324}" type="datetimeFigureOut">
              <a:rPr lang="de-DE" smtClean="0"/>
              <a:t>18.02.2017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993-1BA7-4EB0-97B2-85137E37D2C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51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6E44-B2C2-4BF9-8CFD-025D0EE24324}" type="datetimeFigureOut">
              <a:rPr lang="de-DE" smtClean="0"/>
              <a:t>18.02.2017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993-1BA7-4EB0-97B2-85137E37D2C3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27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6E44-B2C2-4BF9-8CFD-025D0EE24324}" type="datetimeFigureOut">
              <a:rPr lang="de-DE" smtClean="0"/>
              <a:t>18.02.2017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993-1BA7-4EB0-97B2-85137E37D2C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814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6E44-B2C2-4BF9-8CFD-025D0EE24324}" type="datetimeFigureOut">
              <a:rPr lang="de-DE" smtClean="0"/>
              <a:t>18.02.2017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993-1BA7-4EB0-97B2-85137E37D2C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385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6E44-B2C2-4BF9-8CFD-025D0EE24324}" type="datetimeFigureOut">
              <a:rPr lang="de-DE" smtClean="0"/>
              <a:t>18.02.2017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993-1BA7-4EB0-97B2-85137E37D2C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12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6E44-B2C2-4BF9-8CFD-025D0EE24324}" type="datetimeFigureOut">
              <a:rPr lang="de-DE" smtClean="0"/>
              <a:t>18.02.2017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993-1BA7-4EB0-97B2-85137E37D2C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2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6E44-B2C2-4BF9-8CFD-025D0EE24324}" type="datetimeFigureOut">
              <a:rPr lang="de-DE" smtClean="0"/>
              <a:t>18.02.2017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993-1BA7-4EB0-97B2-85137E37D2C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6E44-B2C2-4BF9-8CFD-025D0EE24324}" type="datetimeFigureOut">
              <a:rPr lang="de-DE" smtClean="0"/>
              <a:t>18.02.2017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993-1BA7-4EB0-97B2-85137E37D2C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1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6E44-B2C2-4BF9-8CFD-025D0EE24324}" type="datetimeFigureOut">
              <a:rPr lang="de-DE" smtClean="0"/>
              <a:t>18.02.2017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993-1BA7-4EB0-97B2-85137E37D2C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91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6E44-B2C2-4BF9-8CFD-025D0EE24324}" type="datetimeFigureOut">
              <a:rPr lang="de-DE" smtClean="0"/>
              <a:t>18.02.2017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993-1BA7-4EB0-97B2-85137E37D2C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57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6E44-B2C2-4BF9-8CFD-025D0EE24324}" type="datetimeFigureOut">
              <a:rPr lang="de-DE" smtClean="0"/>
              <a:t>18.02.2017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993-1BA7-4EB0-97B2-85137E37D2C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59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6E44-B2C2-4BF9-8CFD-025D0EE24324}" type="datetimeFigureOut">
              <a:rPr lang="de-DE" smtClean="0"/>
              <a:t>18.02.2017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993-1BA7-4EB0-97B2-85137E37D2C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40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993-1BA7-4EB0-97B2-85137E37D2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6E44-B2C2-4BF9-8CFD-025D0EE24324}" type="datetimeFigureOut">
              <a:rPr lang="de-DE" smtClean="0"/>
              <a:t>18.02.2017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96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56E44-B2C2-4BF9-8CFD-025D0EE24324}" type="datetimeFigureOut">
              <a:rPr lang="de-DE" smtClean="0"/>
              <a:t>18.02.2017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312993-1BA7-4EB0-97B2-85137E37D2C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02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750" y="0"/>
            <a:ext cx="6151781" cy="877181"/>
          </a:xfrm>
        </p:spPr>
        <p:txBody>
          <a:bodyPr/>
          <a:lstStyle/>
          <a:p>
            <a:r>
              <a:rPr lang="de-DE" dirty="0">
                <a:ln>
                  <a:solidFill>
                    <a:schemeClr val="bg1">
                      <a:lumMod val="65000"/>
                    </a:schemeClr>
                  </a:solidFill>
                </a:ln>
              </a:rPr>
              <a:t>Global Warming VR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531" y="2194833"/>
            <a:ext cx="5433469" cy="3122088"/>
          </a:xfrm>
          <a:prstGeom prst="rect">
            <a:avLst/>
          </a:prstGeom>
        </p:spPr>
      </p:pic>
      <p:sp>
        <p:nvSpPr>
          <p:cNvPr id="11" name="Subtitle 5"/>
          <p:cNvSpPr txBox="1">
            <a:spLocks/>
          </p:cNvSpPr>
          <p:nvPr/>
        </p:nvSpPr>
        <p:spPr>
          <a:xfrm>
            <a:off x="900315" y="2127903"/>
            <a:ext cx="5688492" cy="332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Warum Klimawandel?</a:t>
            </a:r>
          </a:p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„Klimaverdrossenheit“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Informationsüberflutung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Aktuelle Entwicklungen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7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531" y="2194833"/>
            <a:ext cx="5433469" cy="3122088"/>
          </a:xfrm>
          <a:prstGeom prst="rect">
            <a:avLst/>
          </a:prstGeom>
        </p:spPr>
      </p:pic>
      <p:sp>
        <p:nvSpPr>
          <p:cNvPr id="13" name="Subtitle 5"/>
          <p:cNvSpPr txBox="1">
            <a:spLocks/>
          </p:cNvSpPr>
          <p:nvPr/>
        </p:nvSpPr>
        <p:spPr>
          <a:xfrm>
            <a:off x="900315" y="2127903"/>
            <a:ext cx="5688492" cy="331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Was zeigen wir?</a:t>
            </a:r>
          </a:p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Eine Reise durch die Zeit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Greifbaren Klimawandel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24146" y="-33556"/>
            <a:ext cx="6151781" cy="877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5400" dirty="0">
                <a:ln>
                  <a:solidFill>
                    <a:schemeClr val="bg1">
                      <a:lumMod val="65000"/>
                    </a:schemeClr>
                  </a:solidFill>
                </a:ln>
              </a:rPr>
              <a:t>Global Warming VR</a:t>
            </a:r>
          </a:p>
        </p:txBody>
      </p:sp>
    </p:spTree>
    <p:extLst>
      <p:ext uri="{BB962C8B-B14F-4D97-AF65-F5344CB8AC3E}">
        <p14:creationId xmlns:p14="http://schemas.microsoft.com/office/powerpoint/2010/main" val="42525250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Trebuchet MS</vt:lpstr>
      <vt:lpstr>Wingdings</vt:lpstr>
      <vt:lpstr>Wingdings 3</vt:lpstr>
      <vt:lpstr>Facet</vt:lpstr>
      <vt:lpstr>Global Warming VR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 VR</dc:title>
  <dc:creator>Eric Mylenbusch</dc:creator>
  <cp:lastModifiedBy>Eric Mylenbusch</cp:lastModifiedBy>
  <cp:revision>11</cp:revision>
  <dcterms:created xsi:type="dcterms:W3CDTF">2017-02-18T19:01:18Z</dcterms:created>
  <dcterms:modified xsi:type="dcterms:W3CDTF">2017-02-18T20:27:08Z</dcterms:modified>
</cp:coreProperties>
</file>