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D6E7CD-64BC-4C02-9E7D-0CA4968A01B5}" v="15" dt="2023-09-11T13:29:55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lu Desouza" userId="4fc52c4d71a0c8de" providerId="LiveId" clId="{5FD6E7CD-64BC-4C02-9E7D-0CA4968A01B5}"/>
    <pc:docChg chg="undo redo custSel modSld">
      <pc:chgData name="Marilu Desouza" userId="4fc52c4d71a0c8de" providerId="LiveId" clId="{5FD6E7CD-64BC-4C02-9E7D-0CA4968A01B5}" dt="2023-09-11T13:30:08.028" v="7" actId="313"/>
      <pc:docMkLst>
        <pc:docMk/>
      </pc:docMkLst>
      <pc:sldChg chg="modSp mod">
        <pc:chgData name="Marilu Desouza" userId="4fc52c4d71a0c8de" providerId="LiveId" clId="{5FD6E7CD-64BC-4C02-9E7D-0CA4968A01B5}" dt="2023-09-11T13:30:08.028" v="7" actId="313"/>
        <pc:sldMkLst>
          <pc:docMk/>
          <pc:sldMk cId="147022862" sldId="257"/>
        </pc:sldMkLst>
        <pc:spChg chg="mod">
          <ac:chgData name="Marilu Desouza" userId="4fc52c4d71a0c8de" providerId="LiveId" clId="{5FD6E7CD-64BC-4C02-9E7D-0CA4968A01B5}" dt="2023-09-11T13:29:42.153" v="4" actId="313"/>
          <ac:spMkLst>
            <pc:docMk/>
            <pc:sldMk cId="147022862" sldId="257"/>
            <ac:spMk id="5" creationId="{45DC728C-F6E8-5E52-CDD4-4569E415B8E4}"/>
          </ac:spMkLst>
        </pc:spChg>
        <pc:spChg chg="mod">
          <ac:chgData name="Marilu Desouza" userId="4fc52c4d71a0c8de" providerId="LiveId" clId="{5FD6E7CD-64BC-4C02-9E7D-0CA4968A01B5}" dt="2023-09-11T13:29:46.572" v="5" actId="313"/>
          <ac:spMkLst>
            <pc:docMk/>
            <pc:sldMk cId="147022862" sldId="257"/>
            <ac:spMk id="9" creationId="{027BCB3D-80CD-3575-3596-AC0F1C0AC0CF}"/>
          </ac:spMkLst>
        </pc:spChg>
        <pc:spChg chg="mod">
          <ac:chgData name="Marilu Desouza" userId="4fc52c4d71a0c8de" providerId="LiveId" clId="{5FD6E7CD-64BC-4C02-9E7D-0CA4968A01B5}" dt="2023-09-11T13:29:49.145" v="6" actId="313"/>
          <ac:spMkLst>
            <pc:docMk/>
            <pc:sldMk cId="147022862" sldId="257"/>
            <ac:spMk id="10" creationId="{541C53D4-5165-ED44-538E-1907D90AC024}"/>
          </ac:spMkLst>
        </pc:spChg>
        <pc:spChg chg="mod">
          <ac:chgData name="Marilu Desouza" userId="4fc52c4d71a0c8de" providerId="LiveId" clId="{5FD6E7CD-64BC-4C02-9E7D-0CA4968A01B5}" dt="2023-09-11T13:30:08.028" v="7" actId="313"/>
          <ac:spMkLst>
            <pc:docMk/>
            <pc:sldMk cId="147022862" sldId="257"/>
            <ac:spMk id="11" creationId="{0922112F-D2CC-8755-BAD7-06869A9EDD6E}"/>
          </ac:spMkLst>
        </pc:spChg>
        <pc:spChg chg="mod">
          <ac:chgData name="Marilu Desouza" userId="4fc52c4d71a0c8de" providerId="LiveId" clId="{5FD6E7CD-64BC-4C02-9E7D-0CA4968A01B5}" dt="2023-09-11T13:29:32.039" v="3" actId="14100"/>
          <ac:spMkLst>
            <pc:docMk/>
            <pc:sldMk cId="147022862" sldId="257"/>
            <ac:spMk id="12" creationId="{D3DD8769-832C-7FEB-7D69-6FDCCA6AF7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A9772-5708-91B9-F41D-FF6F32E39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2DA7EE-EA61-A3C9-2962-A245B13D2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B1B25E-A4A0-4BE8-A638-8123D98F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BCA-15CB-48A2-8572-A260B052EA2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FC01E4-C522-E304-0CD1-C36E9020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64A670-2BA5-ADA3-2ED5-2EDDFCE1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50D7-DC70-4CBE-8F28-CB6AFEE4D6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8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9A9D7-FD1C-0BA3-5FF0-89600174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54F148-4E79-3E72-FDE3-37496253D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23AC84-C1AC-E38C-2001-18E17172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BCA-15CB-48A2-8572-A260B052EA2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9E6BBB-4575-9AAD-7CD6-DF6ED0C7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C1AE39-F1A9-BABC-C8EA-7EC917EE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50D7-DC70-4CBE-8F28-CB6AFEE4D6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2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7B7A91-7E3C-5247-60B4-50FC6DF8D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4E747A-B876-69B2-8C83-2B683C9D4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CE287E-F9A3-4992-948C-66108568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BCA-15CB-48A2-8572-A260B052EA2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0BB45E-9FC7-D2A9-86B0-9EBFCCFC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EE3D1D-E58D-6EF5-43CB-96046445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50D7-DC70-4CBE-8F28-CB6AFEE4D6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0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5566E-F900-8B1B-0E5C-536D52B9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AFF42-92F9-C1A9-6309-9BBFB1C4C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59ED2C-DE9A-9096-C6C7-F568AD75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BCA-15CB-48A2-8572-A260B052EA2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CF1936-3BE4-F77D-FA8F-7BA824A1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86CE46-3447-4218-17A5-C86B13AA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50D7-DC70-4CBE-8F28-CB6AFEE4D6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2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0FF61-963C-BBF2-1A27-E5D29647B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C7E260-D408-1A2F-14F8-2AC4D2D5D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7B4A54-979F-8B3B-A5FC-F92FB94C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BCA-15CB-48A2-8572-A260B052EA2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928E09-3458-A1B7-D4B8-CE3E32B4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D02802-1F73-1D51-CBDC-6074D1A7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50D7-DC70-4CBE-8F28-CB6AFEE4D6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0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680F1-E057-E1DF-F592-4624F821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13DD63-1D23-6318-E70F-9AA3E8C83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EEC19E-229E-2442-C191-CC3B4CB4D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AA639E-F071-2F2E-2F39-8E1539B1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BCA-15CB-48A2-8572-A260B052EA2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DD70A4-3AD9-5299-A822-0E419E10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64F881-0860-C89B-1E3B-45FE1B78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50D7-DC70-4CBE-8F28-CB6AFEE4D6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6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1967D-6835-6989-D104-3C9012A1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FE4488-58B2-54CE-07AC-3DB46A60B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727776-CA36-A164-32F5-51FDAA361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FA4FD8-8341-AAB2-F9D0-9E0ECC5C5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98875E-4448-0849-B5A9-E5ABA37D4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8759D4-DD94-2154-082A-E3D07B16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BCA-15CB-48A2-8572-A260B052EA2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CAA74B-BF70-B923-0C91-57979F0D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AAD816-CEB7-152F-F5B2-1EA872B2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50D7-DC70-4CBE-8F28-CB6AFEE4D6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5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392DA-9A00-E0D5-71CC-3049B490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7C2CB81-18FE-00F0-6F53-D0D545CB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BCA-15CB-48A2-8572-A260B052EA2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576216-C21C-9102-E771-431FAD2A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D2AD4C-AC65-9827-1F9D-4C0B381A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50D7-DC70-4CBE-8F28-CB6AFEE4D6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03DD47-8114-347A-940D-1C86BB9A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BCA-15CB-48A2-8572-A260B052EA2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CA0DF3-D578-7B5B-BC80-50EBF436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0FA57B-7FFF-5D26-FA57-D2937E77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50D7-DC70-4CBE-8F28-CB6AFEE4D6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8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91F25-B66C-D2DD-DE41-2F6262284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FCAE71-7E8D-F4FB-093E-A0C244A8B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E76983-97BC-6455-89B7-05F5E7130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7598F5-E8DF-DF90-E6EA-13A81D86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BCA-15CB-48A2-8572-A260B052EA2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FBB501-85E7-C5A0-3E68-ACB021F9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A57E7F-74ED-AD11-76C9-4384B055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50D7-DC70-4CBE-8F28-CB6AFEE4D6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9766D-8A30-988E-ECBB-236DCE466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1B9D791-99BD-8997-5DC7-55DF9E5A0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75E482-C79A-9C64-CEF2-4934A1ECF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529372-7FB3-E1B9-AA1D-E2FFE7D5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BCA-15CB-48A2-8572-A260B052EA2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48898B-11D3-BFA3-22BC-2CB7A930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7EFB1F-D117-7B32-8FBB-C4D16876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50D7-DC70-4CBE-8F28-CB6AFEE4D6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499889-55EF-D233-6E58-49A956087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766559-EE18-76D2-F650-56E02C5C2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3216B3-9EDE-4A67-10B5-E486B3F4C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17BCA-15CB-48A2-8572-A260B052EA2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28F2B0-6C30-C7E6-7AE3-14A7F1636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ADA2BB-5D20-D076-26F2-71518F972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150D7-DC70-4CBE-8F28-CB6AFEE4D6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8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5271238-03E9-C06B-B871-CA1205902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3" y="0"/>
            <a:ext cx="11572875" cy="686627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1A41778-5F1C-104B-D368-60B61D143588}"/>
              </a:ext>
            </a:extLst>
          </p:cNvPr>
          <p:cNvSpPr txBox="1"/>
          <p:nvPr/>
        </p:nvSpPr>
        <p:spPr>
          <a:xfrm>
            <a:off x="9647460" y="1007706"/>
            <a:ext cx="2170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Motoristas</a:t>
            </a:r>
          </a:p>
          <a:p>
            <a:r>
              <a:rPr lang="pt-BR" dirty="0"/>
              <a:t>- Maiores de 18 anos</a:t>
            </a:r>
          </a:p>
          <a:p>
            <a:r>
              <a:rPr lang="pt-BR" dirty="0"/>
              <a:t>- Diversos compromissos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DC728C-F6E8-5E52-CDD4-4569E415B8E4}"/>
              </a:ext>
            </a:extLst>
          </p:cNvPr>
          <p:cNvSpPr txBox="1"/>
          <p:nvPr/>
        </p:nvSpPr>
        <p:spPr>
          <a:xfrm>
            <a:off x="2545798" y="592208"/>
            <a:ext cx="2239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Reserva de vagas</a:t>
            </a:r>
          </a:p>
          <a:p>
            <a:r>
              <a:rPr lang="pt-BR" dirty="0"/>
              <a:t>- Solicitação de checkout</a:t>
            </a:r>
          </a:p>
          <a:p>
            <a:r>
              <a:rPr lang="pt-BR" dirty="0"/>
              <a:t>- Localizar estacionamentos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E55E8F-5E2B-EA69-7C7E-A71580FAB2B6}"/>
              </a:ext>
            </a:extLst>
          </p:cNvPr>
          <p:cNvSpPr txBox="1"/>
          <p:nvPr/>
        </p:nvSpPr>
        <p:spPr>
          <a:xfrm>
            <a:off x="4816052" y="869206"/>
            <a:ext cx="2170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Gestão </a:t>
            </a:r>
          </a:p>
          <a:p>
            <a:r>
              <a:rPr lang="pt-BR" dirty="0"/>
              <a:t>- Comodidade</a:t>
            </a:r>
          </a:p>
          <a:p>
            <a:r>
              <a:rPr lang="pt-BR" dirty="0"/>
              <a:t>- Facilidade</a:t>
            </a:r>
          </a:p>
          <a:p>
            <a:r>
              <a:rPr lang="pt-BR" dirty="0"/>
              <a:t>- Economia de tempo</a:t>
            </a:r>
          </a:p>
          <a:p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B60760-1B69-E73A-0BB7-08B3C000DC0B}"/>
              </a:ext>
            </a:extLst>
          </p:cNvPr>
          <p:cNvSpPr txBox="1"/>
          <p:nvPr/>
        </p:nvSpPr>
        <p:spPr>
          <a:xfrm>
            <a:off x="2545798" y="3429000"/>
            <a:ext cx="2239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Ticket virtual</a:t>
            </a:r>
          </a:p>
          <a:p>
            <a:r>
              <a:rPr lang="en-US" dirty="0"/>
              <a:t>- Agendamento de horário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9AD2D9-6969-8531-A199-B7502A0B6309}"/>
              </a:ext>
            </a:extLst>
          </p:cNvPr>
          <p:cNvSpPr txBox="1"/>
          <p:nvPr/>
        </p:nvSpPr>
        <p:spPr>
          <a:xfrm>
            <a:off x="6195527" y="5635690"/>
            <a:ext cx="4870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Inicialmente a partir de anúncios no app, futuramente a partir de uma taxa cobrada em cima de cada reserva realizada pelo cliente.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27BCB3D-80CD-3575-3596-AC0F1C0AC0CF}"/>
              </a:ext>
            </a:extLst>
          </p:cNvPr>
          <p:cNvSpPr txBox="1"/>
          <p:nvPr/>
        </p:nvSpPr>
        <p:spPr>
          <a:xfrm>
            <a:off x="7352522" y="1007706"/>
            <a:ext cx="203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Boot de dúvidas recorrentes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41C53D4-5165-ED44-538E-1907D90AC024}"/>
              </a:ext>
            </a:extLst>
          </p:cNvPr>
          <p:cNvSpPr txBox="1"/>
          <p:nvPr/>
        </p:nvSpPr>
        <p:spPr>
          <a:xfrm>
            <a:off x="7277878" y="3219061"/>
            <a:ext cx="2108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partir de e-mail enviado com a opção de “Outras dúvidas” no boot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922112F-D2CC-8755-BAD7-06869A9EDD6E}"/>
              </a:ext>
            </a:extLst>
          </p:cNvPr>
          <p:cNvSpPr txBox="1"/>
          <p:nvPr/>
        </p:nvSpPr>
        <p:spPr>
          <a:xfrm>
            <a:off x="183696" y="915056"/>
            <a:ext cx="2170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Sptech </a:t>
            </a:r>
          </a:p>
          <a:p>
            <a:r>
              <a:rPr lang="pt-BR" dirty="0"/>
              <a:t>- Delloitte</a:t>
            </a:r>
          </a:p>
          <a:p>
            <a:r>
              <a:rPr lang="pt-BR" dirty="0"/>
              <a:t>- C6 Bank</a:t>
            </a:r>
          </a:p>
          <a:p>
            <a:r>
              <a:rPr lang="pt-BR" dirty="0"/>
              <a:t>- Box delivery</a:t>
            </a:r>
          </a:p>
          <a:p>
            <a:r>
              <a:rPr lang="pt-BR" dirty="0"/>
              <a:t>- Accenture</a:t>
            </a:r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3DD8769-832C-7FEB-7D69-6FDCCA6AF760}"/>
              </a:ext>
            </a:extLst>
          </p:cNvPr>
          <p:cNvSpPr txBox="1"/>
          <p:nvPr/>
        </p:nvSpPr>
        <p:spPr>
          <a:xfrm>
            <a:off x="183697" y="5497191"/>
            <a:ext cx="463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AWS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Instancia</a:t>
            </a:r>
            <a:r>
              <a:rPr lang="en-US" dirty="0"/>
              <a:t> EC2</a:t>
            </a:r>
          </a:p>
          <a:p>
            <a:r>
              <a:rPr lang="en-US" dirty="0"/>
              <a:t>- Load Balance</a:t>
            </a:r>
          </a:p>
          <a:p>
            <a:r>
              <a:rPr lang="en-US" dirty="0"/>
              <a:t>- Banco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22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9418</TotalTime>
  <Words>105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Marilu Desouza</dc:creator>
  <cp:lastModifiedBy>Marilu Desouza</cp:lastModifiedBy>
  <cp:revision>1</cp:revision>
  <dcterms:created xsi:type="dcterms:W3CDTF">2023-09-05T00:31:57Z</dcterms:created>
  <dcterms:modified xsi:type="dcterms:W3CDTF">2023-09-11T13:30:11Z</dcterms:modified>
</cp:coreProperties>
</file>