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3"/>
    <p:sldMasterId id="2147483648" r:id="rId4"/>
  </p:sldMasterIdLst>
  <p:notesMasterIdLst>
    <p:notesMasterId r:id="rId6"/>
  </p:notesMasterIdLst>
  <p:sldIdLst>
    <p:sldId id="121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E83A4C-EA31-7D3A-E449-409D0584344A}" v="3" dt="2023-04-10T19:56:11.185"/>
    <p1510:client id="{1DAA5F76-16A0-CB87-C3F9-CC40D8DA5D43}" v="43" dt="2023-04-10T20:12:12.303"/>
    <p1510:client id="{7995BBBE-36C4-5213-150A-5F4AC52DDA1A}" v="57" dt="2023-04-10T20:16:57.266"/>
    <p1510:client id="{AEFE7411-F2E5-114A-6B36-86D1DCFBC7D5}" v="82" dt="2023-04-10T19:55:46.2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A07D2-3EC4-4188-A738-EB6F745656C6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8EEED0-042C-4A8F-A43A-5893DD4AA6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12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744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hunt.com/" TargetMode="External"/><Relationship Id="rId2" Type="http://schemas.openxmlformats.org/officeDocument/2006/relationships/hyperlink" Target="https://unsplash.com/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www.pexels.com/pt-br/" TargetMode="Externa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431242-27FA-1DCB-F6F8-3C90CEF7C4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08A424-558B-E922-E565-59A052C41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FE5063-D2EE-B869-399B-1F9D89A9D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F907-B814-45EA-83E1-92B46BB8A39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591DC5-0160-1319-A31B-1F403CB9B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9B43AF-F0D0-A1BE-3138-6B3CB75A8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336BF-63EA-4CA3-85E1-1B880119E7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81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D85801-CF16-FC3E-BA2A-DA8A9E22B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DABF9D4-C12E-19E5-7E02-3186894EF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9C44E7-5A8C-698E-12DE-A8BE4768C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F907-B814-45EA-83E1-92B46BB8A39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4F743A-2DB7-E5FA-95C4-22A8EAD56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B90E30-4284-397D-599A-2DE0B3C46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336BF-63EA-4CA3-85E1-1B880119E7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76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D58337-9F02-F7D6-A1E0-A429A22A5A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D538993-323E-E976-47F0-3E859869F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6FDEA6-92E6-17D7-87BE-F2844DCF2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F907-B814-45EA-83E1-92B46BB8A39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4BE0FA-50C1-324F-DECB-B8BB7A333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574182-D535-FA28-BAC5-953056DBD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336BF-63EA-4CA3-85E1-1B880119E7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22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 V2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611832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Cinza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8012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zu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446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Marinh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1168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marel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85463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Ros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7037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Klei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54927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3F16C-7418-4486-AFC1-8FF952288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700" y="983673"/>
            <a:ext cx="7594600" cy="730828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pt-BR"/>
              <a:t>Nome da Matéria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315EE4-FF0F-4B6F-B07B-139C4E0C62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89175" y="4003241"/>
            <a:ext cx="7604126" cy="471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30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/>
              <a:t>Nome da pessoa Líder Pedagógica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54A57971-BA4C-4A84-90A4-B490D1E510C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89175" y="2819689"/>
            <a:ext cx="7612063" cy="4710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r>
              <a:rPr lang="pt-BR"/>
              <a:t>Assunto da Aula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2853A17-2BB4-4D71-9116-0305ED3AF4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98701" y="4702896"/>
            <a:ext cx="7602538" cy="433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highlight>
                  <a:srgbClr val="63B1BC"/>
                </a:highlight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/>
              <a:t>E-mail de contato</a:t>
            </a:r>
          </a:p>
        </p:txBody>
      </p:sp>
      <p:sp>
        <p:nvSpPr>
          <p:cNvPr id="3" name="Retângulo: Cantos Superiores Arredondados 2">
            <a:extLst>
              <a:ext uri="{FF2B5EF4-FFF2-40B4-BE49-F238E27FC236}">
                <a16:creationId xmlns:a16="http://schemas.microsoft.com/office/drawing/2014/main" id="{F2B8FBE0-1B82-4AB0-9481-3E2DF8690DB2}"/>
              </a:ext>
            </a:extLst>
          </p:cNvPr>
          <p:cNvSpPr/>
          <p:nvPr userDrawn="1"/>
        </p:nvSpPr>
        <p:spPr>
          <a:xfrm rot="10800000">
            <a:off x="-1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4498AB19-E01D-4FC6-8F29-56C69DEC3978}"/>
              </a:ext>
            </a:extLst>
          </p:cNvPr>
          <p:cNvSpPr/>
          <p:nvPr userDrawn="1"/>
        </p:nvSpPr>
        <p:spPr>
          <a:xfrm>
            <a:off x="11831638" y="5083175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FAE5BC9-EFA3-42BC-8761-EAD18CC25D4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545E628-73E6-4B8A-B0C5-9B46448F5CB8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960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EA34A-1A69-1BD5-4B46-FCB603AA1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1EDD4B-DDB3-4801-0156-9931C6EF8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8C2B06-4265-A187-C509-5175DE082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F907-B814-45EA-83E1-92B46BB8A39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0EDD12-0DEC-3510-0E08-B4684354C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FAA07D-8C3B-1B9A-E051-390820290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336BF-63EA-4CA3-85E1-1B880119E7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247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43100"/>
            <a:ext cx="7577138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/>
              <a:t>Adicione os tópicos mais importantes que serão abordados na aula;</a:t>
            </a:r>
          </a:p>
          <a:p>
            <a:pPr lvl="0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BEECE5D-B72A-4923-A297-A6B7EA4150AE}"/>
              </a:ext>
            </a:extLst>
          </p:cNvPr>
          <p:cNvSpPr/>
          <p:nvPr userDrawn="1"/>
        </p:nvSpPr>
        <p:spPr>
          <a:xfrm>
            <a:off x="0" y="0"/>
            <a:ext cx="3587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CE8384E-FD66-464F-B3F5-436D6A9E7416}"/>
              </a:ext>
            </a:extLst>
          </p:cNvPr>
          <p:cNvSpPr txBox="1"/>
          <p:nvPr userDrawn="1"/>
        </p:nvSpPr>
        <p:spPr>
          <a:xfrm>
            <a:off x="2298700" y="1014737"/>
            <a:ext cx="75771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>
                <a:latin typeface="+mj-lt"/>
              </a:rPr>
              <a:t>Tópicos da Aula</a:t>
            </a:r>
          </a:p>
        </p:txBody>
      </p:sp>
    </p:spTree>
    <p:extLst>
      <p:ext uri="{BB962C8B-B14F-4D97-AF65-F5344CB8AC3E}">
        <p14:creationId xmlns:p14="http://schemas.microsoft.com/office/powerpoint/2010/main" val="2165671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5277A3E-3943-4F88-826E-502F06B86DD5}"/>
              </a:ext>
            </a:extLst>
          </p:cNvPr>
          <p:cNvSpPr/>
          <p:nvPr userDrawn="1"/>
        </p:nvSpPr>
        <p:spPr>
          <a:xfrm>
            <a:off x="1" y="0"/>
            <a:ext cx="20701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9261" y="1943100"/>
            <a:ext cx="7572375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/>
              <a:t>Adicione os tópicos mais importantes que serão abordados na aula;</a:t>
            </a:r>
          </a:p>
          <a:p>
            <a:pPr lvl="0"/>
            <a:endParaRPr lang="pt-BR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9261" y="1054027"/>
            <a:ext cx="7572375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/>
              <a:t>Tópicos da Aula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436D7B-D52A-475D-8104-6D81DC7E33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8775" y="358775"/>
            <a:ext cx="3667125" cy="6156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11BFE00-79D9-452B-A7C1-A6C77A9CE30E}"/>
              </a:ext>
            </a:extLst>
          </p:cNvPr>
          <p:cNvSpPr/>
          <p:nvPr userDrawn="1"/>
        </p:nvSpPr>
        <p:spPr>
          <a:xfrm>
            <a:off x="11849100" y="65151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6883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57677"/>
            <a:ext cx="7594599" cy="45815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A vantagem de usar </a:t>
            </a:r>
            <a:r>
              <a:rPr lang="pt-BR" err="1"/>
              <a:t>Lorem</a:t>
            </a:r>
            <a:r>
              <a:rPr lang="pt-BR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err="1"/>
              <a:t>Lorem</a:t>
            </a:r>
            <a:r>
              <a:rPr lang="pt-BR"/>
              <a:t> Ipsum como texto-modelo padrão, e uma rápida busca por '</a:t>
            </a:r>
            <a:r>
              <a:rPr lang="pt-BR" err="1"/>
              <a:t>lorem</a:t>
            </a:r>
            <a:r>
              <a:rPr lang="pt-BR"/>
              <a:t> ipsum' mostra vários websites.</a:t>
            </a:r>
          </a:p>
          <a:p>
            <a:pPr lvl="0"/>
            <a:endParaRPr lang="pt-BR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0131" y="1054027"/>
            <a:ext cx="7551738" cy="660473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defRPr sz="3000" b="1">
                <a:solidFill>
                  <a:schemeClr val="bg1"/>
                </a:solidFill>
                <a:highlight>
                  <a:srgbClr val="0762C8"/>
                </a:highlight>
              </a:defRPr>
            </a:lvl1pPr>
          </a:lstStyle>
          <a:p>
            <a:r>
              <a:rPr lang="pt-BR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5B89959C-E9B0-4D2D-83E0-8EFA1C8B677A}"/>
              </a:ext>
            </a:extLst>
          </p:cNvPr>
          <p:cNvSpPr/>
          <p:nvPr userDrawn="1"/>
        </p:nvSpPr>
        <p:spPr>
          <a:xfrm>
            <a:off x="11833225" y="5084762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3116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16112"/>
            <a:ext cx="7573963" cy="4581525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A vantagem de usar </a:t>
            </a:r>
            <a:r>
              <a:rPr lang="pt-BR" err="1"/>
              <a:t>Lorem</a:t>
            </a:r>
            <a:r>
              <a:rPr lang="pt-BR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err="1"/>
              <a:t>Lorem</a:t>
            </a:r>
            <a:r>
              <a:rPr lang="pt-BR"/>
              <a:t> Ipsum como texto-modelo padrão, e uma rápida busca por '</a:t>
            </a:r>
            <a:r>
              <a:rPr lang="pt-BR" err="1"/>
              <a:t>lorem</a:t>
            </a:r>
            <a:r>
              <a:rPr lang="pt-BR"/>
              <a:t> ipsum' mostra vários websites.</a:t>
            </a:r>
          </a:p>
          <a:p>
            <a:pPr lvl="0"/>
            <a:endParaRPr lang="pt-BR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886619"/>
            <a:ext cx="7573963" cy="660473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45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8929C8-7948-4D4C-97D8-4D14959B315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48638" y="886619"/>
            <a:ext cx="3683000" cy="56110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7ECC167-3B15-4CF7-98D4-22F63C1E4CCC}"/>
              </a:ext>
            </a:extLst>
          </p:cNvPr>
          <p:cNvSpPr/>
          <p:nvPr userDrawn="1"/>
        </p:nvSpPr>
        <p:spPr>
          <a:xfrm>
            <a:off x="11833225" y="6499225"/>
            <a:ext cx="358775" cy="358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6150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EC374BE-0E1E-4A33-A2E5-DD22599FD869}"/>
              </a:ext>
            </a:extLst>
          </p:cNvPr>
          <p:cNvSpPr/>
          <p:nvPr userDrawn="1"/>
        </p:nvSpPr>
        <p:spPr>
          <a:xfrm>
            <a:off x="0" y="171450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1" y="1943099"/>
            <a:ext cx="7594600" cy="29718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4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3000">
                <a:solidFill>
                  <a:srgbClr val="F4F5F5"/>
                </a:solidFill>
                <a:latin typeface="+mj-lt"/>
              </a:defRPr>
            </a:lvl1pPr>
          </a:lstStyle>
          <a:p>
            <a:pPr lvl="0"/>
            <a:r>
              <a:rPr lang="pt-BR"/>
              <a:t>“Adicione frases inspiradoras, citações, ditados e pensamentos que motivem as pessoas a refletirem sobre o mundo.”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08A20D-1B00-4797-9884-F31D1E56D0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8701" y="5372099"/>
            <a:ext cx="7603332" cy="5143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/>
              <a:t>- Quem disse isso?</a:t>
            </a:r>
          </a:p>
        </p:txBody>
      </p:sp>
    </p:spTree>
    <p:extLst>
      <p:ext uri="{BB962C8B-B14F-4D97-AF65-F5344CB8AC3E}">
        <p14:creationId xmlns:p14="http://schemas.microsoft.com/office/powerpoint/2010/main" val="28254969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7B65743-9D13-4E9D-AF9E-6AA3464E1905}"/>
              </a:ext>
            </a:extLst>
          </p:cNvPr>
          <p:cNvSpPr/>
          <p:nvPr userDrawn="1"/>
        </p:nvSpPr>
        <p:spPr>
          <a:xfrm>
            <a:off x="6210301" y="1728171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F184B08-4F69-4F7F-B8C8-E8797AF4FE98}"/>
              </a:ext>
            </a:extLst>
          </p:cNvPr>
          <p:cNvSpPr/>
          <p:nvPr userDrawn="1"/>
        </p:nvSpPr>
        <p:spPr>
          <a:xfrm>
            <a:off x="1841500" y="1714500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0101" y="1943601"/>
            <a:ext cx="3682999" cy="45714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A vantagem de usar </a:t>
            </a:r>
            <a:r>
              <a:rPr lang="pt-BR" err="1"/>
              <a:t>Lorem</a:t>
            </a:r>
            <a:r>
              <a:rPr lang="pt-BR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1" y="776936"/>
            <a:ext cx="8509000" cy="660473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ts val="6000"/>
              </a:lnSpc>
              <a:defRPr sz="3000" b="1">
                <a:solidFill>
                  <a:srgbClr val="0762C8"/>
                </a:solidFill>
              </a:defRPr>
            </a:lvl1pPr>
          </a:lstStyle>
          <a:p>
            <a:r>
              <a:rPr lang="pt-BR"/>
              <a:t>Escreva um título</a:t>
            </a:r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97CF95A8-6BBA-408E-99ED-FBC1D90AF4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38902" y="1943100"/>
            <a:ext cx="3682999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A vantagem de usar </a:t>
            </a:r>
            <a:r>
              <a:rPr lang="pt-BR" err="1"/>
              <a:t>Lorem</a:t>
            </a:r>
            <a:r>
              <a:rPr lang="pt-BR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4B7B0B2-D938-449C-97B6-67266FE71FF4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6C2C116-8067-4942-A771-BEB2253BACC1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3033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trê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A vantagem de usar </a:t>
            </a:r>
            <a:r>
              <a:rPr lang="pt-BR" err="1"/>
              <a:t>Lorem</a:t>
            </a:r>
            <a:r>
              <a:rPr lang="pt-BR"/>
              <a:t> Ipsum é que ele tem uma distribuição normal de letras, ao contrário de "Conteúdo aqui, conteúdo aqui.</a:t>
            </a:r>
          </a:p>
        </p:txBody>
      </p:sp>
      <p:sp>
        <p:nvSpPr>
          <p:cNvPr id="10" name="Espaço Reservado para Texto 4">
            <a:extLst>
              <a:ext uri="{FF2B5EF4-FFF2-40B4-BE49-F238E27FC236}">
                <a16:creationId xmlns:a16="http://schemas.microsoft.com/office/drawing/2014/main" id="{46AA1BA0-AF9A-49BE-AE18-4721AC17CB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4500" y="1943100"/>
            <a:ext cx="3683000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A vantagem de usar </a:t>
            </a:r>
            <a:r>
              <a:rPr lang="pt-BR" err="1"/>
              <a:t>Lorem</a:t>
            </a:r>
            <a:r>
              <a:rPr lang="pt-BR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A vantagem de usar </a:t>
            </a:r>
            <a:r>
              <a:rPr lang="pt-BR" err="1"/>
              <a:t>Lorem</a:t>
            </a:r>
            <a:r>
              <a:rPr lang="pt-BR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/>
              <a:t>Título 1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BD4568B9-8B4E-4C40-BA96-2EB6AD2EB9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82030" y="1168399"/>
            <a:ext cx="3655470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63B1BC"/>
                </a:highlight>
              </a:defRPr>
            </a:lvl1pPr>
          </a:lstStyle>
          <a:p>
            <a:pPr lvl="0"/>
            <a:r>
              <a:rPr lang="pt-BR"/>
              <a:t>Título 2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24103655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854DB5A-798B-48C4-AF66-241BD34CFBF7}"/>
              </a:ext>
            </a:extLst>
          </p:cNvPr>
          <p:cNvSpPr/>
          <p:nvPr userDrawn="1"/>
        </p:nvSpPr>
        <p:spPr>
          <a:xfrm>
            <a:off x="7937500" y="-3948"/>
            <a:ext cx="4254500" cy="6861948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A vantagem de usar </a:t>
            </a:r>
            <a:r>
              <a:rPr lang="pt-BR" err="1"/>
              <a:t>Lorem</a:t>
            </a:r>
            <a:r>
              <a:rPr lang="pt-BR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A vantagem de usar </a:t>
            </a:r>
            <a:r>
              <a:rPr lang="pt-BR" err="1"/>
              <a:t>Lorem</a:t>
            </a:r>
            <a:r>
              <a:rPr lang="pt-BR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/>
              <a:t>Título 1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38695549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13434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/>
          <p:nvPr userDrawn="1"/>
        </p:nvCxnSpPr>
        <p:spPr>
          <a:xfrm>
            <a:off x="3429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45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719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2550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/>
          <p:nvPr userDrawn="1"/>
        </p:nvCxnSpPr>
        <p:spPr>
          <a:xfrm>
            <a:off x="42545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4864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6610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9149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/>
          <p:nvPr userDrawn="1"/>
        </p:nvCxnSpPr>
        <p:spPr>
          <a:xfrm>
            <a:off x="814864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6851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4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163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843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>
            <a:cxnSpLocks/>
          </p:cNvCxnSpPr>
          <p:nvPr userDrawn="1"/>
        </p:nvCxnSpPr>
        <p:spPr>
          <a:xfrm>
            <a:off x="34290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7832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8705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377858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>
            <a:cxnSpLocks/>
          </p:cNvCxnSpPr>
          <p:nvPr userDrawn="1"/>
        </p:nvCxnSpPr>
        <p:spPr>
          <a:xfrm>
            <a:off x="327832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1374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2247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671400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>
            <a:cxnSpLocks/>
          </p:cNvCxnSpPr>
          <p:nvPr userDrawn="1"/>
        </p:nvCxnSpPr>
        <p:spPr>
          <a:xfrm>
            <a:off x="621374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ço Reservado para Texto 4">
            <a:extLst>
              <a:ext uri="{FF2B5EF4-FFF2-40B4-BE49-F238E27FC236}">
                <a16:creationId xmlns:a16="http://schemas.microsoft.com/office/drawing/2014/main" id="{127602B9-2297-4417-85AA-CBF73DCBA54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49160" y="3543300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8" name="Espaço Reservado para Texto 2">
            <a:extLst>
              <a:ext uri="{FF2B5EF4-FFF2-40B4-BE49-F238E27FC236}">
                <a16:creationId xmlns:a16="http://schemas.microsoft.com/office/drawing/2014/main" id="{358FBBAA-213B-432C-88F4-757EF6C53E7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57891" y="2768601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/>
              <a:t>Título 4</a:t>
            </a:r>
          </a:p>
        </p:txBody>
      </p:sp>
      <p:sp>
        <p:nvSpPr>
          <p:cNvPr id="20" name="Espaço Reservado para Imagem Online 3">
            <a:extLst>
              <a:ext uri="{FF2B5EF4-FFF2-40B4-BE49-F238E27FC236}">
                <a16:creationId xmlns:a16="http://schemas.microsoft.com/office/drawing/2014/main" id="{23137BC7-A354-458F-B8D1-321AF0EC837E}"/>
              </a:ext>
            </a:extLst>
          </p:cNvPr>
          <p:cNvSpPr>
            <a:spLocks noGrp="1"/>
          </p:cNvSpPr>
          <p:nvPr>
            <p:ph type="clipArt" sz="quarter" idx="25"/>
          </p:nvPr>
        </p:nvSpPr>
        <p:spPr>
          <a:xfrm>
            <a:off x="9649420" y="1041735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7C0C476D-3D45-43B3-BC56-41ADAEBC98F0}"/>
              </a:ext>
            </a:extLst>
          </p:cNvPr>
          <p:cNvCxnSpPr>
            <a:cxnSpLocks/>
          </p:cNvCxnSpPr>
          <p:nvPr userDrawn="1"/>
        </p:nvCxnSpPr>
        <p:spPr>
          <a:xfrm>
            <a:off x="9149160" y="3429001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096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D8296-7C3B-36B4-4BD6-46251ED8E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C4DB9C-CD14-1D78-DB62-DAD5E42F4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925518-9185-E5E7-AF98-B1484DB97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F907-B814-45EA-83E1-92B46BB8A39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7ADACE-6BED-4A8D-0C7F-A66B427F0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905871-B863-7D97-4C4A-5C85E2054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336BF-63EA-4CA3-85E1-1B880119E7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898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4498" y="1943100"/>
            <a:ext cx="7577140" cy="36654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A vantagem de usar </a:t>
            </a:r>
            <a:r>
              <a:rPr lang="pt-BR" err="1"/>
              <a:t>Lorem</a:t>
            </a:r>
            <a:r>
              <a:rPr lang="pt-BR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err="1"/>
              <a:t>Lorem</a:t>
            </a:r>
            <a:r>
              <a:rPr lang="pt-BR"/>
              <a:t> Ipsum como texto-modelo padrão, e uma rápida busca por '</a:t>
            </a:r>
            <a:r>
              <a:rPr lang="pt-BR" err="1"/>
              <a:t>lorem</a:t>
            </a:r>
            <a:r>
              <a:rPr lang="pt-BR"/>
              <a:t> ipsum' mostra vários websites.</a:t>
            </a:r>
          </a:p>
          <a:p>
            <a:pPr lvl="0"/>
            <a:endParaRPr lang="pt-BR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4499" y="1054027"/>
            <a:ext cx="7577139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/>
              <a:t>Escreva um título</a:t>
            </a:r>
          </a:p>
        </p:txBody>
      </p:sp>
      <p:sp>
        <p:nvSpPr>
          <p:cNvPr id="3" name="Espaço Reservado para Gráfico 2">
            <a:extLst>
              <a:ext uri="{FF2B5EF4-FFF2-40B4-BE49-F238E27FC236}">
                <a16:creationId xmlns:a16="http://schemas.microsoft.com/office/drawing/2014/main" id="{A5E7FE02-A8AC-4F17-A068-429B541FFA71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358775" y="1054028"/>
            <a:ext cx="3667125" cy="45545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729F63CD-9CD6-4AF0-8896-4175B074A76D}"/>
              </a:ext>
            </a:extLst>
          </p:cNvPr>
          <p:cNvSpPr/>
          <p:nvPr userDrawn="1"/>
        </p:nvSpPr>
        <p:spPr>
          <a:xfrm rot="5400000">
            <a:off x="855664" y="-854075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AC21B46B-69D9-4DED-9331-FD72F682C557}"/>
              </a:ext>
            </a:extLst>
          </p:cNvPr>
          <p:cNvSpPr/>
          <p:nvPr userDrawn="1"/>
        </p:nvSpPr>
        <p:spPr>
          <a:xfrm rot="16200000">
            <a:off x="10977562" y="5641976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3054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3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2292" y="1943100"/>
            <a:ext cx="7569346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A vantagem de usar </a:t>
            </a:r>
            <a:r>
              <a:rPr lang="pt-BR" err="1"/>
              <a:t>Lorem</a:t>
            </a:r>
            <a:r>
              <a:rPr lang="pt-BR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err="1"/>
              <a:t>Lorem</a:t>
            </a:r>
            <a:r>
              <a:rPr lang="pt-BR"/>
              <a:t> Ipsum como texto-modelo padrão, e uma rápida busca por '</a:t>
            </a:r>
            <a:r>
              <a:rPr lang="pt-BR" err="1"/>
              <a:t>lorem</a:t>
            </a:r>
            <a:r>
              <a:rPr lang="pt-BR"/>
              <a:t> ipsum' mostra vários websites.</a:t>
            </a:r>
          </a:p>
          <a:p>
            <a:pPr lvl="0"/>
            <a:endParaRPr lang="pt-BR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2292" y="1054027"/>
            <a:ext cx="7569346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/>
              <a:t>Escreva um 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A8091B-8676-45D7-95B9-BCE1FCE2407C}"/>
              </a:ext>
            </a:extLst>
          </p:cNvPr>
          <p:cNvSpPr/>
          <p:nvPr userDrawn="1"/>
        </p:nvSpPr>
        <p:spPr>
          <a:xfrm rot="5400000">
            <a:off x="-2279649" y="2279652"/>
            <a:ext cx="6857997" cy="2298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2528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_Imagem_3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2292" y="1943100"/>
            <a:ext cx="7569346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A vantagem de usar </a:t>
            </a:r>
            <a:r>
              <a:rPr lang="pt-BR" err="1"/>
              <a:t>Lorem</a:t>
            </a:r>
            <a:r>
              <a:rPr lang="pt-BR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err="1"/>
              <a:t>Lorem</a:t>
            </a:r>
            <a:r>
              <a:rPr lang="pt-BR"/>
              <a:t> Ipsum como texto-modelo padrão, e uma rápida busca por '</a:t>
            </a:r>
            <a:r>
              <a:rPr lang="pt-BR" err="1"/>
              <a:t>lorem</a:t>
            </a:r>
            <a:r>
              <a:rPr lang="pt-BR"/>
              <a:t> ipsum' mostra vários websites.</a:t>
            </a:r>
          </a:p>
          <a:p>
            <a:pPr lvl="0"/>
            <a:endParaRPr lang="pt-BR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2292" y="1054027"/>
            <a:ext cx="7569346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/>
              <a:t>Escreva um 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A8091B-8676-45D7-95B9-BCE1FCE2407C}"/>
              </a:ext>
            </a:extLst>
          </p:cNvPr>
          <p:cNvSpPr/>
          <p:nvPr userDrawn="1"/>
        </p:nvSpPr>
        <p:spPr>
          <a:xfrm rot="5400000">
            <a:off x="-2279649" y="2279652"/>
            <a:ext cx="6857997" cy="2298699"/>
          </a:xfrm>
          <a:prstGeom prst="rect">
            <a:avLst/>
          </a:prstGeom>
          <a:solidFill>
            <a:srgbClr val="2DBE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03585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imagem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1960" y="1943100"/>
            <a:ext cx="7577139" cy="455453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/>
              <a:t>Os itens de uma lista devem ser marcados por quadrados preenchidos;</a:t>
            </a:r>
          </a:p>
          <a:p>
            <a:pPr lvl="0"/>
            <a:r>
              <a:rPr lang="pt-BR"/>
              <a:t>Os itens de uma lista devem ser marcados por quadrados preenchidos;</a:t>
            </a:r>
          </a:p>
          <a:p>
            <a:pPr lvl="0"/>
            <a:r>
              <a:rPr lang="pt-BR"/>
              <a:t>As imagens podem ir ser ajustadas conforme as colunas e linhas da grade;</a:t>
            </a:r>
          </a:p>
          <a:p>
            <a:pPr lvl="0"/>
            <a:r>
              <a:rPr lang="pt-BR"/>
              <a:t>As imagens podem ir ser ajustadas conforme as colunas e linhas da grade.</a:t>
            </a:r>
          </a:p>
          <a:p>
            <a:pPr lvl="0"/>
            <a:endParaRPr lang="pt-BR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1961" y="1054027"/>
            <a:ext cx="7577139" cy="660473"/>
          </a:xfrm>
          <a:prstGeom prst="rect">
            <a:avLst/>
          </a:prstGeom>
        </p:spPr>
        <p:txBody>
          <a:bodyPr/>
          <a:lstStyle>
            <a:lvl1pPr marL="352425" indent="0"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/>
              <a:t>Escreva um título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>
            <a:off x="11849100" y="6515100"/>
            <a:ext cx="342900" cy="3413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395762C3-9BC3-4D78-A799-D4C0CBF26159}"/>
              </a:ext>
            </a:extLst>
          </p:cNvPr>
          <p:cNvSpPr/>
          <p:nvPr userDrawn="1"/>
        </p:nvSpPr>
        <p:spPr>
          <a:xfrm rot="5400000">
            <a:off x="1939131" y="-1937542"/>
            <a:ext cx="341313" cy="421957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922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4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 rot="16200000">
            <a:off x="6634958" y="1302540"/>
            <a:ext cx="6858000" cy="42529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42900"/>
            <a:ext cx="3683000" cy="6172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A vantagem de usar </a:t>
            </a:r>
            <a:r>
              <a:rPr lang="pt-BR" err="1"/>
              <a:t>Lorem</a:t>
            </a:r>
            <a:r>
              <a:rPr lang="pt-BR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699854-4459-4B21-BCC8-5B40E41FA19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54500" y="342900"/>
            <a:ext cx="7594600" cy="6172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34358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imagem_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E573399-AF53-499B-8D63-DF8D24DFF4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C429A1-3741-4CD8-8B34-58C711564F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699" y="1943100"/>
            <a:ext cx="7594601" cy="2971799"/>
          </a:xfrm>
          <a:prstGeom prst="rect">
            <a:avLst/>
          </a:prstGeom>
        </p:spPr>
        <p:txBody>
          <a:bodyPr/>
          <a:lstStyle>
            <a:lvl1pPr algn="ctr"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pt-BR"/>
              <a:t>Escreva uma frase/citação </a:t>
            </a:r>
          </a:p>
        </p:txBody>
      </p:sp>
    </p:spTree>
    <p:extLst>
      <p:ext uri="{BB962C8B-B14F-4D97-AF65-F5344CB8AC3E}">
        <p14:creationId xmlns:p14="http://schemas.microsoft.com/office/powerpoint/2010/main" val="78187489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_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37D3209-917F-4D51-BC9B-25F7FD3343ED}"/>
              </a:ext>
            </a:extLst>
          </p:cNvPr>
          <p:cNvSpPr/>
          <p:nvPr userDrawn="1"/>
        </p:nvSpPr>
        <p:spPr>
          <a:xfrm>
            <a:off x="6210300" y="0"/>
            <a:ext cx="5981700" cy="68580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59ECE096-4B30-4107-871F-7B91B4D8606F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7058065" y="1279525"/>
            <a:ext cx="3695700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Gráfico 3">
            <a:extLst>
              <a:ext uri="{FF2B5EF4-FFF2-40B4-BE49-F238E27FC236}">
                <a16:creationId xmlns:a16="http://schemas.microsoft.com/office/drawing/2014/main" id="{CEFB0BC0-BC54-43BF-A584-4EC57B6CB600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1438235" y="1279525"/>
            <a:ext cx="3601954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6726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90A164A1-EE87-440C-B80A-DF323AC5AD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58775" y="1893888"/>
            <a:ext cx="11472863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302A4E9-E2E0-4A5D-8D72-43B8EE6008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9176" y="790989"/>
            <a:ext cx="7612062" cy="660473"/>
          </a:xfrm>
          <a:prstGeom prst="rect">
            <a:avLst/>
          </a:prstGeom>
        </p:spPr>
        <p:txBody>
          <a:bodyPr/>
          <a:lstStyle>
            <a:lvl1pPr marL="352425" indent="0" algn="ctr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/>
              <a:t>Título do Gráfico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856477-3414-4ADF-9163-0F035E8F03B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B7DDA19-80D5-44FF-8071-13A3B4828477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58385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A8175A9-7263-49A9-BBA2-6B7DE05AF67E}"/>
              </a:ext>
            </a:extLst>
          </p:cNvPr>
          <p:cNvSpPr/>
          <p:nvPr userDrawn="1"/>
        </p:nvSpPr>
        <p:spPr>
          <a:xfrm>
            <a:off x="0" y="3543300"/>
            <a:ext cx="12192000" cy="2954337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19DD62-5123-4D84-8838-4BC26AA86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099"/>
            <a:ext cx="11472863" cy="1371601"/>
          </a:xfrm>
          <a:prstGeom prst="rect">
            <a:avLst/>
          </a:prstGeom>
        </p:spPr>
        <p:txBody>
          <a:bodyPr/>
          <a:lstStyle>
            <a:lvl1pPr marL="720725" indent="-360363" algn="l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/>
              <a:t>Os itens de uma lista devem ser marcados por quadrados preenchidos;</a:t>
            </a:r>
          </a:p>
          <a:p>
            <a:pPr lvl="0"/>
            <a:r>
              <a:rPr lang="pt-BR"/>
              <a:t>Os itens de uma lista devem ser marcados por quadrados preenchidos;</a:t>
            </a:r>
          </a:p>
          <a:p>
            <a:pPr lvl="0"/>
            <a:r>
              <a:rPr lang="pt-BR"/>
              <a:t>As imagens podem ir ser ajustadas conforme as colunas e linhas da grade;</a:t>
            </a:r>
          </a:p>
        </p:txBody>
      </p:sp>
      <p:sp>
        <p:nvSpPr>
          <p:cNvPr id="7" name="Espaço Reservado para Gráfico 6">
            <a:extLst>
              <a:ext uri="{FF2B5EF4-FFF2-40B4-BE49-F238E27FC236}">
                <a16:creationId xmlns:a16="http://schemas.microsoft.com/office/drawing/2014/main" id="{FB9E45BE-877C-4847-94E2-123CEF8BFE0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42900" y="3806337"/>
            <a:ext cx="11472863" cy="26913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E1223C3-E2F7-47CC-91E7-C3BEDB54FF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790989"/>
            <a:ext cx="9542463" cy="660473"/>
          </a:xfrm>
          <a:prstGeom prst="rect">
            <a:avLst/>
          </a:prstGeom>
        </p:spPr>
        <p:txBody>
          <a:bodyPr anchor="b"/>
          <a:lstStyle>
            <a:lvl1pPr marL="352425" indent="0" algn="l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/>
              <a:t>Título do Gráfico</a:t>
            </a:r>
          </a:p>
        </p:txBody>
      </p:sp>
      <p:sp>
        <p:nvSpPr>
          <p:cNvPr id="9" name="Retângulo: Cantos Superiores Arredondados 8">
            <a:extLst>
              <a:ext uri="{FF2B5EF4-FFF2-40B4-BE49-F238E27FC236}">
                <a16:creationId xmlns:a16="http://schemas.microsoft.com/office/drawing/2014/main" id="{0B9BAFDC-0A62-43EB-95A8-AC90CB2980F7}"/>
              </a:ext>
            </a:extLst>
          </p:cNvPr>
          <p:cNvSpPr/>
          <p:nvPr userDrawn="1"/>
        </p:nvSpPr>
        <p:spPr>
          <a:xfrm rot="10800000">
            <a:off x="11833225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1191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adeci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B493B770-55E6-43B1-B9F4-696DF3471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8659" y="3641511"/>
            <a:ext cx="5559176" cy="5130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25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/>
              <a:t>Nome da pessoa Líder Pedagógica</a:t>
            </a:r>
          </a:p>
        </p:txBody>
      </p:sp>
      <p:sp>
        <p:nvSpPr>
          <p:cNvPr id="6" name="Espaço Reservado para Texto 6">
            <a:extLst>
              <a:ext uri="{FF2B5EF4-FFF2-40B4-BE49-F238E27FC236}">
                <a16:creationId xmlns:a16="http://schemas.microsoft.com/office/drawing/2014/main" id="{8A27DA18-7DF1-4FA0-92AA-DEE398030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59" y="4437612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/>
              <a:t>E-mail de contato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F5246F-4A9A-49C0-A464-F0A40BCED461}"/>
              </a:ext>
            </a:extLst>
          </p:cNvPr>
          <p:cNvSpPr txBox="1"/>
          <p:nvPr userDrawn="1"/>
        </p:nvSpPr>
        <p:spPr>
          <a:xfrm>
            <a:off x="368659" y="1598735"/>
            <a:ext cx="56193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5000" b="1">
                <a:solidFill>
                  <a:schemeClr val="accent1"/>
                </a:solidFill>
                <a:latin typeface="+mj-lt"/>
              </a:rPr>
              <a:t>Agradeço </a:t>
            </a:r>
          </a:p>
          <a:p>
            <a:pPr>
              <a:lnSpc>
                <a:spcPct val="100000"/>
              </a:lnSpc>
            </a:pPr>
            <a:r>
              <a:rPr lang="pt-BR" sz="3000" b="1" spc="0">
                <a:solidFill>
                  <a:schemeClr val="accent1"/>
                </a:solidFill>
                <a:latin typeface="+mj-lt"/>
              </a:rPr>
              <a:t>a sua atenção!</a:t>
            </a:r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63FCE42D-50A4-4295-BA1C-8D9B238FBF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8659" y="5153249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/>
              <a:t>Telefone/Celular</a:t>
            </a:r>
          </a:p>
        </p:txBody>
      </p:sp>
    </p:spTree>
    <p:extLst>
      <p:ext uri="{BB962C8B-B14F-4D97-AF65-F5344CB8AC3E}">
        <p14:creationId xmlns:p14="http://schemas.microsoft.com/office/powerpoint/2010/main" val="3898227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D8D5F-C150-3580-691A-2D33481AD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444072-B9B7-BF88-683A-0087B42F59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458112-8397-3BA2-836B-178ADD0DD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1B02F2-71B5-9DA9-717A-D3977F62C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F907-B814-45EA-83E1-92B46BB8A39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B4ADFE-18DA-9F8F-E78A-17161AAF9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0470067-3231-FBD1-DF0F-2384B2869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336BF-63EA-4CA3-85E1-1B880119E7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018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189279-FD9A-4B7A-9390-2D304103E6B3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/>
              <a:t>Paleta de cores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95D5862-3EF1-4672-8D14-7BDFF86D303A}"/>
              </a:ext>
            </a:extLst>
          </p:cNvPr>
          <p:cNvSpPr/>
          <p:nvPr userDrawn="1"/>
        </p:nvSpPr>
        <p:spPr>
          <a:xfrm>
            <a:off x="342900" y="2536449"/>
            <a:ext cx="657764" cy="657764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A3DE3B-5A7E-41D1-AC9C-704CADEB16FB}"/>
              </a:ext>
            </a:extLst>
          </p:cNvPr>
          <p:cNvSpPr txBox="1"/>
          <p:nvPr userDrawn="1"/>
        </p:nvSpPr>
        <p:spPr>
          <a:xfrm>
            <a:off x="1259457" y="2588332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>
                <a:solidFill>
                  <a:srgbClr val="1F2A44"/>
                </a:solidFill>
                <a:latin typeface="+mn-lt"/>
              </a:rPr>
              <a:t> #63B1BC</a:t>
            </a:r>
          </a:p>
          <a:p>
            <a:r>
              <a:rPr lang="pt-BR" sz="1500" b="1" i="0" u="none" strike="noStrike" baseline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>
                <a:solidFill>
                  <a:srgbClr val="1F2A44"/>
                </a:solidFill>
                <a:latin typeface="+mn-lt"/>
              </a:rPr>
              <a:t> 99 177 188</a:t>
            </a:r>
            <a:endParaRPr lang="pt-BR" sz="1500">
              <a:latin typeface="+mn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95A106A-FB7E-4C62-B3E3-37DDB8E824BE}"/>
              </a:ext>
            </a:extLst>
          </p:cNvPr>
          <p:cNvSpPr/>
          <p:nvPr userDrawn="1"/>
        </p:nvSpPr>
        <p:spPr>
          <a:xfrm>
            <a:off x="368779" y="3590600"/>
            <a:ext cx="657764" cy="65776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E6FADB-AE54-4131-8A04-9141995D9D9D}"/>
              </a:ext>
            </a:extLst>
          </p:cNvPr>
          <p:cNvSpPr txBox="1"/>
          <p:nvPr userDrawn="1"/>
        </p:nvSpPr>
        <p:spPr>
          <a:xfrm>
            <a:off x="1285336" y="3642483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>
                <a:solidFill>
                  <a:srgbClr val="1F2A44"/>
                </a:solidFill>
                <a:latin typeface="+mn-lt"/>
              </a:rPr>
              <a:t> #1F2A44</a:t>
            </a:r>
          </a:p>
          <a:p>
            <a:r>
              <a:rPr lang="pt-BR" sz="1500" b="1" i="0" u="none" strike="noStrike" baseline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>
                <a:solidFill>
                  <a:srgbClr val="1F2A44"/>
                </a:solidFill>
                <a:latin typeface="+mn-lt"/>
              </a:rPr>
              <a:t> 31 42 68</a:t>
            </a:r>
            <a:endParaRPr lang="pt-BR" sz="1500">
              <a:latin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08F867A-CCE4-4D53-906F-9BAA42DC47F3}"/>
              </a:ext>
            </a:extLst>
          </p:cNvPr>
          <p:cNvSpPr/>
          <p:nvPr userDrawn="1"/>
        </p:nvSpPr>
        <p:spPr>
          <a:xfrm>
            <a:off x="377405" y="4633318"/>
            <a:ext cx="657764" cy="65776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CB1CD6-14AA-42DE-9288-FA9FAF43E139}"/>
              </a:ext>
            </a:extLst>
          </p:cNvPr>
          <p:cNvSpPr txBox="1"/>
          <p:nvPr userDrawn="1"/>
        </p:nvSpPr>
        <p:spPr>
          <a:xfrm>
            <a:off x="1293962" y="4685201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>
                <a:solidFill>
                  <a:srgbClr val="1F2A44"/>
                </a:solidFill>
                <a:latin typeface="+mn-lt"/>
              </a:rPr>
              <a:t> #D0D3D4</a:t>
            </a:r>
          </a:p>
          <a:p>
            <a:r>
              <a:rPr lang="pt-BR" sz="1500" b="1" i="0" u="none" strike="noStrike" baseline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>
                <a:solidFill>
                  <a:srgbClr val="1F2A44"/>
                </a:solidFill>
                <a:latin typeface="+mn-lt"/>
              </a:rPr>
              <a:t> 208 211 211</a:t>
            </a:r>
            <a:endParaRPr lang="pt-BR" sz="1500">
              <a:latin typeface="+mn-lt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8496C1E-E176-40DB-9888-DE926E6549D9}"/>
              </a:ext>
            </a:extLst>
          </p:cNvPr>
          <p:cNvSpPr/>
          <p:nvPr userDrawn="1"/>
        </p:nvSpPr>
        <p:spPr>
          <a:xfrm>
            <a:off x="377405" y="5676036"/>
            <a:ext cx="657764" cy="657764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B1AFCDC-9DEE-4DA0-985A-AE83E46DA1CB}"/>
              </a:ext>
            </a:extLst>
          </p:cNvPr>
          <p:cNvSpPr txBox="1"/>
          <p:nvPr userDrawn="1"/>
        </p:nvSpPr>
        <p:spPr>
          <a:xfrm>
            <a:off x="1293962" y="5727919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>
                <a:solidFill>
                  <a:srgbClr val="1F2A44"/>
                </a:solidFill>
                <a:latin typeface="+mn-lt"/>
              </a:rPr>
              <a:t> #0762C8</a:t>
            </a:r>
          </a:p>
          <a:p>
            <a:r>
              <a:rPr lang="pt-BR" sz="1500" b="1" i="0" u="none" strike="noStrike" baseline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>
                <a:solidFill>
                  <a:srgbClr val="1F2A44"/>
                </a:solidFill>
                <a:latin typeface="+mn-lt"/>
              </a:rPr>
              <a:t> 7 98 200</a:t>
            </a:r>
            <a:endParaRPr lang="pt-BR" sz="1500">
              <a:latin typeface="+mn-lt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D27E8A5-2332-4440-86D5-5AB436593F1D}"/>
              </a:ext>
            </a:extLst>
          </p:cNvPr>
          <p:cNvSpPr/>
          <p:nvPr userDrawn="1"/>
        </p:nvSpPr>
        <p:spPr>
          <a:xfrm>
            <a:off x="3355195" y="2536449"/>
            <a:ext cx="657764" cy="657764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25F11C5-5F7D-4713-88CB-679A20F340D0}"/>
              </a:ext>
            </a:extLst>
          </p:cNvPr>
          <p:cNvSpPr txBox="1"/>
          <p:nvPr userDrawn="1"/>
        </p:nvSpPr>
        <p:spPr>
          <a:xfrm>
            <a:off x="4254500" y="2588332"/>
            <a:ext cx="17358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>
                <a:solidFill>
                  <a:srgbClr val="1F2A44"/>
                </a:solidFill>
                <a:latin typeface="+mn-lt"/>
              </a:rPr>
              <a:t> #ED145B</a:t>
            </a:r>
          </a:p>
          <a:p>
            <a:r>
              <a:rPr lang="pt-BR" sz="1500" b="1" i="0" u="none" strike="noStrike" baseline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>
                <a:solidFill>
                  <a:srgbClr val="1F2A44"/>
                </a:solidFill>
                <a:latin typeface="+mn-lt"/>
              </a:rPr>
              <a:t> 237 20 91</a:t>
            </a:r>
            <a:endParaRPr lang="pt-BR" sz="1500">
              <a:latin typeface="+mn-lt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4980A-A3E5-48A5-AB4A-07A82AD9B56C}"/>
              </a:ext>
            </a:extLst>
          </p:cNvPr>
          <p:cNvSpPr/>
          <p:nvPr userDrawn="1"/>
        </p:nvSpPr>
        <p:spPr>
          <a:xfrm>
            <a:off x="3355195" y="3590600"/>
            <a:ext cx="657764" cy="657764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25C2B33-E048-40B5-B122-C60205B1DDC5}"/>
              </a:ext>
            </a:extLst>
          </p:cNvPr>
          <p:cNvSpPr txBox="1"/>
          <p:nvPr userDrawn="1"/>
        </p:nvSpPr>
        <p:spPr>
          <a:xfrm>
            <a:off x="4280379" y="3642483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>
                <a:solidFill>
                  <a:srgbClr val="1F2A44"/>
                </a:solidFill>
                <a:latin typeface="+mn-lt"/>
              </a:rPr>
              <a:t> #EFB661</a:t>
            </a:r>
          </a:p>
          <a:p>
            <a:r>
              <a:rPr lang="pt-BR" sz="1500" b="1" i="0" u="none" strike="noStrike" baseline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>
                <a:solidFill>
                  <a:srgbClr val="1F2A44"/>
                </a:solidFill>
                <a:latin typeface="+mn-lt"/>
              </a:rPr>
              <a:t> 239 182 97</a:t>
            </a:r>
            <a:endParaRPr lang="pt-BR" sz="1500">
              <a:latin typeface="+mn-lt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621BD66-2147-445F-B95E-D96C8E6E644E}"/>
              </a:ext>
            </a:extLst>
          </p:cNvPr>
          <p:cNvSpPr/>
          <p:nvPr userDrawn="1"/>
        </p:nvSpPr>
        <p:spPr>
          <a:xfrm>
            <a:off x="3355195" y="4633318"/>
            <a:ext cx="657764" cy="657764"/>
          </a:xfrm>
          <a:prstGeom prst="rect">
            <a:avLst/>
          </a:prstGeom>
          <a:solidFill>
            <a:srgbClr val="63666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BF10436-21C6-4B1F-823A-07D19200D442}"/>
              </a:ext>
            </a:extLst>
          </p:cNvPr>
          <p:cNvSpPr txBox="1"/>
          <p:nvPr userDrawn="1"/>
        </p:nvSpPr>
        <p:spPr>
          <a:xfrm>
            <a:off x="4289005" y="4685201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>
                <a:solidFill>
                  <a:srgbClr val="1F2A44"/>
                </a:solidFill>
                <a:latin typeface="+mn-lt"/>
              </a:rPr>
              <a:t> #63666A</a:t>
            </a:r>
          </a:p>
          <a:p>
            <a:r>
              <a:rPr lang="pt-BR" sz="1500" b="1" i="0" u="none" strike="noStrike" baseline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>
                <a:solidFill>
                  <a:srgbClr val="1F2A44"/>
                </a:solidFill>
                <a:latin typeface="+mn-lt"/>
              </a:rPr>
              <a:t> 99 102 106</a:t>
            </a:r>
            <a:endParaRPr lang="pt-BR" sz="1500">
              <a:latin typeface="+mn-lt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C182B80-A180-4E88-B1D8-894CF9A27A01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/>
              <a:t>Tipografias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59B510B-B66F-4CFF-B664-E269E5CAED54}"/>
              </a:ext>
            </a:extLst>
          </p:cNvPr>
          <p:cNvSpPr txBox="1"/>
          <p:nvPr userDrawn="1"/>
        </p:nvSpPr>
        <p:spPr>
          <a:xfrm>
            <a:off x="6210300" y="253918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/>
              <a:t>Títulos</a:t>
            </a:r>
          </a:p>
          <a:p>
            <a:r>
              <a:rPr lang="pt-BR" sz="1500"/>
              <a:t>Os títulos devem ser preferencialmente utilizados em </a:t>
            </a:r>
            <a:r>
              <a:rPr lang="pt-BR" sz="1500" i="1" err="1"/>
              <a:t>Simplon</a:t>
            </a:r>
            <a:r>
              <a:rPr lang="pt-BR" sz="1500" i="1"/>
              <a:t> Mono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51CEDB4-A2CF-4FB8-A717-7254CC5CF2B1}"/>
              </a:ext>
            </a:extLst>
          </p:cNvPr>
          <p:cNvSpPr txBox="1"/>
          <p:nvPr userDrawn="1"/>
        </p:nvSpPr>
        <p:spPr>
          <a:xfrm>
            <a:off x="6220121" y="4359773"/>
            <a:ext cx="563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/>
              <a:t>Corpo de Texto</a:t>
            </a:r>
          </a:p>
          <a:p>
            <a:r>
              <a:rPr lang="pt-BR" sz="1500"/>
              <a:t>Os demais textos devem ser utilizados em </a:t>
            </a:r>
            <a:r>
              <a:rPr lang="pt-BR" sz="1500" i="1"/>
              <a:t>Barlow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64135BD-4F3D-42EE-8503-0E1874616876}"/>
              </a:ext>
            </a:extLst>
          </p:cNvPr>
          <p:cNvSpPr txBox="1"/>
          <p:nvPr userDrawn="1"/>
        </p:nvSpPr>
        <p:spPr>
          <a:xfrm>
            <a:off x="6210300" y="577515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0">
                <a:highlight>
                  <a:srgbClr val="EFB661"/>
                </a:highlight>
              </a:rPr>
              <a:t>A variação de tamanho segue a escala de 5 até 50. Evite utilizar textos com tamanhos menores que 20. O entrelinha deve ser 1,5x  o tamanho do corpo do texto.</a:t>
            </a:r>
            <a:endParaRPr lang="pt-BR" sz="1500" b="0" i="1">
              <a:highlight>
                <a:srgbClr val="EFB661"/>
              </a:highlight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B2C45F9-D096-4296-A5AE-30C24B69D7DE}"/>
              </a:ext>
            </a:extLst>
          </p:cNvPr>
          <p:cNvSpPr txBox="1"/>
          <p:nvPr userDrawn="1"/>
        </p:nvSpPr>
        <p:spPr>
          <a:xfrm>
            <a:off x="6210299" y="3545720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err="1">
                <a:latin typeface="+mj-lt"/>
              </a:rPr>
              <a:t>Simplon</a:t>
            </a:r>
            <a:r>
              <a:rPr lang="pt-BR" sz="2000" b="0">
                <a:latin typeface="+mj-lt"/>
              </a:rPr>
              <a:t> Mono AMHGPR 0123456 ÇÉ?!@#</a:t>
            </a:r>
            <a:endParaRPr lang="pt-BR" sz="1500" b="0" i="1">
              <a:latin typeface="+mj-lt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29D9B4D-546E-4DD7-9735-8A9E1F94AA2C}"/>
              </a:ext>
            </a:extLst>
          </p:cNvPr>
          <p:cNvSpPr txBox="1"/>
          <p:nvPr userDrawn="1"/>
        </p:nvSpPr>
        <p:spPr>
          <a:xfrm>
            <a:off x="6220121" y="5148642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0">
                <a:latin typeface="+mn-lt"/>
              </a:rPr>
              <a:t>Barlow AMHGPR 0123456 ÇÉ?!@#</a:t>
            </a:r>
            <a:endParaRPr lang="pt-BR" sz="1500" b="0" i="1">
              <a:latin typeface="+mn-lt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4816410E-D2E9-45C9-BAF3-8179306838DC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2175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/>
              <a:t>Grid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3EEF499-5CE9-468A-A66F-98CAF48A5EFD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/>
              <a:t>Imagens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88785DC3-FFAE-450A-94B0-C5AABBCC652D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/>
              <a:t>Na aba </a:t>
            </a:r>
            <a:r>
              <a:rPr lang="pt-BR" sz="1500" b="0" i="1"/>
              <a:t>EXIBIR</a:t>
            </a:r>
            <a:r>
              <a:rPr lang="pt-BR" sz="1500"/>
              <a:t> é possível ativar as guias (linha tracejadas em blocos), do arquivo, elas te ajudarão a alinhar o conteúdo. </a:t>
            </a:r>
          </a:p>
          <a:p>
            <a:endParaRPr lang="pt-BR" sz="1500"/>
          </a:p>
          <a:p>
            <a:r>
              <a:rPr lang="pt-BR" sz="1500"/>
              <a:t>Evite adicionar conteúdos importantes em quantidade que ultrapasse as margens da página.</a:t>
            </a:r>
          </a:p>
          <a:p>
            <a:endParaRPr lang="pt-BR" sz="1500" i="1"/>
          </a:p>
          <a:p>
            <a:r>
              <a:rPr lang="pt-BR" sz="1500" i="0"/>
              <a:t>As guias são uma forma de orientar a organização do slide, mas não devem te limitar na criação do material da apresentação.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6C0388D-EAC6-4BB4-978C-4CAC02B35778}"/>
              </a:ext>
            </a:extLst>
          </p:cNvPr>
          <p:cNvSpPr txBox="1"/>
          <p:nvPr userDrawn="1"/>
        </p:nvSpPr>
        <p:spPr>
          <a:xfrm>
            <a:off x="6210300" y="2539186"/>
            <a:ext cx="54971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/>
              <a:t>Evite utilizar imagens em baixa qualidade ou que contenham marca d’água. Aqui estão alguns sites de bancos de imagens gratuitos:</a:t>
            </a:r>
          </a:p>
          <a:p>
            <a:endParaRPr lang="pt-BR" sz="1500" i="0">
              <a:solidFill>
                <a:srgbClr val="0762C8"/>
              </a:solidFill>
            </a:endParaRPr>
          </a:p>
          <a:p>
            <a:r>
              <a:rPr lang="pt-BR" sz="1600" i="0">
                <a:solidFill>
                  <a:srgbClr val="0762C8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</a:t>
            </a:r>
            <a:endParaRPr lang="pt-BR" sz="1600" i="0">
              <a:solidFill>
                <a:srgbClr val="0762C8"/>
              </a:solidFill>
              <a:effectLst/>
            </a:endParaRPr>
          </a:p>
          <a:p>
            <a:endParaRPr lang="pt-BR" sz="1600">
              <a:solidFill>
                <a:srgbClr val="0762C8"/>
              </a:solidFill>
            </a:endParaRPr>
          </a:p>
          <a:p>
            <a:r>
              <a:rPr lang="pt-BR" sz="1600" i="0">
                <a:solidFill>
                  <a:srgbClr val="0762C8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https://visualhunt.com</a:t>
            </a:r>
            <a:endParaRPr lang="pt-BR" sz="1600" i="0">
              <a:solidFill>
                <a:srgbClr val="0762C8"/>
              </a:solidFill>
              <a:effectLst/>
            </a:endParaRPr>
          </a:p>
          <a:p>
            <a:endParaRPr lang="pt-BR" sz="1600">
              <a:solidFill>
                <a:srgbClr val="0762C8"/>
              </a:solidFill>
            </a:endParaRPr>
          </a:p>
          <a:p>
            <a:r>
              <a:rPr lang="pt-BR" sz="1600" i="0">
                <a:solidFill>
                  <a:srgbClr val="0762C8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https://www.pexels.com/pt-br/</a:t>
            </a:r>
            <a:endParaRPr lang="pt-BR" sz="1500" i="0"/>
          </a:p>
        </p:txBody>
      </p:sp>
    </p:spTree>
    <p:extLst>
      <p:ext uri="{BB962C8B-B14F-4D97-AF65-F5344CB8AC3E}">
        <p14:creationId xmlns:p14="http://schemas.microsoft.com/office/powerpoint/2010/main" val="351352347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/>
              <a:t>Galeria PowerPoint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/>
              <a:t>O PowerPoint tem sua própria galeria de imagens, ícones e ilustrações, inclusive, alguns desses itens podem ser editados</a:t>
            </a:r>
            <a:r>
              <a:rPr lang="pt-BR" sz="1500" i="0"/>
              <a:t>.</a:t>
            </a:r>
          </a:p>
          <a:p>
            <a:endParaRPr lang="pt-BR" sz="1500" i="0"/>
          </a:p>
          <a:p>
            <a:r>
              <a:rPr lang="pt-BR" sz="1500" i="0"/>
              <a:t>Para utilizá-los basta ir na aba INSERIR e clicar em ÍCONES, a galeria será aberta e você poderá fazer uma busca rápida.</a:t>
            </a:r>
          </a:p>
          <a:p>
            <a:endParaRPr lang="pt-BR" sz="1500" i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7B3EAB-57D5-4F0A-A9B9-9A625434C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5739" y="4092230"/>
            <a:ext cx="3711504" cy="242287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690E6C2-3EB5-47A5-8551-E0EC21A04C7B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09C1D9-CBF2-4F45-A978-ED6E012197FC}"/>
              </a:ext>
            </a:extLst>
          </p:cNvPr>
          <p:cNvSpPr txBox="1"/>
          <p:nvPr userDrawn="1"/>
        </p:nvSpPr>
        <p:spPr>
          <a:xfrm>
            <a:off x="6210301" y="2539186"/>
            <a:ext cx="549718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/>
              <a:t>Também é possível pesquisar imagens na internet, vá até a aba INSERIR e clique em IMAGENS, depois em IMAGENS ONLINE...</a:t>
            </a:r>
          </a:p>
          <a:p>
            <a:endParaRPr lang="pt-BR" sz="1500" i="0"/>
          </a:p>
          <a:p>
            <a:r>
              <a:rPr lang="pt-BR" sz="1500" i="0"/>
              <a:t>Uma galeria de imagens será aberta.</a:t>
            </a:r>
          </a:p>
          <a:p>
            <a:endParaRPr lang="pt-BR" sz="1500" i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CBBBD7-2D40-40A7-92C5-970A562905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59881" y="4016514"/>
            <a:ext cx="3798022" cy="253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9980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 V2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956432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A67E99-13FF-DEAE-C242-EF94319A9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D5DF6F-DEEF-09BD-5C3A-8360088C5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FCFE789-0BBC-651E-8B8B-F538C1E1F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1911298-2510-2B57-AB6A-90228A9080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745240B-2137-48B8-72D6-E689066DD5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2CB07F5-5743-EFA3-6850-8F1E37877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F907-B814-45EA-83E1-92B46BB8A39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10549BE-C9DE-ADBE-5B37-F8B6EC849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327B5C2-7CE6-FC3F-81F0-4FD0B30B7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336BF-63EA-4CA3-85E1-1B880119E7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58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038996-53AC-3937-F90B-775ACD60E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208883C-1950-F0A9-2974-CCDB9532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F907-B814-45EA-83E1-92B46BB8A39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96DC9B3-283D-CF9B-CEC2-6383ECC41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B95505C-0F60-9DFF-E4E0-164D51BEF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336BF-63EA-4CA3-85E1-1B880119E7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2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E74B5F7-D5F8-86C9-C666-43FB469B5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F907-B814-45EA-83E1-92B46BB8A39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B34FB8D-C7EB-542B-DB6D-C095AFE57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463DA46-BA19-3B1D-6931-16A3B1942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336BF-63EA-4CA3-85E1-1B880119E7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74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11ECB7-1E9C-C47F-A0B6-BB24A625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AA71C6-5FDC-E3ED-2023-8F12E0923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D40084-F28D-A9FA-4653-BE8FC8C4C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BC0377-696F-F16A-0400-870D4A14D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F907-B814-45EA-83E1-92B46BB8A39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6FD6FA-9218-6A7D-FFC4-B17FF0B10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39C250-2947-C3C8-3B92-454C4DD03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336BF-63EA-4CA3-85E1-1B880119E7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67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956B1-AA79-AF50-EA1E-ECCDB3CF0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DF9F622-966F-B681-D2E3-D1CBF50A0E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B4FFA8-FBF7-8987-23F5-EC52C6558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C5DBDD-BFE7-3892-2DFA-8D182440D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F907-B814-45EA-83E1-92B46BB8A39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1F7B9D5-1CF9-AB7A-9530-3A418C3C0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6B4A7B-7C94-94F0-69F0-F1002DA9C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336BF-63EA-4CA3-85E1-1B880119E7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35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29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slideLayout" Target="../slideLayouts/slideLayout43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6F48A48-599D-42B6-3872-D702DCF14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202F3A-3A7B-9CCC-EAD9-7ED78E076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8CF81A-3105-FB6E-B2E2-B1D8BE2F3A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EF907-B814-45EA-83E1-92B46BB8A39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2C3937-407D-A8C2-7CAA-328315339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2398B4-22D9-D430-686E-923572CB3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336BF-63EA-4CA3-85E1-1B880119E7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7" r:id="rId2"/>
    <p:sldLayoutId id="2147483684" r:id="rId3"/>
    <p:sldLayoutId id="2147483688" r:id="rId4"/>
    <p:sldLayoutId id="2147483689" r:id="rId5"/>
    <p:sldLayoutId id="2147483654" r:id="rId6"/>
    <p:sldLayoutId id="2147483686" r:id="rId7"/>
    <p:sldLayoutId id="2147483685" r:id="rId8"/>
    <p:sldLayoutId id="2147483690" r:id="rId9"/>
    <p:sldLayoutId id="2147483691" r:id="rId10"/>
    <p:sldLayoutId id="2147483659" r:id="rId11"/>
    <p:sldLayoutId id="214748369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797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5" r:id="rId4"/>
    <p:sldLayoutId id="2147483650" r:id="rId5"/>
    <p:sldLayoutId id="2147483652" r:id="rId6"/>
    <p:sldLayoutId id="2147483653" r:id="rId7"/>
    <p:sldLayoutId id="2147483657" r:id="rId8"/>
    <p:sldLayoutId id="2147483658" r:id="rId9"/>
    <p:sldLayoutId id="2147483673" r:id="rId10"/>
    <p:sldLayoutId id="2147483674" r:id="rId11"/>
    <p:sldLayoutId id="2147483671" r:id="rId12"/>
    <p:sldLayoutId id="2147483660" r:id="rId13"/>
    <p:sldLayoutId id="2147483661" r:id="rId14"/>
    <p:sldLayoutId id="2147483679" r:id="rId15"/>
    <p:sldLayoutId id="2147483672" r:id="rId16"/>
    <p:sldLayoutId id="2147483678" r:id="rId17"/>
    <p:sldLayoutId id="2147483662" r:id="rId18"/>
    <p:sldLayoutId id="2147483663" r:id="rId19"/>
    <p:sldLayoutId id="2147483680" r:id="rId20"/>
    <p:sldLayoutId id="2147483664" r:id="rId21"/>
    <p:sldLayoutId id="2147483665" r:id="rId22"/>
    <p:sldLayoutId id="2147483666" r:id="rId23"/>
    <p:sldLayoutId id="2147483667" r:id="rId24"/>
    <p:sldLayoutId id="2147483668" r:id="rId25"/>
    <p:sldLayoutId id="2147483669" r:id="rId26"/>
    <p:sldLayoutId id="2147483670" r:id="rId27"/>
    <p:sldLayoutId id="2147483675" r:id="rId28"/>
    <p:sldLayoutId id="2147483676" r:id="rId29"/>
    <p:sldLayoutId id="2147483677" r:id="rId30"/>
    <p:sldLayoutId id="2147483681" r:id="rId3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00FF00"/>
          </p15:clr>
        </p15:guide>
        <p15:guide id="2" pos="7680" userDrawn="1">
          <p15:clr>
            <a:srgbClr val="00FF00"/>
          </p15:clr>
        </p15:guide>
        <p15:guide id="3" pos="216" userDrawn="1">
          <p15:clr>
            <a:srgbClr val="00FF00"/>
          </p15:clr>
        </p15:guide>
        <p15:guide id="4" pos="1304" userDrawn="1">
          <p15:clr>
            <a:srgbClr val="00FF00"/>
          </p15:clr>
        </p15:guide>
        <p15:guide id="5" pos="1448" userDrawn="1">
          <p15:clr>
            <a:srgbClr val="00FF00"/>
          </p15:clr>
        </p15:guide>
        <p15:guide id="6" pos="2536" userDrawn="1">
          <p15:clr>
            <a:srgbClr val="00FF00"/>
          </p15:clr>
        </p15:guide>
        <p15:guide id="7" pos="2680" userDrawn="1">
          <p15:clr>
            <a:srgbClr val="00FF00"/>
          </p15:clr>
        </p15:guide>
        <p15:guide id="8" pos="3768" userDrawn="1">
          <p15:clr>
            <a:srgbClr val="00FF00"/>
          </p15:clr>
        </p15:guide>
        <p15:guide id="9" pos="3912" userDrawn="1">
          <p15:clr>
            <a:srgbClr val="00FF00"/>
          </p15:clr>
        </p15:guide>
        <p15:guide id="10" pos="5000" userDrawn="1">
          <p15:clr>
            <a:srgbClr val="00FF00"/>
          </p15:clr>
        </p15:guide>
        <p15:guide id="11" pos="5144" userDrawn="1">
          <p15:clr>
            <a:srgbClr val="00FF00"/>
          </p15:clr>
        </p15:guide>
        <p15:guide id="12" pos="6232" userDrawn="1">
          <p15:clr>
            <a:srgbClr val="00FF00"/>
          </p15:clr>
        </p15:guide>
        <p15:guide id="13" pos="6376" userDrawn="1">
          <p15:clr>
            <a:srgbClr val="00FF00"/>
          </p15:clr>
        </p15:guide>
        <p15:guide id="14" pos="7464" userDrawn="1">
          <p15:clr>
            <a:srgbClr val="00FF00"/>
          </p15:clr>
        </p15:guide>
        <p15:guide id="15" orient="horz" userDrawn="1">
          <p15:clr>
            <a:srgbClr val="00FF00"/>
          </p15:clr>
        </p15:guide>
        <p15:guide id="16" orient="horz" pos="4320" userDrawn="1">
          <p15:clr>
            <a:srgbClr val="00FF00"/>
          </p15:clr>
        </p15:guide>
        <p15:guide id="17" orient="horz" pos="216" userDrawn="1">
          <p15:clr>
            <a:srgbClr val="00FF00"/>
          </p15:clr>
        </p15:guide>
        <p15:guide id="18" orient="horz" pos="1080" userDrawn="1">
          <p15:clr>
            <a:srgbClr val="00FF00"/>
          </p15:clr>
        </p15:guide>
        <p15:guide id="19" orient="horz" pos="1224" userDrawn="1">
          <p15:clr>
            <a:srgbClr val="00FF00"/>
          </p15:clr>
        </p15:guide>
        <p15:guide id="20" orient="horz" pos="2088" userDrawn="1">
          <p15:clr>
            <a:srgbClr val="00FF00"/>
          </p15:clr>
        </p15:guide>
        <p15:guide id="21" orient="horz" pos="2232" userDrawn="1">
          <p15:clr>
            <a:srgbClr val="00FF00"/>
          </p15:clr>
        </p15:guide>
        <p15:guide id="22" orient="horz" pos="3096" userDrawn="1">
          <p15:clr>
            <a:srgbClr val="00FF00"/>
          </p15:clr>
        </p15:guide>
        <p15:guide id="23" orient="horz" pos="3240" userDrawn="1">
          <p15:clr>
            <a:srgbClr val="00FF00"/>
          </p15:clr>
        </p15:guide>
        <p15:guide id="24" orient="horz" pos="4104" userDrawn="1">
          <p15:clr>
            <a:srgbClr val="00FF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4294967295"/>
          </p:nvPr>
        </p:nvSpPr>
        <p:spPr>
          <a:xfrm>
            <a:off x="520375" y="66948"/>
            <a:ext cx="10858825" cy="6937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pt-BR" sz="3265"/>
              <a:t>Componentes Visuais</a:t>
            </a:r>
          </a:p>
          <a:p>
            <a:pPr marL="0" indent="0">
              <a:buNone/>
            </a:pPr>
            <a:endParaRPr lang="pt-BR" sz="3265"/>
          </a:p>
        </p:txBody>
      </p:sp>
      <p:sp>
        <p:nvSpPr>
          <p:cNvPr id="6" name="Retângulo 29">
            <a:extLst>
              <a:ext uri="{FF2B5EF4-FFF2-40B4-BE49-F238E27FC236}">
                <a16:creationId xmlns:a16="http://schemas.microsoft.com/office/drawing/2014/main" id="{4048D3D6-7F71-4632-B8C7-538E360427F1}"/>
              </a:ext>
            </a:extLst>
          </p:cNvPr>
          <p:cNvSpPr/>
          <p:nvPr/>
        </p:nvSpPr>
        <p:spPr>
          <a:xfrm>
            <a:off x="6956960" y="696026"/>
            <a:ext cx="4786695" cy="5472629"/>
          </a:xfrm>
          <a:prstGeom prst="rect">
            <a:avLst/>
          </a:prstGeom>
          <a:noFill/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Fluxograma: Disco Magnético 6">
            <a:extLst>
              <a:ext uri="{FF2B5EF4-FFF2-40B4-BE49-F238E27FC236}">
                <a16:creationId xmlns:a16="http://schemas.microsoft.com/office/drawing/2014/main" id="{8C9583AC-D792-41E0-B4A5-F84CCCBD2214}"/>
              </a:ext>
            </a:extLst>
          </p:cNvPr>
          <p:cNvSpPr/>
          <p:nvPr/>
        </p:nvSpPr>
        <p:spPr>
          <a:xfrm>
            <a:off x="4330159" y="775579"/>
            <a:ext cx="2329634" cy="2234342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 err="1">
                <a:latin typeface="Calibri"/>
              </a:rPr>
              <a:t>Database</a:t>
            </a:r>
            <a:r>
              <a:rPr lang="pt-BR" sz="2000">
                <a:latin typeface="Calibri"/>
              </a:rPr>
              <a:t> </a:t>
            </a:r>
            <a:r>
              <a:rPr lang="pt-BR" sz="2000">
                <a:latin typeface="Calibri"/>
                <a:ea typeface="Calibri"/>
                <a:cs typeface="Calibri"/>
              </a:rPr>
              <a:t>​</a:t>
            </a:r>
            <a:br>
              <a:rPr lang="pt-BR" sz="1400">
                <a:latin typeface="Calibri"/>
                <a:ea typeface="Calibri"/>
                <a:cs typeface="Calibri"/>
              </a:rPr>
            </a:br>
            <a:r>
              <a:rPr lang="pt-BR" sz="1400">
                <a:latin typeface="Calibri"/>
              </a:rPr>
              <a:t>[Container: SQL Server] Armazena os dados das máquinas e dos cadastros</a:t>
            </a:r>
            <a:r>
              <a:rPr lang="pt-BR" sz="1400">
                <a:latin typeface="Calibri"/>
                <a:ea typeface="Calibri"/>
                <a:cs typeface="Calibri"/>
              </a:rPr>
              <a:t>​</a:t>
            </a:r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7737C901-63D2-4B09-A235-AFC66659F7BF}"/>
              </a:ext>
            </a:extLst>
          </p:cNvPr>
          <p:cNvCxnSpPr>
            <a:cxnSpLocks/>
            <a:endCxn id="7" idx="4"/>
          </p:cNvCxnSpPr>
          <p:nvPr/>
        </p:nvCxnSpPr>
        <p:spPr>
          <a:xfrm flipH="1" flipV="1">
            <a:off x="6659793" y="1892750"/>
            <a:ext cx="1697335" cy="19054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>
            <a:extLst>
              <a:ext uri="{FF2B5EF4-FFF2-40B4-BE49-F238E27FC236}">
                <a16:creationId xmlns:a16="http://schemas.microsoft.com/office/drawing/2014/main" id="{2ECD0671-69B4-4A7F-87A3-D043B6999F3D}"/>
              </a:ext>
            </a:extLst>
          </p:cNvPr>
          <p:cNvSpPr/>
          <p:nvPr/>
        </p:nvSpPr>
        <p:spPr>
          <a:xfrm>
            <a:off x="8155429" y="1062252"/>
            <a:ext cx="2392644" cy="1887978"/>
          </a:xfrm>
          <a:prstGeom prst="rect">
            <a:avLst/>
          </a:prstGeom>
          <a:solidFill>
            <a:srgbClr val="32B9CD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4" name="Group 22">
            <a:extLst>
              <a:ext uri="{FF2B5EF4-FFF2-40B4-BE49-F238E27FC236}">
                <a16:creationId xmlns:a16="http://schemas.microsoft.com/office/drawing/2014/main" id="{83DF1606-3CBB-404A-A2C9-7175F8FB6BEF}"/>
              </a:ext>
            </a:extLst>
          </p:cNvPr>
          <p:cNvGrpSpPr/>
          <p:nvPr/>
        </p:nvGrpSpPr>
        <p:grpSpPr>
          <a:xfrm>
            <a:off x="9311458" y="4182808"/>
            <a:ext cx="2234060" cy="1828603"/>
            <a:chOff x="8392958" y="3891083"/>
            <a:chExt cx="3276202" cy="2212133"/>
          </a:xfrm>
        </p:grpSpPr>
        <p:sp>
          <p:nvSpPr>
            <p:cNvPr id="17" name="Retângulo 6">
              <a:extLst>
                <a:ext uri="{FF2B5EF4-FFF2-40B4-BE49-F238E27FC236}">
                  <a16:creationId xmlns:a16="http://schemas.microsoft.com/office/drawing/2014/main" id="{17B85A85-9FE8-422D-AEEE-0A482E49B8FA}"/>
                </a:ext>
              </a:extLst>
            </p:cNvPr>
            <p:cNvSpPr/>
            <p:nvPr/>
          </p:nvSpPr>
          <p:spPr>
            <a:xfrm>
              <a:off x="8392958" y="3891083"/>
              <a:ext cx="3276202" cy="2212133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" name="Retângulo 6">
              <a:extLst>
                <a:ext uri="{FF2B5EF4-FFF2-40B4-BE49-F238E27FC236}">
                  <a16:creationId xmlns:a16="http://schemas.microsoft.com/office/drawing/2014/main" id="{44FB5420-1CB9-4DA3-B8C3-582A853FBCB0}"/>
                </a:ext>
              </a:extLst>
            </p:cNvPr>
            <p:cNvSpPr/>
            <p:nvPr/>
          </p:nvSpPr>
          <p:spPr>
            <a:xfrm>
              <a:off x="8464949" y="3959113"/>
              <a:ext cx="2577005" cy="226901"/>
            </a:xfrm>
            <a:prstGeom prst="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9" name="Multiply 18">
              <a:extLst>
                <a:ext uri="{FF2B5EF4-FFF2-40B4-BE49-F238E27FC236}">
                  <a16:creationId xmlns:a16="http://schemas.microsoft.com/office/drawing/2014/main" id="{50EF27C9-C6F1-482F-8F08-298FF42F680D}"/>
                </a:ext>
              </a:extLst>
            </p:cNvPr>
            <p:cNvSpPr/>
            <p:nvPr/>
          </p:nvSpPr>
          <p:spPr>
            <a:xfrm>
              <a:off x="11309204" y="3924647"/>
              <a:ext cx="288032" cy="295831"/>
            </a:xfrm>
            <a:prstGeom prst="mathMultiply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/>
            </a:p>
          </p:txBody>
        </p:sp>
        <p:sp>
          <p:nvSpPr>
            <p:cNvPr id="20" name="Circular Arrow 19">
              <a:extLst>
                <a:ext uri="{FF2B5EF4-FFF2-40B4-BE49-F238E27FC236}">
                  <a16:creationId xmlns:a16="http://schemas.microsoft.com/office/drawing/2014/main" id="{E17F38B0-E97D-4D4A-B374-ED0299752A9F}"/>
                </a:ext>
              </a:extLst>
            </p:cNvPr>
            <p:cNvSpPr/>
            <p:nvPr/>
          </p:nvSpPr>
          <p:spPr>
            <a:xfrm rot="16500000">
              <a:off x="11158829" y="3927941"/>
              <a:ext cx="216000" cy="288000"/>
            </a:xfrm>
            <a:prstGeom prst="circularArrow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>
                <a:solidFill>
                  <a:schemeClr val="tx1"/>
                </a:solidFill>
              </a:endParaRPr>
            </a:p>
          </p:txBody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F00CC1EC-A578-4CF8-9ECC-195592A31072}"/>
              </a:ext>
            </a:extLst>
          </p:cNvPr>
          <p:cNvSpPr/>
          <p:nvPr/>
        </p:nvSpPr>
        <p:spPr>
          <a:xfrm>
            <a:off x="785388" y="4335893"/>
            <a:ext cx="2458248" cy="1828602"/>
          </a:xfrm>
          <a:prstGeom prst="rect">
            <a:avLst/>
          </a:prstGeom>
          <a:solidFill>
            <a:srgbClr val="32B9CD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3" name="Retângulo 20">
            <a:extLst>
              <a:ext uri="{FF2B5EF4-FFF2-40B4-BE49-F238E27FC236}">
                <a16:creationId xmlns:a16="http://schemas.microsoft.com/office/drawing/2014/main" id="{7206F564-7319-4C30-B520-02A13099AEAE}"/>
              </a:ext>
            </a:extLst>
          </p:cNvPr>
          <p:cNvSpPr/>
          <p:nvPr/>
        </p:nvSpPr>
        <p:spPr>
          <a:xfrm>
            <a:off x="6957596" y="5798470"/>
            <a:ext cx="1476569" cy="371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814" b="1"/>
              <a:t>Sistema</a:t>
            </a:r>
            <a:endParaRPr lang="pt-BR" sz="1451"/>
          </a:p>
        </p:txBody>
      </p:sp>
      <p:cxnSp>
        <p:nvCxnSpPr>
          <p:cNvPr id="44" name="Conector de Seta Reta 107">
            <a:extLst>
              <a:ext uri="{FF2B5EF4-FFF2-40B4-BE49-F238E27FC236}">
                <a16:creationId xmlns:a16="http://schemas.microsoft.com/office/drawing/2014/main" id="{3C23B3A4-7EF6-4CB2-94D0-F5F5175921C1}"/>
              </a:ext>
            </a:extLst>
          </p:cNvPr>
          <p:cNvCxnSpPr>
            <a:cxnSpLocks/>
            <a:stCxn id="17" idx="0"/>
            <a:endCxn id="10" idx="2"/>
          </p:cNvCxnSpPr>
          <p:nvPr/>
        </p:nvCxnSpPr>
        <p:spPr>
          <a:xfrm flipH="1" flipV="1">
            <a:off x="9351751" y="2950230"/>
            <a:ext cx="1076737" cy="123257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CC859EAA-96F8-48FB-155D-253723AC63BB}"/>
              </a:ext>
            </a:extLst>
          </p:cNvPr>
          <p:cNvSpPr txBox="1"/>
          <p:nvPr/>
        </p:nvSpPr>
        <p:spPr>
          <a:xfrm>
            <a:off x="8111101" y="1302419"/>
            <a:ext cx="244171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err="1"/>
              <a:t>Microservice</a:t>
            </a:r>
            <a:r>
              <a:rPr lang="pt-BR"/>
              <a:t> </a:t>
            </a:r>
            <a:br>
              <a:rPr lang="pt-BR"/>
            </a:br>
            <a:br>
              <a:rPr lang="pt-BR"/>
            </a:br>
            <a:r>
              <a:rPr lang="pt-BR" sz="1600"/>
              <a:t>[Container: Spring Boot] Aplicação de cadastros e relatórios </a:t>
            </a:r>
            <a:endParaRPr lang="en-US" sz="160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9958511-E6F4-33E2-2420-D5F6D2BDE6CD}"/>
              </a:ext>
            </a:extLst>
          </p:cNvPr>
          <p:cNvSpPr txBox="1"/>
          <p:nvPr/>
        </p:nvSpPr>
        <p:spPr>
          <a:xfrm>
            <a:off x="9288881" y="4507381"/>
            <a:ext cx="2378173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err="1"/>
              <a:t>ClientSide</a:t>
            </a:r>
            <a:r>
              <a:rPr lang="en-US" sz="2000"/>
              <a:t> Web</a:t>
            </a:r>
            <a:br>
              <a:rPr lang="en-US"/>
            </a:br>
            <a:r>
              <a:rPr lang="en-US"/>
              <a:t> </a:t>
            </a:r>
            <a:br>
              <a:rPr lang="en-US"/>
            </a:br>
            <a:r>
              <a:rPr lang="en-US" sz="1600"/>
              <a:t>Web [Container: </a:t>
            </a:r>
            <a:r>
              <a:rPr lang="en-US" sz="1600" err="1"/>
              <a:t>Javascript</a:t>
            </a:r>
            <a:r>
              <a:rPr lang="en-US" sz="1600"/>
              <a:t>] </a:t>
            </a:r>
            <a:br>
              <a:rPr lang="en-US" sz="1600"/>
            </a:br>
            <a:r>
              <a:rPr lang="en-US" sz="1600"/>
              <a:t>Dashboard e </a:t>
            </a:r>
            <a:r>
              <a:rPr lang="en-US" sz="1600" err="1"/>
              <a:t>cadastros</a:t>
            </a:r>
            <a:endParaRPr lang="en-US" sz="160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7066000-3187-ACCE-47AF-1FF1AAADF84E}"/>
              </a:ext>
            </a:extLst>
          </p:cNvPr>
          <p:cNvSpPr txBox="1"/>
          <p:nvPr/>
        </p:nvSpPr>
        <p:spPr>
          <a:xfrm>
            <a:off x="714994" y="4438402"/>
            <a:ext cx="2535381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/>
              <a:t>Sensor de presença </a:t>
            </a:r>
            <a:br>
              <a:rPr lang="pt-BR" dirty="0"/>
            </a:br>
            <a:br>
              <a:rPr lang="pt-BR" dirty="0"/>
            </a:br>
            <a:r>
              <a:rPr lang="pt-BR" dirty="0"/>
              <a:t>[Container: Node JS; Arduino]</a:t>
            </a:r>
            <a:br>
              <a:rPr lang="pt-BR" dirty="0"/>
            </a:br>
            <a:r>
              <a:rPr lang="pt-BR" dirty="0"/>
              <a:t>Coletor de dados.</a:t>
            </a:r>
          </a:p>
        </p:txBody>
      </p:sp>
      <p:pic>
        <p:nvPicPr>
          <p:cNvPr id="2" name="Imagem 4" descr="Forma, Quadrado&#10;&#10;Descrição gerada automaticamente">
            <a:extLst>
              <a:ext uri="{FF2B5EF4-FFF2-40B4-BE49-F238E27FC236}">
                <a16:creationId xmlns:a16="http://schemas.microsoft.com/office/drawing/2014/main" id="{289B2C14-D023-6E62-79E7-E45200524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13" y="1176881"/>
            <a:ext cx="2377045" cy="2030214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1F764904-3568-8DEC-E564-2963F6F5B27D}"/>
              </a:ext>
            </a:extLst>
          </p:cNvPr>
          <p:cNvCxnSpPr>
            <a:cxnSpLocks/>
          </p:cNvCxnSpPr>
          <p:nvPr/>
        </p:nvCxnSpPr>
        <p:spPr>
          <a:xfrm flipV="1">
            <a:off x="1568401" y="3218828"/>
            <a:ext cx="153236" cy="110098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19E3A3F2-06B6-B3FC-9C13-98386D621A1C}"/>
              </a:ext>
            </a:extLst>
          </p:cNvPr>
          <p:cNvCxnSpPr>
            <a:cxnSpLocks/>
          </p:cNvCxnSpPr>
          <p:nvPr/>
        </p:nvCxnSpPr>
        <p:spPr>
          <a:xfrm flipV="1">
            <a:off x="3013232" y="1971918"/>
            <a:ext cx="1311079" cy="4210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BB22033-7828-5480-C904-E5C124854988}"/>
              </a:ext>
            </a:extLst>
          </p:cNvPr>
          <p:cNvSpPr txBox="1"/>
          <p:nvPr/>
        </p:nvSpPr>
        <p:spPr>
          <a:xfrm>
            <a:off x="593767" y="1274123"/>
            <a:ext cx="246165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ea typeface="+mn-lt"/>
                <a:cs typeface="+mn-lt"/>
              </a:rPr>
              <a:t>XXXXXX </a:t>
            </a:r>
            <a:r>
              <a:rPr lang="pt-BR" dirty="0" err="1">
                <a:ea typeface="+mn-lt"/>
                <a:cs typeface="+mn-lt"/>
              </a:rPr>
              <a:t>Application</a:t>
            </a:r>
            <a:br>
              <a:rPr lang="pt-BR" dirty="0">
                <a:ea typeface="+mn-lt"/>
                <a:cs typeface="+mn-lt"/>
              </a:rPr>
            </a:br>
            <a:br>
              <a:rPr lang="pt-BR" dirty="0">
                <a:ea typeface="+mn-lt"/>
                <a:cs typeface="+mn-lt"/>
              </a:rPr>
            </a:br>
            <a:r>
              <a:rPr lang="pt-BR" dirty="0">
                <a:ea typeface="+mn-lt"/>
                <a:cs typeface="+mn-lt"/>
              </a:rPr>
              <a:t> [Container: API </a:t>
            </a:r>
            <a:r>
              <a:rPr lang="pt-BR" dirty="0" err="1">
                <a:ea typeface="+mn-lt"/>
                <a:cs typeface="+mn-lt"/>
              </a:rPr>
              <a:t>xxxx</a:t>
            </a:r>
            <a:r>
              <a:rPr lang="pt-BR" dirty="0">
                <a:ea typeface="+mn-lt"/>
                <a:cs typeface="+mn-lt"/>
              </a:rPr>
              <a:t>] </a:t>
            </a:r>
            <a:br>
              <a:rPr lang="pt-BR" dirty="0">
                <a:ea typeface="+mn-lt"/>
                <a:cs typeface="+mn-lt"/>
              </a:rPr>
            </a:br>
            <a:r>
              <a:rPr lang="pt-BR" dirty="0">
                <a:ea typeface="+mn-lt"/>
                <a:cs typeface="+mn-lt"/>
              </a:rPr>
              <a:t>APIs para o envio de dados do sensor.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92055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SPTECH">
      <a:dk1>
        <a:srgbClr val="1C1C1C"/>
      </a:dk1>
      <a:lt1>
        <a:srgbClr val="FFFFFF"/>
      </a:lt1>
      <a:dk2>
        <a:srgbClr val="111111"/>
      </a:dk2>
      <a:lt2>
        <a:srgbClr val="FFFFFF"/>
      </a:lt2>
      <a:accent1>
        <a:srgbClr val="1F2A44"/>
      </a:accent1>
      <a:accent2>
        <a:srgbClr val="D0D3D4"/>
      </a:accent2>
      <a:accent3>
        <a:srgbClr val="63B1BC"/>
      </a:accent3>
      <a:accent4>
        <a:srgbClr val="ED145B"/>
      </a:accent4>
      <a:accent5>
        <a:srgbClr val="EFB661"/>
      </a:accent5>
      <a:accent6>
        <a:srgbClr val="0762C8"/>
      </a:accent6>
      <a:hlink>
        <a:srgbClr val="92D050"/>
      </a:hlink>
      <a:folHlink>
        <a:srgbClr val="FF0000"/>
      </a:folHlink>
    </a:clrScheme>
    <a:fontScheme name="SPTECH">
      <a:majorFont>
        <a:latin typeface="Simplon Mono"/>
        <a:ea typeface=""/>
        <a:cs typeface=""/>
      </a:majorFont>
      <a:minorFont>
        <a:latin typeface="Barl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8B53775E6D35F4CA8E311D27EAAAE5D" ma:contentTypeVersion="3" ma:contentTypeDescription="Crie um novo documento." ma:contentTypeScope="" ma:versionID="b08ffb6f49a946e3a6201ebaf8d0c36b">
  <xsd:schema xmlns:xsd="http://www.w3.org/2001/XMLSchema" xmlns:xs="http://www.w3.org/2001/XMLSchema" xmlns:p="http://schemas.microsoft.com/office/2006/metadata/properties" xmlns:ns2="9c65e352-0f63-4b45-b4ce-a117a7bc5f8f" targetNamespace="http://schemas.microsoft.com/office/2006/metadata/properties" ma:root="true" ma:fieldsID="9f08d0dc2a2c440ea41234e3d9d6f8b8" ns2:_="">
    <xsd:import namespace="9c65e352-0f63-4b45-b4ce-a117a7bc5f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65e352-0f63-4b45-b4ce-a117a7bc5f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C151474-C998-455D-86A1-4E4CCF097974}">
  <ds:schemaRefs>
    <ds:schemaRef ds:uri="9c65e352-0f63-4b45-b4ce-a117a7bc5f8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E80A58A-B6B1-4EC4-9122-226D574138E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1</Notes>
  <HiddenSlides>0</HiddenSlide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</vt:i4>
      </vt:variant>
    </vt:vector>
  </HeadingPairs>
  <TitlesOfParts>
    <vt:vector size="3" baseType="lpstr">
      <vt:lpstr>Tema do Office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Marilu Desouza</dc:creator>
  <cp:revision>43</cp:revision>
  <dcterms:created xsi:type="dcterms:W3CDTF">2023-04-09T20:49:21Z</dcterms:created>
  <dcterms:modified xsi:type="dcterms:W3CDTF">2023-04-10T20:29:54Z</dcterms:modified>
</cp:coreProperties>
</file>