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97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FB661"/>
    <a:srgbClr val="63B1BC"/>
    <a:srgbClr val="2DBEFA"/>
    <a:srgbClr val="F4F5F5"/>
    <a:srgbClr val="0762C8"/>
    <a:srgbClr val="63666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6101" autoAdjust="0"/>
  </p:normalViewPr>
  <p:slideViewPr>
    <p:cSldViewPr snapToGrid="0">
      <p:cViewPr>
        <p:scale>
          <a:sx n="75" d="100"/>
          <a:sy n="75" d="100"/>
        </p:scale>
        <p:origin x="1118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Penalva - Genial" userId="265da822-6495-4fcb-ac10-03c3523dc8f6" providerId="ADAL" clId="{159E3244-CC29-4764-ACE1-3670B979936E}"/>
    <pc:docChg chg="undo custSel addSld delSld">
      <pc:chgData name="Lucas Penalva - Genial" userId="265da822-6495-4fcb-ac10-03c3523dc8f6" providerId="ADAL" clId="{159E3244-CC29-4764-ACE1-3670B979936E}" dt="2023-02-16T22:41:26.729" v="1" actId="47"/>
      <pc:docMkLst>
        <pc:docMk/>
      </pc:docMkLst>
      <pc:sldChg chg="add">
        <pc:chgData name="Lucas Penalva - Genial" userId="265da822-6495-4fcb-ac10-03c3523dc8f6" providerId="ADAL" clId="{159E3244-CC29-4764-ACE1-3670B979936E}" dt="2023-02-16T22:41:16.942" v="0" actId="47"/>
        <pc:sldMkLst>
          <pc:docMk/>
          <pc:sldMk cId="3571175597" sldId="972"/>
        </pc:sldMkLst>
      </pc:sldChg>
      <pc:sldChg chg="del">
        <pc:chgData name="Lucas Penalva - Genial" userId="265da822-6495-4fcb-ac10-03c3523dc8f6" providerId="ADAL" clId="{159E3244-CC29-4764-ACE1-3670B979936E}" dt="2023-02-16T22:41:26.729" v="1" actId="47"/>
        <pc:sldMkLst>
          <pc:docMk/>
          <pc:sldMk cId="3847439824" sldId="9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16/02/2023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Jornada – Simplificada (</a:t>
            </a:r>
            <a:r>
              <a:rPr lang="pt-BR" dirty="0" err="1"/>
              <a:t>Pollipark</a:t>
            </a:r>
            <a:r>
              <a:rPr lang="pt-BR" dirty="0"/>
              <a:t>)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72352" y="29528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72352" y="5453500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7" name="Seta: Pentágono 56">
            <a:extLst>
              <a:ext uri="{FF2B5EF4-FFF2-40B4-BE49-F238E27FC236}">
                <a16:creationId xmlns:a16="http://schemas.microsoft.com/office/drawing/2014/main" id="{7F002D23-EA12-4C3E-8CD9-8A8226298C53}"/>
              </a:ext>
            </a:extLst>
          </p:cNvPr>
          <p:cNvSpPr/>
          <p:nvPr/>
        </p:nvSpPr>
        <p:spPr>
          <a:xfrm>
            <a:off x="7373176" y="996615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         Suporte</a:t>
            </a:r>
          </a:p>
        </p:txBody>
      </p:sp>
      <p:pic>
        <p:nvPicPr>
          <p:cNvPr id="76" name="Gráfico 75" descr="Call center">
            <a:extLst>
              <a:ext uri="{FF2B5EF4-FFF2-40B4-BE49-F238E27FC236}">
                <a16:creationId xmlns:a16="http://schemas.microsoft.com/office/drawing/2014/main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6353" y="1013153"/>
            <a:ext cx="516917" cy="516917"/>
          </a:xfrm>
          <a:prstGeom prst="rect">
            <a:avLst/>
          </a:prstGeom>
        </p:spPr>
      </p:pic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74258" y="2895955"/>
            <a:ext cx="869685" cy="86968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D75188A-2B54-413D-BA6D-55A336484FB8}"/>
              </a:ext>
            </a:extLst>
          </p:cNvPr>
          <p:cNvSpPr txBox="1"/>
          <p:nvPr/>
        </p:nvSpPr>
        <p:spPr>
          <a:xfrm>
            <a:off x="3517896" y="4189603"/>
            <a:ext cx="3360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Muitos campos a serem preenchido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tem data prevista para retorno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0960CB-B22A-4910-9CD9-F350759280BD}"/>
              </a:ext>
            </a:extLst>
          </p:cNvPr>
          <p:cNvSpPr txBox="1"/>
          <p:nvPr/>
        </p:nvSpPr>
        <p:spPr>
          <a:xfrm>
            <a:off x="3517896" y="5590952"/>
            <a:ext cx="3626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Excluir campos desnecessários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Validar campos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Informar uma estimativa de tempo para contato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B215CAF-F874-4BDF-9D10-A2F4EBB4C038}"/>
              </a:ext>
            </a:extLst>
          </p:cNvPr>
          <p:cNvSpPr txBox="1"/>
          <p:nvPr/>
        </p:nvSpPr>
        <p:spPr>
          <a:xfrm>
            <a:off x="7243311" y="1713632"/>
            <a:ext cx="4631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Clica na opção “Suporte”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Insere nome de usuário e senha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Clica em “Login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Entra em contato com o suporte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36" name="Gráfico 35" descr="Contorno de rosto irritado com preenchimento sólido">
            <a:extLst>
              <a:ext uri="{FF2B5EF4-FFF2-40B4-BE49-F238E27FC236}">
                <a16:creationId xmlns:a16="http://schemas.microsoft.com/office/drawing/2014/main" id="{7E29D53A-E597-4A96-B032-D1B07A1F71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6465" y="2838487"/>
            <a:ext cx="889326" cy="889326"/>
          </a:xfrm>
          <a:prstGeom prst="rect">
            <a:avLst/>
          </a:prstGeom>
        </p:spPr>
      </p:pic>
      <p:pic>
        <p:nvPicPr>
          <p:cNvPr id="37" name="Gráfico 36" descr="Contorno de rosto nervoso com preenchimento sólido">
            <a:extLst>
              <a:ext uri="{FF2B5EF4-FFF2-40B4-BE49-F238E27FC236}">
                <a16:creationId xmlns:a16="http://schemas.microsoft.com/office/drawing/2014/main" id="{0F270FE2-A1E6-42A2-B0CE-E57521D00A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88052" y="3112890"/>
            <a:ext cx="898103" cy="898103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1DA6AF6A-47AE-4106-9EA9-CDE0F5A311CC}"/>
              </a:ext>
            </a:extLst>
          </p:cNvPr>
          <p:cNvSpPr txBox="1"/>
          <p:nvPr/>
        </p:nvSpPr>
        <p:spPr>
          <a:xfrm>
            <a:off x="7235288" y="4191039"/>
            <a:ext cx="34998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Não tem necessidade de fazer login!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Interface arcaica</a:t>
            </a:r>
            <a:endParaRPr lang="pt-BR" sz="1800" dirty="0"/>
          </a:p>
          <a:p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DF073E3-51D1-4565-9770-04F25C4A902F}"/>
              </a:ext>
            </a:extLst>
          </p:cNvPr>
          <p:cNvSpPr txBox="1"/>
          <p:nvPr/>
        </p:nvSpPr>
        <p:spPr>
          <a:xfrm>
            <a:off x="7243311" y="5590952"/>
            <a:ext cx="34917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Deixar o suporte acessível para qualquer pessoa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Modernizar a interface </a:t>
            </a:r>
          </a:p>
        </p:txBody>
      </p:sp>
      <p:sp>
        <p:nvSpPr>
          <p:cNvPr id="43" name="Seta: Pentágono 42">
            <a:extLst>
              <a:ext uri="{FF2B5EF4-FFF2-40B4-BE49-F238E27FC236}">
                <a16:creationId xmlns:a16="http://schemas.microsoft.com/office/drawing/2014/main" id="{6209D7F3-FE28-4251-9270-12E60111B2F5}"/>
              </a:ext>
            </a:extLst>
          </p:cNvPr>
          <p:cNvSpPr/>
          <p:nvPr/>
        </p:nvSpPr>
        <p:spPr>
          <a:xfrm>
            <a:off x="3853685" y="978409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/>
              <a:t>Solicitação de produto</a:t>
            </a:r>
          </a:p>
        </p:txBody>
      </p:sp>
      <p:pic>
        <p:nvPicPr>
          <p:cNvPr id="60" name="Gráfico 59" descr="Rosto surpreso sem preenchimento ">
            <a:extLst>
              <a:ext uri="{FF2B5EF4-FFF2-40B4-BE49-F238E27FC236}">
                <a16:creationId xmlns:a16="http://schemas.microsoft.com/office/drawing/2014/main" id="{BE444971-BC2C-4BC9-BC1B-1E3736970E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3884" y="3046255"/>
            <a:ext cx="898103" cy="898103"/>
          </a:xfrm>
          <a:prstGeom prst="rect">
            <a:avLst/>
          </a:prstGeom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66F62CC8-3C34-4B33-9975-92DAA4C0F747}"/>
              </a:ext>
            </a:extLst>
          </p:cNvPr>
          <p:cNvSpPr txBox="1"/>
          <p:nvPr/>
        </p:nvSpPr>
        <p:spPr>
          <a:xfrm>
            <a:off x="3664431" y="1713982"/>
            <a:ext cx="377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Começar uma proposta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Preencher dados nos campos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Clicar em “Solicitar proposta” novamente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4" name="Gráfico 73" descr="Envelope">
            <a:extLst>
              <a:ext uri="{FF2B5EF4-FFF2-40B4-BE49-F238E27FC236}">
                <a16:creationId xmlns:a16="http://schemas.microsoft.com/office/drawing/2014/main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13091" y="1013153"/>
            <a:ext cx="522334" cy="52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4989</TotalTime>
  <Words>116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Barlow</vt:lpstr>
      <vt:lpstr>Calibri</vt:lpstr>
      <vt:lpstr>Exo 2</vt:lpstr>
      <vt:lpstr>Simplon Mono</vt:lpstr>
      <vt:lpstr>Wingdings</vt:lpstr>
      <vt:lpstr>Tema do Office</vt:lpstr>
      <vt:lpstr>Jornada – Simplificada (Pollipark)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Lucas Penalva - Genial</cp:lastModifiedBy>
  <cp:revision>259</cp:revision>
  <dcterms:created xsi:type="dcterms:W3CDTF">2021-08-25T19:26:40Z</dcterms:created>
  <dcterms:modified xsi:type="dcterms:W3CDTF">2023-02-16T22:41:26Z</dcterms:modified>
</cp:coreProperties>
</file>