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973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FB661"/>
    <a:srgbClr val="63B1BC"/>
    <a:srgbClr val="2DBEFA"/>
    <a:srgbClr val="F4F5F5"/>
    <a:srgbClr val="0762C8"/>
    <a:srgbClr val="63666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6101" autoAdjust="0"/>
  </p:normalViewPr>
  <p:slideViewPr>
    <p:cSldViewPr snapToGrid="0">
      <p:cViewPr>
        <p:scale>
          <a:sx n="75" d="100"/>
          <a:sy n="75" d="100"/>
        </p:scale>
        <p:origin x="1118" y="21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Penalva - Genial" userId="265da822-6495-4fcb-ac10-03c3523dc8f6" providerId="ADAL" clId="{EFB49DE2-1D16-435C-BB76-06039255BB16}"/>
    <pc:docChg chg="delSld">
      <pc:chgData name="Lucas Penalva - Genial" userId="265da822-6495-4fcb-ac10-03c3523dc8f6" providerId="ADAL" clId="{EFB49DE2-1D16-435C-BB76-06039255BB16}" dt="2023-02-16T22:40:14.535" v="0" actId="47"/>
      <pc:docMkLst>
        <pc:docMk/>
      </pc:docMkLst>
      <pc:sldChg chg="del">
        <pc:chgData name="Lucas Penalva - Genial" userId="265da822-6495-4fcb-ac10-03c3523dc8f6" providerId="ADAL" clId="{EFB49DE2-1D16-435C-BB76-06039255BB16}" dt="2023-02-16T22:40:14.535" v="0" actId="47"/>
        <pc:sldMkLst>
          <pc:docMk/>
          <pc:sldMk cId="3571175597" sldId="9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9F10-E06E-4CE2-A9B4-B99BB230B28A}" type="datetimeFigureOut">
              <a:rPr lang="pt-BR" smtClean="0"/>
              <a:t>16/02/2023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E4BF-7C7D-4125-B910-23CF7B333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26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rgbClr val="2D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358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80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5" r:id="rId28"/>
    <p:sldLayoutId id="2147483676" r:id="rId29"/>
    <p:sldLayoutId id="2147483677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Jornada – Simplificada (</a:t>
            </a:r>
            <a:r>
              <a:rPr lang="pt-BR" dirty="0" err="1"/>
              <a:t>Dimep</a:t>
            </a:r>
            <a:r>
              <a:rPr lang="pt-BR" dirty="0"/>
              <a:t>)</a:t>
            </a:r>
          </a:p>
        </p:txBody>
      </p:sp>
      <p:sp>
        <p:nvSpPr>
          <p:cNvPr id="40" name="Seta: Pentágono 39">
            <a:extLst>
              <a:ext uri="{FF2B5EF4-FFF2-40B4-BE49-F238E27FC236}">
                <a16:creationId xmlns:a16="http://schemas.microsoft.com/office/drawing/2014/main" id="{7A5E176E-AA3B-4B6E-AE29-195BD6366D37}"/>
              </a:ext>
            </a:extLst>
          </p:cNvPr>
          <p:cNvSpPr/>
          <p:nvPr/>
        </p:nvSpPr>
        <p:spPr>
          <a:xfrm>
            <a:off x="3725029" y="940464"/>
            <a:ext cx="218497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/>
              <a:t>Contratar produto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8AD9801-F73F-4FF4-AD2D-E89ABBB7D0F5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27F9872-88B9-49C8-9870-E721BFE687D5}"/>
              </a:ext>
            </a:extLst>
          </p:cNvPr>
          <p:cNvCxnSpPr>
            <a:cxnSpLocks/>
          </p:cNvCxnSpPr>
          <p:nvPr/>
        </p:nvCxnSpPr>
        <p:spPr>
          <a:xfrm>
            <a:off x="672352" y="2862692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97711B2C-6CD3-470D-AA36-229EC801CCD1}"/>
              </a:ext>
            </a:extLst>
          </p:cNvPr>
          <p:cNvSpPr/>
          <p:nvPr/>
        </p:nvSpPr>
        <p:spPr>
          <a:xfrm>
            <a:off x="672352" y="9404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2D853A9-2996-41B9-BDE6-AC13EBC37446}"/>
              </a:ext>
            </a:extLst>
          </p:cNvPr>
          <p:cNvSpPr/>
          <p:nvPr/>
        </p:nvSpPr>
        <p:spPr>
          <a:xfrm>
            <a:off x="672352" y="18210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C1FC3A8-D29F-416C-8866-FFBFF6CFA21F}"/>
              </a:ext>
            </a:extLst>
          </p:cNvPr>
          <p:cNvSpPr/>
          <p:nvPr/>
        </p:nvSpPr>
        <p:spPr>
          <a:xfrm>
            <a:off x="672352" y="29528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F72E0CD-6E7D-4BE3-B122-0FDE0DB13CA3}"/>
              </a:ext>
            </a:extLst>
          </p:cNvPr>
          <p:cNvCxnSpPr>
            <a:cxnSpLocks/>
          </p:cNvCxnSpPr>
          <p:nvPr/>
        </p:nvCxnSpPr>
        <p:spPr>
          <a:xfrm>
            <a:off x="672352" y="3977621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0E22083-FDC6-42DB-8F22-3D295395355C}"/>
              </a:ext>
            </a:extLst>
          </p:cNvPr>
          <p:cNvCxnSpPr>
            <a:cxnSpLocks/>
          </p:cNvCxnSpPr>
          <p:nvPr/>
        </p:nvCxnSpPr>
        <p:spPr>
          <a:xfrm>
            <a:off x="672352" y="5453500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0AFE6135-8811-4A6E-833E-9E842EBC6675}"/>
              </a:ext>
            </a:extLst>
          </p:cNvPr>
          <p:cNvSpPr/>
          <p:nvPr/>
        </p:nvSpPr>
        <p:spPr>
          <a:xfrm>
            <a:off x="672352" y="42674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1053D1A-6F2A-4187-BDDA-F16CCFD2FB8A}"/>
              </a:ext>
            </a:extLst>
          </p:cNvPr>
          <p:cNvSpPr/>
          <p:nvPr/>
        </p:nvSpPr>
        <p:spPr>
          <a:xfrm>
            <a:off x="680374" y="56447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pic>
        <p:nvPicPr>
          <p:cNvPr id="79" name="Gráfico 78" descr="Rosto neutro sem preenchimento ">
            <a:extLst>
              <a:ext uri="{FF2B5EF4-FFF2-40B4-BE49-F238E27FC236}">
                <a16:creationId xmlns:a16="http://schemas.microsoft.com/office/drawing/2014/main" id="{D1E4C346-AACD-4ABA-9540-6EE52F5A8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5125" y="3047999"/>
            <a:ext cx="849528" cy="84952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CEF403E-12A3-4810-B6E9-F2A4635B65D6}"/>
              </a:ext>
            </a:extLst>
          </p:cNvPr>
          <p:cNvSpPr txBox="1"/>
          <p:nvPr/>
        </p:nvSpPr>
        <p:spPr>
          <a:xfrm>
            <a:off x="3651935" y="1714489"/>
            <a:ext cx="2868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Seleciona produto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Visualiza a ficha técnica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Solicita o orçamento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Clica em “Enviar”</a:t>
            </a:r>
          </a:p>
        </p:txBody>
      </p:sp>
      <p:pic>
        <p:nvPicPr>
          <p:cNvPr id="12" name="Gráfico 11" descr="Contorno de rosto confuso com preenchimento sólido">
            <a:extLst>
              <a:ext uri="{FF2B5EF4-FFF2-40B4-BE49-F238E27FC236}">
                <a16:creationId xmlns:a16="http://schemas.microsoft.com/office/drawing/2014/main" id="{A32E83B0-5158-4626-A27B-C857D6A5E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59826" y="2831745"/>
            <a:ext cx="849528" cy="849528"/>
          </a:xfrm>
          <a:prstGeom prst="rect">
            <a:avLst/>
          </a:prstGeom>
        </p:spPr>
      </p:pic>
      <p:sp>
        <p:nvSpPr>
          <p:cNvPr id="65" name="Seta: Pentágono 64">
            <a:extLst>
              <a:ext uri="{FF2B5EF4-FFF2-40B4-BE49-F238E27FC236}">
                <a16:creationId xmlns:a16="http://schemas.microsoft.com/office/drawing/2014/main" id="{21CBB56E-465C-41D0-ADB1-84E825572768}"/>
              </a:ext>
            </a:extLst>
          </p:cNvPr>
          <p:cNvSpPr/>
          <p:nvPr/>
        </p:nvSpPr>
        <p:spPr>
          <a:xfrm>
            <a:off x="7429985" y="938401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/>
              <a:t>Acessar área do cliente</a:t>
            </a:r>
          </a:p>
        </p:txBody>
      </p:sp>
      <p:pic>
        <p:nvPicPr>
          <p:cNvPr id="66" name="Gráfico 65" descr="Rosto sorridente sem preenchimento ">
            <a:extLst>
              <a:ext uri="{FF2B5EF4-FFF2-40B4-BE49-F238E27FC236}">
                <a16:creationId xmlns:a16="http://schemas.microsoft.com/office/drawing/2014/main" id="{5B6844F1-B47B-4EE3-B14F-F584AF9DE3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52936" y="2957317"/>
            <a:ext cx="914400" cy="914400"/>
          </a:xfrm>
          <a:prstGeom prst="rect">
            <a:avLst/>
          </a:prstGeom>
        </p:spPr>
      </p:pic>
      <p:sp>
        <p:nvSpPr>
          <p:cNvPr id="67" name="CaixaDeTexto 66">
            <a:extLst>
              <a:ext uri="{FF2B5EF4-FFF2-40B4-BE49-F238E27FC236}">
                <a16:creationId xmlns:a16="http://schemas.microsoft.com/office/drawing/2014/main" id="{4AB54035-C2A8-46BD-A5EA-B537568E14D6}"/>
              </a:ext>
            </a:extLst>
          </p:cNvPr>
          <p:cNvSpPr txBox="1"/>
          <p:nvPr/>
        </p:nvSpPr>
        <p:spPr>
          <a:xfrm>
            <a:off x="3593946" y="3976485"/>
            <a:ext cx="3463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Muita informação na tela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Pouca informação sobre o produto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tem data prevista para retorno de contato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41D2CF00-6162-45F9-BE59-4B519D9850CC}"/>
              </a:ext>
            </a:extLst>
          </p:cNvPr>
          <p:cNvSpPr txBox="1"/>
          <p:nvPr/>
        </p:nvSpPr>
        <p:spPr>
          <a:xfrm>
            <a:off x="3593946" y="5423170"/>
            <a:ext cx="374092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Deixar a tela mais “clean”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Dividir os produtos em categorias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Informar uma estimativa de tempo para contato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139D6743-B506-4459-B4A6-6B15C466E654}"/>
              </a:ext>
            </a:extLst>
          </p:cNvPr>
          <p:cNvSpPr txBox="1"/>
          <p:nvPr/>
        </p:nvSpPr>
        <p:spPr>
          <a:xfrm>
            <a:off x="7300676" y="1722080"/>
            <a:ext cx="4891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Clicar em “Área do cliente”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Ir para a área de 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Selecionar o produto que utiliza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Fazer download do manual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02F13DD3-CBDB-464B-9017-02CA3B5CB40F}"/>
              </a:ext>
            </a:extLst>
          </p:cNvPr>
          <p:cNvSpPr txBox="1"/>
          <p:nvPr/>
        </p:nvSpPr>
        <p:spPr>
          <a:xfrm>
            <a:off x="7429985" y="4037337"/>
            <a:ext cx="3712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empresa se preocupou em disponibilizar um manual para mim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EADDCB3F-E5CE-481C-8CD4-A62CB83BB833}"/>
              </a:ext>
            </a:extLst>
          </p:cNvPr>
          <p:cNvSpPr txBox="1"/>
          <p:nvPr/>
        </p:nvSpPr>
        <p:spPr>
          <a:xfrm>
            <a:off x="7429985" y="5425754"/>
            <a:ext cx="1806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Nenhuma</a:t>
            </a:r>
          </a:p>
        </p:txBody>
      </p:sp>
      <p:pic>
        <p:nvPicPr>
          <p:cNvPr id="21" name="Gráfico 20" descr="Usuário com preenchimento sólido">
            <a:extLst>
              <a:ext uri="{FF2B5EF4-FFF2-40B4-BE49-F238E27FC236}">
                <a16:creationId xmlns:a16="http://schemas.microsoft.com/office/drawing/2014/main" id="{9734A09F-9FB4-474B-9081-D1C802850F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29985" y="987556"/>
            <a:ext cx="494815" cy="494815"/>
          </a:xfrm>
          <a:prstGeom prst="rect">
            <a:avLst/>
          </a:prstGeom>
        </p:spPr>
      </p:pic>
      <p:pic>
        <p:nvPicPr>
          <p:cNvPr id="23" name="Gráfico 22" descr="Melhoria contínua com preenchimento sólido">
            <a:extLst>
              <a:ext uri="{FF2B5EF4-FFF2-40B4-BE49-F238E27FC236}">
                <a16:creationId xmlns:a16="http://schemas.microsoft.com/office/drawing/2014/main" id="{3521D359-533B-4AE2-810B-3037EA04A0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16965" y="966071"/>
            <a:ext cx="563795" cy="56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39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B9E37B2-BF22-4497-90EF-CDCA3440008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17C9E37-650B-4CCF-B951-DE51C8217DA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9972C15-A741-472E-B305-DD97487358F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4988</TotalTime>
  <Words>120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Barlow</vt:lpstr>
      <vt:lpstr>Calibri</vt:lpstr>
      <vt:lpstr>Exo 2</vt:lpstr>
      <vt:lpstr>Simplon Mono</vt:lpstr>
      <vt:lpstr>Wingdings</vt:lpstr>
      <vt:lpstr>Tema do Office</vt:lpstr>
      <vt:lpstr>Jornada – Simplificada (Dimep)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Lucas Penalva - Genial</cp:lastModifiedBy>
  <cp:revision>258</cp:revision>
  <dcterms:created xsi:type="dcterms:W3CDTF">2021-08-25T19:26:40Z</dcterms:created>
  <dcterms:modified xsi:type="dcterms:W3CDTF">2023-02-16T22:40:21Z</dcterms:modified>
</cp:coreProperties>
</file>