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15" autoAdjust="0"/>
    <p:restoredTop sz="96101" autoAdjust="0"/>
  </p:normalViewPr>
  <p:slideViewPr>
    <p:cSldViewPr snapToGrid="0">
      <p:cViewPr varScale="1">
        <p:scale>
          <a:sx n="72" d="100"/>
          <a:sy n="72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ABD4DDD-697F-45FA-8C72-79D70C264085}"/>
    <pc:docChg chg="custSel modSld">
      <pc:chgData name="Gerson Santos" userId="6c4494c9-e300-475e-8570-19c96c3d8172" providerId="ADAL" clId="{DABD4DDD-697F-45FA-8C72-79D70C264085}" dt="2022-02-15T00:02:46.102" v="3" actId="478"/>
      <pc:docMkLst>
        <pc:docMk/>
      </pc:docMkLst>
      <pc:sldChg chg="addSp delSp modSp mod">
        <pc:chgData name="Gerson Santos" userId="6c4494c9-e300-475e-8570-19c96c3d8172" providerId="ADAL" clId="{DABD4DDD-697F-45FA-8C72-79D70C264085}" dt="2022-02-15T00:02:31.686" v="1" actId="478"/>
        <pc:sldMkLst>
          <pc:docMk/>
          <pc:sldMk cId="3319736825" sldId="258"/>
        </pc:sldMkLst>
        <pc:spChg chg="add del mod">
          <ac:chgData name="Gerson Santos" userId="6c4494c9-e300-475e-8570-19c96c3d8172" providerId="ADAL" clId="{DABD4DDD-697F-45FA-8C72-79D70C264085}" dt="2022-02-15T00:02:31.686" v="1" actId="478"/>
          <ac:spMkLst>
            <pc:docMk/>
            <pc:sldMk cId="3319736825" sldId="258"/>
            <ac:spMk id="3" creationId="{96D3F6C1-F431-4B1C-B104-3296BD3B3351}"/>
          </ac:spMkLst>
        </pc:spChg>
        <pc:spChg chg="add del mod">
          <ac:chgData name="Gerson Santos" userId="6c4494c9-e300-475e-8570-19c96c3d8172" providerId="ADAL" clId="{DABD4DDD-697F-45FA-8C72-79D70C264085}" dt="2022-02-15T00:02:31.686" v="1" actId="478"/>
          <ac:spMkLst>
            <pc:docMk/>
            <pc:sldMk cId="3319736825" sldId="258"/>
            <ac:spMk id="5" creationId="{A57333F3-3F1B-4498-B05A-38892A6F24B5}"/>
          </ac:spMkLst>
        </pc:spChg>
        <pc:spChg chg="del">
          <ac:chgData name="Gerson Santos" userId="6c4494c9-e300-475e-8570-19c96c3d8172" providerId="ADAL" clId="{DABD4DDD-697F-45FA-8C72-79D70C264085}" dt="2022-02-15T00:02:27.743" v="0" actId="478"/>
          <ac:spMkLst>
            <pc:docMk/>
            <pc:sldMk cId="3319736825" sldId="258"/>
            <ac:spMk id="28" creationId="{3300A780-28D6-4142-AAFF-8AB7F0F82E46}"/>
          </ac:spMkLst>
        </pc:spChg>
        <pc:spChg chg="del">
          <ac:chgData name="Gerson Santos" userId="6c4494c9-e300-475e-8570-19c96c3d8172" providerId="ADAL" clId="{DABD4DDD-697F-45FA-8C72-79D70C264085}" dt="2022-02-15T00:02:27.743" v="0" actId="478"/>
          <ac:spMkLst>
            <pc:docMk/>
            <pc:sldMk cId="3319736825" sldId="258"/>
            <ac:spMk id="30" creationId="{7254108E-4F32-4706-A83A-76A34AF22BE4}"/>
          </ac:spMkLst>
        </pc:spChg>
      </pc:sldChg>
      <pc:sldChg chg="addSp delSp modSp mod">
        <pc:chgData name="Gerson Santos" userId="6c4494c9-e300-475e-8570-19c96c3d8172" providerId="ADAL" clId="{DABD4DDD-697F-45FA-8C72-79D70C264085}" dt="2022-02-15T00:02:46.102" v="3" actId="478"/>
        <pc:sldMkLst>
          <pc:docMk/>
          <pc:sldMk cId="2702901891" sldId="272"/>
        </pc:sldMkLst>
        <pc:spChg chg="del">
          <ac:chgData name="Gerson Santos" userId="6c4494c9-e300-475e-8570-19c96c3d8172" providerId="ADAL" clId="{DABD4DDD-697F-45FA-8C72-79D70C264085}" dt="2022-02-15T00:02:41.704" v="2" actId="478"/>
          <ac:spMkLst>
            <pc:docMk/>
            <pc:sldMk cId="2702901891" sldId="272"/>
            <ac:spMk id="2" creationId="{49DE2D17-AEF1-4536-846B-BA5FA96DC7C0}"/>
          </ac:spMkLst>
        </pc:spChg>
        <pc:spChg chg="del">
          <ac:chgData name="Gerson Santos" userId="6c4494c9-e300-475e-8570-19c96c3d8172" providerId="ADAL" clId="{DABD4DDD-697F-45FA-8C72-79D70C264085}" dt="2022-02-15T00:02:41.704" v="2" actId="478"/>
          <ac:spMkLst>
            <pc:docMk/>
            <pc:sldMk cId="2702901891" sldId="272"/>
            <ac:spMk id="3" creationId="{20BAD76D-64D2-4EFB-BCCB-EAF9CD6900B3}"/>
          </ac:spMkLst>
        </pc:spChg>
        <pc:spChg chg="add del mod">
          <ac:chgData name="Gerson Santos" userId="6c4494c9-e300-475e-8570-19c96c3d8172" providerId="ADAL" clId="{DABD4DDD-697F-45FA-8C72-79D70C264085}" dt="2022-02-15T00:02:46.102" v="3" actId="478"/>
          <ac:spMkLst>
            <pc:docMk/>
            <pc:sldMk cId="2702901891" sldId="272"/>
            <ac:spMk id="5" creationId="{87BF655A-B919-4E00-B2CB-CBCA3CB75C6F}"/>
          </ac:spMkLst>
        </pc:spChg>
        <pc:spChg chg="add del mod">
          <ac:chgData name="Gerson Santos" userId="6c4494c9-e300-475e-8570-19c96c3d8172" providerId="ADAL" clId="{DABD4DDD-697F-45FA-8C72-79D70C264085}" dt="2022-02-15T00:02:46.102" v="3" actId="478"/>
          <ac:spMkLst>
            <pc:docMk/>
            <pc:sldMk cId="2702901891" sldId="272"/>
            <ac:spMk id="7" creationId="{4D5F52FC-7435-4B0E-ACA3-33FE7270CC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(E-CAR)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2906980" y="996615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Cadastrar empresa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957176" y="1895611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         Cadastrar tabela de preço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Cadastrar cliente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Inserir entrada e saída de veículos </a:t>
            </a:r>
          </a:p>
        </p:txBody>
      </p:sp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3985" y="2830297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8393" y="2976047"/>
            <a:ext cx="914400" cy="9144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7E0BF09-594D-52FF-FF36-AE7EA6DBEFCE}"/>
              </a:ext>
            </a:extLst>
          </p:cNvPr>
          <p:cNvSpPr/>
          <p:nvPr/>
        </p:nvSpPr>
        <p:spPr>
          <a:xfrm>
            <a:off x="2857324" y="4260126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Aplicação antiga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Falta de descrição dos campos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F579F8-D48B-3024-6AD7-EA66D7665306}"/>
              </a:ext>
            </a:extLst>
          </p:cNvPr>
          <p:cNvSpPr/>
          <p:nvPr/>
        </p:nvSpPr>
        <p:spPr>
          <a:xfrm>
            <a:off x="2850436" y="576830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Adicionar descrição e máscara nos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Atualizar interface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C58C3D-57AA-1FAB-8C06-A493B50E8686}"/>
              </a:ext>
            </a:extLst>
          </p:cNvPr>
          <p:cNvSpPr/>
          <p:nvPr/>
        </p:nvSpPr>
        <p:spPr>
          <a:xfrm>
            <a:off x="5129809" y="1762037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Define os valores cobrados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Define tempo de tolerância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0A96C8-5721-0734-D4AA-819732975F09}"/>
              </a:ext>
            </a:extLst>
          </p:cNvPr>
          <p:cNvSpPr/>
          <p:nvPr/>
        </p:nvSpPr>
        <p:spPr>
          <a:xfrm>
            <a:off x="7305764" y="1926884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 um veículo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846BDA-B4C1-14BB-5CA3-69EEAFE8A107}"/>
              </a:ext>
            </a:extLst>
          </p:cNvPr>
          <p:cNvSpPr/>
          <p:nvPr/>
        </p:nvSpPr>
        <p:spPr>
          <a:xfrm>
            <a:off x="9431345" y="1723143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Insere placa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Registra entrada /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Entregar / receber ticket</a:t>
            </a:r>
          </a:p>
        </p:txBody>
      </p:sp>
      <p:pic>
        <p:nvPicPr>
          <p:cNvPr id="9" name="Gráfico 8" descr="Rosto neutro sem preenchimento ">
            <a:extLst>
              <a:ext uri="{FF2B5EF4-FFF2-40B4-BE49-F238E27FC236}">
                <a16:creationId xmlns:a16="http://schemas.microsoft.com/office/drawing/2014/main" id="{FFD0565D-E995-058D-961A-C40873E1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376" y="2987160"/>
            <a:ext cx="914400" cy="914400"/>
          </a:xfrm>
          <a:prstGeom prst="rect">
            <a:avLst/>
          </a:prstGeom>
        </p:spPr>
      </p:pic>
      <p:pic>
        <p:nvPicPr>
          <p:cNvPr id="10" name="Gráfico 9" descr="Rosto neutro sem preenchimento ">
            <a:extLst>
              <a:ext uri="{FF2B5EF4-FFF2-40B4-BE49-F238E27FC236}">
                <a16:creationId xmlns:a16="http://schemas.microsoft.com/office/drawing/2014/main" id="{3ABB5E0B-CF8C-3746-5D90-D660A07F3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361" y="2987160"/>
            <a:ext cx="914400" cy="914400"/>
          </a:xfrm>
          <a:prstGeom prst="rect">
            <a:avLst/>
          </a:prstGeom>
        </p:spPr>
      </p:pic>
      <p:pic>
        <p:nvPicPr>
          <p:cNvPr id="11" name="Gráfico 10" descr="Rosto neutro sem preenchimento ">
            <a:extLst>
              <a:ext uri="{FF2B5EF4-FFF2-40B4-BE49-F238E27FC236}">
                <a16:creationId xmlns:a16="http://schemas.microsoft.com/office/drawing/2014/main" id="{219EFD5F-26BA-A111-73C2-689B540F6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1533" y="3125068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E45A111-E06D-BFA5-3019-7323875E6242}"/>
              </a:ext>
            </a:extLst>
          </p:cNvPr>
          <p:cNvSpPr/>
          <p:nvPr/>
        </p:nvSpPr>
        <p:spPr>
          <a:xfrm>
            <a:off x="4994527" y="425660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Nada intuitivo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Não deixa claro as ações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2C3BFA6-BDAD-763D-2542-BA41D5B6AAC0}"/>
              </a:ext>
            </a:extLst>
          </p:cNvPr>
          <p:cNvSpPr/>
          <p:nvPr/>
        </p:nvSpPr>
        <p:spPr>
          <a:xfrm>
            <a:off x="4930900" y="5768306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Melhorar forma de 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u="sng" dirty="0">
                <a:latin typeface="Exo 2" panose="00000500000000000000" pitchFamily="50" charset="0"/>
              </a:rPr>
              <a:t>Melhorar o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u="sng" dirty="0">
              <a:latin typeface="Exo 2" panose="00000500000000000000" pitchFamily="50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155BB1-9DEE-58CE-444B-0DDCA9BD74F4}"/>
              </a:ext>
            </a:extLst>
          </p:cNvPr>
          <p:cNvSpPr/>
          <p:nvPr/>
        </p:nvSpPr>
        <p:spPr>
          <a:xfrm>
            <a:off x="7381073" y="4267456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Nada intuitivo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Informação desnecessária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C0EE9EA-4D04-AB8D-D3AA-BE490FADDA72}"/>
              </a:ext>
            </a:extLst>
          </p:cNvPr>
          <p:cNvSpPr/>
          <p:nvPr/>
        </p:nvSpPr>
        <p:spPr>
          <a:xfrm>
            <a:off x="7393994" y="5768306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Mapear informações necessárias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B4BC5DE-862F-DF88-4A0D-A821BC5EB5F5}"/>
              </a:ext>
            </a:extLst>
          </p:cNvPr>
          <p:cNvSpPr/>
          <p:nvPr/>
        </p:nvSpPr>
        <p:spPr>
          <a:xfrm>
            <a:off x="9418424" y="403675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 o cliente perder o papel vai ser um incomodo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 vier outra pessoa com o ticket, entrego o carro?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8A1A975-4AE0-B167-A472-D9F3D48393D9}"/>
              </a:ext>
            </a:extLst>
          </p:cNvPr>
          <p:cNvSpPr/>
          <p:nvPr/>
        </p:nvSpPr>
        <p:spPr>
          <a:xfrm>
            <a:off x="9413915" y="5808894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Ticket e cobrança virtual</a:t>
            </a:r>
          </a:p>
        </p:txBody>
      </p:sp>
      <p:pic>
        <p:nvPicPr>
          <p:cNvPr id="20" name="Gráfico 19" descr="Área de Transferência com preenchimento sólido">
            <a:extLst>
              <a:ext uri="{FF2B5EF4-FFF2-40B4-BE49-F238E27FC236}">
                <a16:creationId xmlns:a16="http://schemas.microsoft.com/office/drawing/2014/main" id="{229DFDD3-EB06-C945-C292-E3E9F5805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7175" y="1096021"/>
            <a:ext cx="361613" cy="361613"/>
          </a:xfrm>
          <a:prstGeom prst="rect">
            <a:avLst/>
          </a:prstGeom>
        </p:spPr>
      </p:pic>
      <p:pic>
        <p:nvPicPr>
          <p:cNvPr id="23" name="Gráfico 22" descr="Área de Transferência com preenchimento sólido">
            <a:extLst>
              <a:ext uri="{FF2B5EF4-FFF2-40B4-BE49-F238E27FC236}">
                <a16:creationId xmlns:a16="http://schemas.microsoft.com/office/drawing/2014/main" id="{B59579BB-B59C-53FB-4DF7-44EB2A02C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414" y="1086496"/>
            <a:ext cx="361613" cy="361613"/>
          </a:xfrm>
          <a:prstGeom prst="rect">
            <a:avLst/>
          </a:prstGeom>
        </p:spPr>
      </p:pic>
      <p:pic>
        <p:nvPicPr>
          <p:cNvPr id="24" name="Gráfico 23" descr="Área de Transferência com preenchimento sólido">
            <a:extLst>
              <a:ext uri="{FF2B5EF4-FFF2-40B4-BE49-F238E27FC236}">
                <a16:creationId xmlns:a16="http://schemas.microsoft.com/office/drawing/2014/main" id="{444669C1-3DE4-F33C-6DC8-714295A56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507" y="1096021"/>
            <a:ext cx="361613" cy="361613"/>
          </a:xfrm>
          <a:prstGeom prst="rect">
            <a:avLst/>
          </a:prstGeom>
        </p:spPr>
      </p:pic>
      <p:pic>
        <p:nvPicPr>
          <p:cNvPr id="26" name="Gráfico 25" descr="Transferência com preenchimento sólido">
            <a:extLst>
              <a:ext uri="{FF2B5EF4-FFF2-40B4-BE49-F238E27FC236}">
                <a16:creationId xmlns:a16="http://schemas.microsoft.com/office/drawing/2014/main" id="{C8084F30-2698-EFF0-4328-30AC2811A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2704" y="1076971"/>
            <a:ext cx="297571" cy="3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139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Jornada – Simplificada (E-CAR)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MARYANNA GEOVANNA CAVALCANTE DA SILVA .</cp:lastModifiedBy>
  <cp:revision>258</cp:revision>
  <dcterms:created xsi:type="dcterms:W3CDTF">2021-08-25T19:26:40Z</dcterms:created>
  <dcterms:modified xsi:type="dcterms:W3CDTF">2023-02-16T22:41:56Z</dcterms:modified>
</cp:coreProperties>
</file>