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973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FB661"/>
    <a:srgbClr val="63B1BC"/>
    <a:srgbClr val="2DBEFA"/>
    <a:srgbClr val="F4F5F5"/>
    <a:srgbClr val="0762C8"/>
    <a:srgbClr val="63666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0" autoAdjust="0"/>
    <p:restoredTop sz="96101" autoAdjust="0"/>
  </p:normalViewPr>
  <p:slideViewPr>
    <p:cSldViewPr snapToGrid="0">
      <p:cViewPr varScale="1">
        <p:scale>
          <a:sx n="86" d="100"/>
          <a:sy n="86" d="100"/>
        </p:scale>
        <p:origin x="706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Penalva - Genial" userId="265da822-6495-4fcb-ac10-03c3523dc8f6" providerId="ADAL" clId="{EFB49DE2-1D16-435C-BB76-06039255BB16}"/>
    <pc:docChg chg="delSld">
      <pc:chgData name="Lucas Penalva - Genial" userId="265da822-6495-4fcb-ac10-03c3523dc8f6" providerId="ADAL" clId="{EFB49DE2-1D16-435C-BB76-06039255BB16}" dt="2023-02-16T22:40:14.535" v="0" actId="47"/>
      <pc:docMkLst>
        <pc:docMk/>
      </pc:docMkLst>
      <pc:sldChg chg="del">
        <pc:chgData name="Lucas Penalva - Genial" userId="265da822-6495-4fcb-ac10-03c3523dc8f6" providerId="ADAL" clId="{EFB49DE2-1D16-435C-BB76-06039255BB16}" dt="2023-02-16T22:40:14.535" v="0" actId="47"/>
        <pc:sldMkLst>
          <pc:docMk/>
          <pc:sldMk cId="3571175597" sldId="9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79F10-E06E-4CE2-A9B4-B99BB230B28A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AE4BF-7C7D-4125-B910-23CF7B333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63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261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rgbClr val="2DB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03585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80" r:id="rId20"/>
    <p:sldLayoutId id="2147483664" r:id="rId21"/>
    <p:sldLayoutId id="2147483665" r:id="rId22"/>
    <p:sldLayoutId id="2147483666" r:id="rId23"/>
    <p:sldLayoutId id="2147483667" r:id="rId24"/>
    <p:sldLayoutId id="2147483668" r:id="rId25"/>
    <p:sldLayoutId id="2147483669" r:id="rId26"/>
    <p:sldLayoutId id="2147483670" r:id="rId27"/>
    <p:sldLayoutId id="2147483675" r:id="rId28"/>
    <p:sldLayoutId id="2147483676" r:id="rId29"/>
    <p:sldLayoutId id="2147483677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/>
              <a:t>Jornada – </a:t>
            </a:r>
            <a:r>
              <a:rPr lang="pt-BR" dirty="0" err="1"/>
              <a:t>Coopark</a:t>
            </a:r>
            <a:endParaRPr lang="pt-BR" dirty="0"/>
          </a:p>
        </p:txBody>
      </p:sp>
      <p:sp>
        <p:nvSpPr>
          <p:cNvPr id="40" name="Seta: Pentágono 39">
            <a:extLst>
              <a:ext uri="{FF2B5EF4-FFF2-40B4-BE49-F238E27FC236}">
                <a16:creationId xmlns:a16="http://schemas.microsoft.com/office/drawing/2014/main" id="{7A5E176E-AA3B-4B6E-AE29-195BD6366D37}"/>
              </a:ext>
            </a:extLst>
          </p:cNvPr>
          <p:cNvSpPr/>
          <p:nvPr/>
        </p:nvSpPr>
        <p:spPr>
          <a:xfrm>
            <a:off x="3725029" y="940464"/>
            <a:ext cx="2184971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/>
              <a:t>Reservar vaga 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A8AD9801-F73F-4FF4-AD2D-E89ABBB7D0F5}"/>
              </a:ext>
            </a:extLst>
          </p:cNvPr>
          <p:cNvCxnSpPr>
            <a:cxnSpLocks/>
          </p:cNvCxnSpPr>
          <p:nvPr/>
        </p:nvCxnSpPr>
        <p:spPr>
          <a:xfrm>
            <a:off x="672352" y="1763806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B27F9872-88B9-49C8-9870-E721BFE687D5}"/>
              </a:ext>
            </a:extLst>
          </p:cNvPr>
          <p:cNvCxnSpPr>
            <a:cxnSpLocks/>
          </p:cNvCxnSpPr>
          <p:nvPr/>
        </p:nvCxnSpPr>
        <p:spPr>
          <a:xfrm>
            <a:off x="672352" y="2862692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97711B2C-6CD3-470D-AA36-229EC801CCD1}"/>
              </a:ext>
            </a:extLst>
          </p:cNvPr>
          <p:cNvSpPr/>
          <p:nvPr/>
        </p:nvSpPr>
        <p:spPr>
          <a:xfrm>
            <a:off x="672352" y="9404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32D853A9-2996-41B9-BDE6-AC13EBC37446}"/>
              </a:ext>
            </a:extLst>
          </p:cNvPr>
          <p:cNvSpPr/>
          <p:nvPr/>
        </p:nvSpPr>
        <p:spPr>
          <a:xfrm>
            <a:off x="672352" y="1821034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6C1FC3A8-D29F-416C-8866-FFBFF6CFA21F}"/>
              </a:ext>
            </a:extLst>
          </p:cNvPr>
          <p:cNvSpPr/>
          <p:nvPr/>
        </p:nvSpPr>
        <p:spPr>
          <a:xfrm>
            <a:off x="672352" y="2952800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5F72E0CD-6E7D-4BE3-B122-0FDE0DB13CA3}"/>
              </a:ext>
            </a:extLst>
          </p:cNvPr>
          <p:cNvCxnSpPr>
            <a:cxnSpLocks/>
          </p:cNvCxnSpPr>
          <p:nvPr/>
        </p:nvCxnSpPr>
        <p:spPr>
          <a:xfrm>
            <a:off x="672352" y="3977621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B0E22083-FDC6-42DB-8F22-3D295395355C}"/>
              </a:ext>
            </a:extLst>
          </p:cNvPr>
          <p:cNvCxnSpPr>
            <a:cxnSpLocks/>
          </p:cNvCxnSpPr>
          <p:nvPr/>
        </p:nvCxnSpPr>
        <p:spPr>
          <a:xfrm>
            <a:off x="672352" y="5453500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0AFE6135-8811-4A6E-833E-9E842EBC6675}"/>
              </a:ext>
            </a:extLst>
          </p:cNvPr>
          <p:cNvSpPr/>
          <p:nvPr/>
        </p:nvSpPr>
        <p:spPr>
          <a:xfrm>
            <a:off x="672352" y="4267456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11053D1A-6F2A-4187-BDDA-F16CCFD2FB8A}"/>
              </a:ext>
            </a:extLst>
          </p:cNvPr>
          <p:cNvSpPr/>
          <p:nvPr/>
        </p:nvSpPr>
        <p:spPr>
          <a:xfrm>
            <a:off x="680374" y="5644778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pic>
        <p:nvPicPr>
          <p:cNvPr id="79" name="Gráfico 78" descr="Rosto neutro sem preenchimento ">
            <a:extLst>
              <a:ext uri="{FF2B5EF4-FFF2-40B4-BE49-F238E27FC236}">
                <a16:creationId xmlns:a16="http://schemas.microsoft.com/office/drawing/2014/main" id="{D1E4C346-AACD-4ABA-9540-6EE52F5A8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75125" y="3047999"/>
            <a:ext cx="849528" cy="84952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CEF403E-12A3-4810-B6E9-F2A4635B65D6}"/>
              </a:ext>
            </a:extLst>
          </p:cNvPr>
          <p:cNvSpPr txBox="1"/>
          <p:nvPr/>
        </p:nvSpPr>
        <p:spPr>
          <a:xfrm>
            <a:off x="3725029" y="1731156"/>
            <a:ext cx="29033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Seleciona o estacionamento no</a:t>
            </a:r>
          </a:p>
          <a:p>
            <a:r>
              <a:rPr lang="pt-BR" sz="1400" dirty="0"/>
              <a:t>         mapa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Seleciona o horário da reserva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Adiciona o veículo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Clica em confirmar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12" name="Gráfico 11" descr="Contorno de rosto confuso com preenchimento sólido">
            <a:extLst>
              <a:ext uri="{FF2B5EF4-FFF2-40B4-BE49-F238E27FC236}">
                <a16:creationId xmlns:a16="http://schemas.microsoft.com/office/drawing/2014/main" id="{A32E83B0-5158-4626-A27B-C857D6A5EB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59826" y="2831745"/>
            <a:ext cx="849528" cy="849528"/>
          </a:xfrm>
          <a:prstGeom prst="rect">
            <a:avLst/>
          </a:prstGeom>
        </p:spPr>
      </p:pic>
      <p:sp>
        <p:nvSpPr>
          <p:cNvPr id="65" name="Seta: Pentágono 64">
            <a:extLst>
              <a:ext uri="{FF2B5EF4-FFF2-40B4-BE49-F238E27FC236}">
                <a16:creationId xmlns:a16="http://schemas.microsoft.com/office/drawing/2014/main" id="{21CBB56E-465C-41D0-ADB1-84E825572768}"/>
              </a:ext>
            </a:extLst>
          </p:cNvPr>
          <p:cNvSpPr/>
          <p:nvPr/>
        </p:nvSpPr>
        <p:spPr>
          <a:xfrm>
            <a:off x="7429985" y="938401"/>
            <a:ext cx="2037351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/>
              <a:t>Gerenciamento de veículos</a:t>
            </a:r>
          </a:p>
        </p:txBody>
      </p:sp>
      <p:pic>
        <p:nvPicPr>
          <p:cNvPr id="66" name="Gráfico 65" descr="Rosto sorridente sem preenchimento ">
            <a:extLst>
              <a:ext uri="{FF2B5EF4-FFF2-40B4-BE49-F238E27FC236}">
                <a16:creationId xmlns:a16="http://schemas.microsoft.com/office/drawing/2014/main" id="{5B6844F1-B47B-4EE3-B14F-F584AF9DE3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52936" y="2957317"/>
            <a:ext cx="914400" cy="914400"/>
          </a:xfrm>
          <a:prstGeom prst="rect">
            <a:avLst/>
          </a:prstGeom>
        </p:spPr>
      </p:pic>
      <p:sp>
        <p:nvSpPr>
          <p:cNvPr id="67" name="CaixaDeTexto 66">
            <a:extLst>
              <a:ext uri="{FF2B5EF4-FFF2-40B4-BE49-F238E27FC236}">
                <a16:creationId xmlns:a16="http://schemas.microsoft.com/office/drawing/2014/main" id="{4AB54035-C2A8-46BD-A5EA-B537568E14D6}"/>
              </a:ext>
            </a:extLst>
          </p:cNvPr>
          <p:cNvSpPr txBox="1"/>
          <p:nvPr/>
        </p:nvSpPr>
        <p:spPr>
          <a:xfrm>
            <a:off x="3593946" y="4308241"/>
            <a:ext cx="346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Muitas informações na tela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41D2CF00-6162-45F9-BE59-4B519D9850CC}"/>
              </a:ext>
            </a:extLst>
          </p:cNvPr>
          <p:cNvSpPr txBox="1"/>
          <p:nvPr/>
        </p:nvSpPr>
        <p:spPr>
          <a:xfrm>
            <a:off x="3593946" y="5423170"/>
            <a:ext cx="374092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Deixar a tela com menos informações para entendimento do usuário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139D6743-B506-4459-B4A6-6B15C466E654}"/>
              </a:ext>
            </a:extLst>
          </p:cNvPr>
          <p:cNvSpPr txBox="1"/>
          <p:nvPr/>
        </p:nvSpPr>
        <p:spPr>
          <a:xfrm>
            <a:off x="7300676" y="1722080"/>
            <a:ext cx="489132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Clicar em “perfil”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Clicar em “Gerenciar Veículos”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Adicionar veículo selecionando o tipo do veículo, modelo e placa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Clicar em adicionar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02F13DD3-CBDB-464B-9017-02CA3B5CB40F}"/>
              </a:ext>
            </a:extLst>
          </p:cNvPr>
          <p:cNvSpPr txBox="1"/>
          <p:nvPr/>
        </p:nvSpPr>
        <p:spPr>
          <a:xfrm>
            <a:off x="7429985" y="4037337"/>
            <a:ext cx="37122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Pensaram em diferentes tipos de veículos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EADDCB3F-E5CE-481C-8CD4-A62CB83BB833}"/>
              </a:ext>
            </a:extLst>
          </p:cNvPr>
          <p:cNvSpPr txBox="1"/>
          <p:nvPr/>
        </p:nvSpPr>
        <p:spPr>
          <a:xfrm>
            <a:off x="7429985" y="5425754"/>
            <a:ext cx="1806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Nenhuma</a:t>
            </a:r>
          </a:p>
        </p:txBody>
      </p:sp>
      <p:pic>
        <p:nvPicPr>
          <p:cNvPr id="5" name="Gráfico 4" descr="Táxi com preenchimento sólido">
            <a:extLst>
              <a:ext uri="{FF2B5EF4-FFF2-40B4-BE49-F238E27FC236}">
                <a16:creationId xmlns:a16="http://schemas.microsoft.com/office/drawing/2014/main" id="{99046F06-ABE3-0181-DE17-F7E682F799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25029" y="956823"/>
            <a:ext cx="536523" cy="536523"/>
          </a:xfrm>
          <a:prstGeom prst="rect">
            <a:avLst/>
          </a:prstGeom>
        </p:spPr>
      </p:pic>
      <p:pic>
        <p:nvPicPr>
          <p:cNvPr id="7" name="Gráfico 6" descr="Táxi com preenchimento sólido">
            <a:extLst>
              <a:ext uri="{FF2B5EF4-FFF2-40B4-BE49-F238E27FC236}">
                <a16:creationId xmlns:a16="http://schemas.microsoft.com/office/drawing/2014/main" id="{D9976543-4174-569F-478A-F92F972946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72568" y="987636"/>
            <a:ext cx="536523" cy="53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39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Props1.xml><?xml version="1.0" encoding="utf-8"?>
<ds:datastoreItem xmlns:ds="http://schemas.openxmlformats.org/officeDocument/2006/customXml" ds:itemID="{89972C15-A741-472E-B305-DD97487358F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B9E37B2-BF22-4497-90EF-CDCA3440008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17C9E37-650B-4CCF-B951-DE51C8217DA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5030</TotalTime>
  <Words>96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Barlow</vt:lpstr>
      <vt:lpstr>Calibri</vt:lpstr>
      <vt:lpstr>Exo 2</vt:lpstr>
      <vt:lpstr>Simplon Mono</vt:lpstr>
      <vt:lpstr>Wingdings</vt:lpstr>
      <vt:lpstr>Tema do Office</vt:lpstr>
      <vt:lpstr>Jornada – Coopark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LUCAS PENALVA DE FRANÇA .</cp:lastModifiedBy>
  <cp:revision>260</cp:revision>
  <dcterms:created xsi:type="dcterms:W3CDTF">2021-08-25T19:26:40Z</dcterms:created>
  <dcterms:modified xsi:type="dcterms:W3CDTF">2023-08-29T01:31:03Z</dcterms:modified>
</cp:coreProperties>
</file>