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bas Neue" charset="1" panose="00000500000000000000"/>
      <p:regular r:id="rId13"/>
    </p:embeddedFont>
    <p:embeddedFont>
      <p:font typeface="Montserrat" charset="1" panose="00000500000000000000"/>
      <p:regular r:id="rId14"/>
    </p:embeddedFont>
    <p:embeddedFont>
      <p:font typeface="Bebas Neue Bold" charset="1" panose="020B0606020202050201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82455" y="5437237"/>
            <a:ext cx="14424393" cy="0"/>
          </a:xfrm>
          <a:prstGeom prst="line">
            <a:avLst/>
          </a:prstGeom>
          <a:ln cap="flat" w="8572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276700" y="8557842"/>
            <a:ext cx="1400917" cy="1400917"/>
            <a:chOff x="0" y="0"/>
            <a:chExt cx="1867889" cy="18678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867889" cy="186788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49579" y="49579"/>
              <a:ext cx="1768731" cy="1768731"/>
            </a:xfrm>
            <a:custGeom>
              <a:avLst/>
              <a:gdLst/>
              <a:ahLst/>
              <a:cxnLst/>
              <a:rect r="r" b="b" t="t" l="l"/>
              <a:pathLst>
                <a:path h="1768731" w="1768731">
                  <a:moveTo>
                    <a:pt x="0" y="0"/>
                  </a:moveTo>
                  <a:lnTo>
                    <a:pt x="1768731" y="0"/>
                  </a:lnTo>
                  <a:lnTo>
                    <a:pt x="1768731" y="1768731"/>
                  </a:lnTo>
                  <a:lnTo>
                    <a:pt x="0" y="1768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21535" y="3551725"/>
            <a:ext cx="14644931" cy="152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</a:pPr>
            <a:r>
              <a:rPr lang="en-US" sz="8998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Curso de Javascript Desde Cero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12581" y="5878020"/>
            <a:ext cx="9462838" cy="8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2"/>
              </a:lnSpc>
            </a:pPr>
            <a:r>
              <a:rPr lang="en-US" sz="483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4 - Funciones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760" y="2970112"/>
            <a:ext cx="12329160" cy="244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Qué son las funciones?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Declaración return y parámetros de función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Funciones flecha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Funciones recursivas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3543" y="1737011"/>
            <a:ext cx="120123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contenido Del vídeo</a:t>
            </a:r>
          </a:p>
        </p:txBody>
      </p:sp>
      <p:sp>
        <p:nvSpPr>
          <p:cNvPr name="AutoShape 7" id="7"/>
          <p:cNvSpPr/>
          <p:nvPr/>
        </p:nvSpPr>
        <p:spPr>
          <a:xfrm>
            <a:off x="9206190" y="9182676"/>
            <a:ext cx="9119981" cy="66675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033396" y="8639712"/>
            <a:ext cx="1172803" cy="11728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644321" y="9775296"/>
            <a:ext cx="44304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4074876" y="0"/>
            <a:ext cx="4213124" cy="421312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solidFill>
              <a:srgbClr val="A6A6A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2562599" y="2979637"/>
            <a:ext cx="8866564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función es un conjunto de instrucciones reutilizables que podemos utilizar, como un procedimiento.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poder utilizar una función, primero hay que definirla en algún lugar del ámbito en el que deseas ejecutarla.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62599" y="1737011"/>
            <a:ext cx="10430553" cy="60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Qué es una función?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3871" y="9775296"/>
            <a:ext cx="42209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80823" y="2989162"/>
            <a:ext cx="8866564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función recursiva es una función que se llama a sí misma hasta que se cumple una condición que la hace detenerse o se cumple un caso base.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80823" y="1737011"/>
            <a:ext cx="8866564" cy="60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Función recursiva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16590" y="1369684"/>
            <a:ext cx="1172803" cy="117280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29458" y="2564278"/>
            <a:ext cx="2560172" cy="256017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3333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729458" y="5147606"/>
            <a:ext cx="2560172" cy="2560172"/>
            <a:chOff x="0" y="0"/>
            <a:chExt cx="3331210" cy="33312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rot="15562">
            <a:off x="3375099" y="9007417"/>
            <a:ext cx="14951073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729458" y="7726828"/>
            <a:ext cx="2560172" cy="256017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729458" y="-14944"/>
            <a:ext cx="2560172" cy="2560172"/>
            <a:chOff x="0" y="0"/>
            <a:chExt cx="3331210" cy="3331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" y="995362"/>
            <a:ext cx="9429587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144000" y="408961"/>
            <a:ext cx="1172803" cy="11728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6803" y="1772264"/>
            <a:ext cx="7185181" cy="68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72"/>
              </a:lnSpc>
            </a:pPr>
            <a:r>
              <a:rPr lang="en-US" sz="58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Ejercicios para practicar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16803" y="3083242"/>
            <a:ext cx="681298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Escribe una función que calcule el MCD (Máximo Común Divisor) de dos números usando el algoritmo de Euclides.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16803" y="2601277"/>
            <a:ext cx="375225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4544" y="6966732"/>
            <a:ext cx="6812989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Escribe una función que acepte los coeficientes a, b, y c de una ecuación cuadrática y devuelva las soluciones de la ecuación usando la fórmula general para resolver ecuaciones cuadráticas.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544" y="3663315"/>
            <a:ext cx="476129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544" y="4164330"/>
            <a:ext cx="864510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 número es un número de Armstrong (o narcisista) si la suma de sus dígitos elevados a la potencia del número total de dígitos es igual al número en sí.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4544" y="6355080"/>
            <a:ext cx="476129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4544" y="1958340"/>
            <a:ext cx="8645108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Escribe una función que determine si un número es primo o no, en caso de serlo devolverá true y en caso contrario false.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4544" y="1346688"/>
            <a:ext cx="476129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16803" y="6109482"/>
            <a:ext cx="6812989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 una función que recursivamente sume todos los dígitos de un número.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16803" y="5610181"/>
            <a:ext cx="476129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" y="995362"/>
            <a:ext cx="9429587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16803" y="1772264"/>
            <a:ext cx="7185181" cy="68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72"/>
              </a:lnSpc>
            </a:pPr>
            <a:r>
              <a:rPr lang="en-US" sz="58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Ejercicios para practicar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408961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04215" y="2088641"/>
            <a:ext cx="6812989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factorial de un número n (denotado como n!) es el producto de todos los números enteros positivos desde 1 hasta n. Por ejemplo, 5! = 5 * 4 * 3 * 2 * 1. Crea una función que te permita calcular el factorial de un número n dado.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4215" y="1476989"/>
            <a:ext cx="4761296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 spc="6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Ejercicio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0192795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69915" y="3988198"/>
            <a:ext cx="7025086" cy="99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3"/>
              </a:lnSpc>
            </a:pPr>
            <a:r>
              <a:rPr lang="en-US" b="true" sz="578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Gracias por 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9915" y="5176837"/>
            <a:ext cx="70250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de JavaScript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744900" y="4982447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691345" y="745290"/>
            <a:ext cx="3905228" cy="3905228"/>
            <a:chOff x="0" y="0"/>
            <a:chExt cx="3331210" cy="3331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652276" y="3123965"/>
            <a:ext cx="4039069" cy="403906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6195657" y="8557842"/>
            <a:ext cx="1400917" cy="1400917"/>
            <a:chOff x="0" y="0"/>
            <a:chExt cx="1867889" cy="186788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867889" cy="186788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49579" y="49579"/>
              <a:ext cx="1768731" cy="1768731"/>
            </a:xfrm>
            <a:custGeom>
              <a:avLst/>
              <a:gdLst/>
              <a:ahLst/>
              <a:cxnLst/>
              <a:rect r="r" b="b" t="t" l="l"/>
              <a:pathLst>
                <a:path h="1768731" w="1768731">
                  <a:moveTo>
                    <a:pt x="0" y="0"/>
                  </a:moveTo>
                  <a:lnTo>
                    <a:pt x="1768731" y="0"/>
                  </a:lnTo>
                  <a:lnTo>
                    <a:pt x="1768731" y="1768731"/>
                  </a:lnTo>
                  <a:lnTo>
                    <a:pt x="0" y="1768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DAGSXXJGHaY</dc:identifier>
  <dcterms:modified xsi:type="dcterms:W3CDTF">2011-08-01T06:04:30Z</dcterms:modified>
  <cp:revision>1</cp:revision>
  <dc:title>Clase 4</dc:title>
</cp:coreProperties>
</file>