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4d2c11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4d2c11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94d2c11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94d2c11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94d2c11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94d2c11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9e8dd8f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9e8dd8f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9e8dd8f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9e8dd8f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evelopment with Python: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"Covering HTTP Requests, Asynchronous Programming, JSON, and Routing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HTTP Requests and Responses: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Overview of HTTP methods (GET, POST, PUT, DELETE)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Requests and Generating Responses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request </a:t>
            </a:r>
            <a:r>
              <a:rPr lang="en-GB"/>
              <a:t>request?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response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Request / Response handling using routes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JSON: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JSON format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Role in data interchange between client and server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Handling in Python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Handling in Python"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Parsing JSON data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Serializing and deserializing JSON data using json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Routing in 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Defining Routes for Endpoints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Handling Specific Requests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