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78" r:id="rId7"/>
    <p:sldId id="279" r:id="rId8"/>
    <p:sldId id="285" r:id="rId9"/>
    <p:sldId id="280" r:id="rId10"/>
    <p:sldId id="259" r:id="rId11"/>
    <p:sldId id="282" r:id="rId12"/>
    <p:sldId id="275" r:id="rId13"/>
    <p:sldId id="260" r:id="rId14"/>
    <p:sldId id="261" r:id="rId15"/>
    <p:sldId id="263" r:id="rId16"/>
    <p:sldId id="264" r:id="rId17"/>
    <p:sldId id="265" r:id="rId18"/>
    <p:sldId id="267" r:id="rId19"/>
    <p:sldId id="268" r:id="rId20"/>
    <p:sldId id="271" r:id="rId21"/>
    <p:sldId id="272" r:id="rId22"/>
    <p:sldId id="273" r:id="rId23"/>
    <p:sldId id="274" r:id="rId24"/>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FA7"/>
    <a:srgbClr val="7F7F7F"/>
    <a:srgbClr val="BAC680"/>
    <a:srgbClr val="8C9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smtId="4294967295">
              <a:solidFill>
                <a:schemeClr val="bg1">
                  <a:lumMod val="65000"/>
                </a:schemeClr>
              </a:solidFill>
              <a:latin typeface="思源宋體 SemiBold" panose="02020600000000000000" pitchFamily="18" charset="-128"/>
              <a:ea typeface="思源宋體 SemiBold" panose="02020600000000000000" pitchFamily="18" charset="-128"/>
              <a:cs typeface="+mn-cs"/>
            </a:defRPr>
          </a:pPr>
          <a:endParaRPr lang="en-US"/>
        </a:p>
      </c:txPr>
    </c:title>
    <c:autoTitleDeleted val="0"/>
    <c:plotArea>
      <c:layout/>
      <c:barChart>
        <c:barDir val="col"/>
        <c:grouping val="clustered"/>
        <c:varyColors val="0"/>
        <c:ser>
          <c:idx val="0"/>
          <c:order val="0"/>
          <c:tx>
            <c:strRef>
              <c:f>Sheet1!$B$1</c:f>
              <c:strCache>
                <c:ptCount val="1"/>
                <c:pt idx="0">
                  <c:v>系列1</c:v>
                </c:pt>
              </c:strCache>
            </c:strRef>
          </c:tx>
          <c:spPr>
            <a:solidFill>
              <a:srgbClr val="8C9B79"/>
            </a:solidFill>
            <a:ln>
              <a:noFill/>
            </a:ln>
            <a:effectLst/>
          </c:spPr>
          <c:invertIfNegative val="0"/>
          <c:cat>
            <c:strRef>
              <c:f>Sheet1!$A$2:$A$5</c:f>
              <c:strCache>
                <c:ptCount val="4"/>
                <c:pt idx="0">
                  <c:v>類別1</c:v>
                </c:pt>
                <c:pt idx="1">
                  <c:v>類別2</c:v>
                </c:pt>
                <c:pt idx="2">
                  <c:v>類別3</c:v>
                </c:pt>
                <c:pt idx="3">
                  <c:v>類別4</c:v>
                </c:pt>
              </c:strCache>
            </c:strRef>
          </c:cat>
          <c:val>
            <c:numRef>
              <c:f>Sheet1!$B$2:$B$5</c:f>
              <c:numCache>
                <c:formatCode>General</c:formatCode>
                <c:ptCount val="4"/>
                <c:pt idx="0">
                  <c:v>4.3</c:v>
                </c:pt>
                <c:pt idx="1">
                  <c:v>2.5</c:v>
                </c:pt>
                <c:pt idx="2">
                  <c:v>3.5</c:v>
                </c:pt>
                <c:pt idx="3">
                  <c:v>4.5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0-1D84-41EE-AF79-34E8C7A85C53}"/>
            </c:ext>
          </c:extLst>
        </c:ser>
        <c:ser>
          <c:idx val="1"/>
          <c:order val="1"/>
          <c:tx>
            <c:strRef>
              <c:f>Sheet1!$C$1</c:f>
              <c:strCache>
                <c:ptCount val="1"/>
                <c:pt idx="0">
                  <c:v>系列2</c:v>
                </c:pt>
              </c:strCache>
            </c:strRef>
          </c:tx>
          <c:spPr>
            <a:solidFill>
              <a:srgbClr val="A3BFA7"/>
            </a:solidFill>
            <a:ln>
              <a:noFill/>
            </a:ln>
            <a:effectLst/>
          </c:spPr>
          <c:invertIfNegative val="0"/>
          <c:cat>
            <c:strRef>
              <c:f>Sheet1!$A$2:$A$5</c:f>
              <c:strCache>
                <c:ptCount val="4"/>
                <c:pt idx="0">
                  <c:v>類別1</c:v>
                </c:pt>
                <c:pt idx="1">
                  <c:v>類別2</c:v>
                </c:pt>
                <c:pt idx="2">
                  <c:v>類別3</c:v>
                </c:pt>
                <c:pt idx="3">
                  <c:v>類別4</c:v>
                </c:pt>
              </c:strCache>
            </c:strRef>
          </c:cat>
          <c:val>
            <c:numRef>
              <c:f>Sheet1!$C$2:$C$5</c:f>
              <c:numCache>
                <c:formatCode>General</c:formatCode>
                <c:ptCount val="4"/>
                <c:pt idx="0">
                  <c:v>2.4</c:v>
                </c:pt>
                <c:pt idx="1">
                  <c:v>4.4000000000000004</c:v>
                </c:pt>
                <c:pt idx="2">
                  <c:v>1.8</c:v>
                </c:pt>
                <c:pt idx="3">
                  <c:v>2.8</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1-1D84-41EE-AF79-34E8C7A85C53}"/>
            </c:ext>
          </c:extLst>
        </c:ser>
        <c:ser>
          <c:idx val="2"/>
          <c:order val="2"/>
          <c:tx>
            <c:strRef>
              <c:f>Sheet1!$D$1</c:f>
              <c:strCache>
                <c:ptCount val="1"/>
                <c:pt idx="0">
                  <c:v>系列3</c:v>
                </c:pt>
              </c:strCache>
            </c:strRef>
          </c:tx>
          <c:spPr>
            <a:solidFill>
              <a:srgbClr val="E2C351"/>
            </a:solidFill>
            <a:ln>
              <a:noFill/>
            </a:ln>
            <a:effectLst/>
          </c:spPr>
          <c:invertIfNegative val="0"/>
          <c:cat>
            <c:strRef>
              <c:f>Sheet1!$A$2:$A$5</c:f>
              <c:strCache>
                <c:ptCount val="4"/>
                <c:pt idx="0">
                  <c:v>類別1</c:v>
                </c:pt>
                <c:pt idx="1">
                  <c:v>類別2</c:v>
                </c:pt>
                <c:pt idx="2">
                  <c:v>類別3</c:v>
                </c:pt>
                <c:pt idx="3">
                  <c:v>類別4</c:v>
                </c:pt>
              </c:strCache>
            </c:strRef>
          </c:cat>
          <c:val>
            <c:numRef>
              <c:f>Sheet1!$D$2:$D$5</c:f>
              <c:numCache>
                <c:formatCode>General</c:formatCode>
                <c:ptCount val="4"/>
                <c:pt idx="0">
                  <c:v>2</c:v>
                </c:pt>
                <c:pt idx="1">
                  <c:v>2</c:v>
                </c:pt>
                <c:pt idx="2">
                  <c:v>3</c:v>
                </c:pt>
                <c:pt idx="3">
                  <c:v>5</c:v>
                </c:pt>
              </c:numCache>
            </c:numRef>
          </c:val>
          <c:extLst xmlns:a14="http://schemas.microsoft.com/office/drawing/2010/main" xmlns:wp="http://schemas.openxmlformats.org/drawingml/2006/wordprocessingDrawing" xmlns:w="http://schemas.openxmlformats.org/wordprocessingml/2006/main" xmlns:m="http://schemas.openxmlformats.org/officeDocument/2006/math">
            <c:ext xmlns:c16="http://schemas.microsoft.com/office/drawing/2014/chart" uri="{C3380CC4-5D6E-409C-BE32-E72D297353CC}">
              <c16:uniqueId val="{00000002-1D84-41EE-AF79-34E8C7A85C53}"/>
            </c:ext>
          </c:extLst>
        </c:ser>
        <c:dLbls>
          <c:showLegendKey val="0"/>
          <c:showVal val="0"/>
          <c:showCatName val="0"/>
          <c:showSerName val="0"/>
          <c:showPercent val="0"/>
          <c:showBubbleSize val="0"/>
        </c:dLbls>
        <c:gapWidth val="219"/>
        <c:overlap val="-27"/>
        <c:axId val="423527936"/>
        <c:axId val="423529472"/>
      </c:barChart>
      <c:catAx>
        <c:axId val="42352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smtId="4294967295">
                <a:solidFill>
                  <a:schemeClr val="bg1">
                    <a:lumMod val="65000"/>
                  </a:schemeClr>
                </a:solidFill>
                <a:latin typeface="思源宋體 SemiBold" panose="02020600000000000000" pitchFamily="18" charset="-128"/>
                <a:ea typeface="思源宋體 SemiBold" panose="02020600000000000000" pitchFamily="18" charset="-128"/>
                <a:cs typeface="+mn-cs"/>
              </a:defRPr>
            </a:pPr>
            <a:endParaRPr lang="en-US"/>
          </a:p>
        </c:txPr>
        <c:crossAx val="423529472"/>
        <c:crosses val="autoZero"/>
        <c:auto val="0"/>
        <c:lblAlgn val="ctr"/>
        <c:lblOffset val="100"/>
        <c:noMultiLvlLbl val="0"/>
      </c:catAx>
      <c:valAx>
        <c:axId val="42352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smtId="4294967295">
                <a:solidFill>
                  <a:schemeClr val="bg1">
                    <a:lumMod val="65000"/>
                  </a:schemeClr>
                </a:solidFill>
                <a:latin typeface="思源宋體 SemiBold" panose="02020600000000000000" pitchFamily="18" charset="-128"/>
                <a:ea typeface="思源宋體 SemiBold" panose="02020600000000000000" pitchFamily="18" charset="-128"/>
                <a:cs typeface="+mn-cs"/>
              </a:defRPr>
            </a:pPr>
            <a:endParaRPr lang="en-US"/>
          </a:p>
        </c:txPr>
        <c:crossAx val="423527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smtId="4294967295">
              <a:solidFill>
                <a:schemeClr val="bg1">
                  <a:lumMod val="65000"/>
                </a:schemeClr>
              </a:solidFill>
              <a:latin typeface="思源宋體 SemiBold" panose="02020600000000000000" pitchFamily="18" charset="-128"/>
              <a:ea typeface="思源宋體 SemiBold" panose="02020600000000000000" pitchFamily="18" charset="-128"/>
              <a:cs typeface="+mn-cs"/>
            </a:defRPr>
          </a:pPr>
          <a:endParaRPr lang="en-US"/>
        </a:p>
      </c:txPr>
    </c:legend>
    <c:plotVisOnly val="1"/>
    <c:dispBlanksAs val="gap"/>
    <c:extLst xmlns:a14="http://schemas.microsoft.com/office/drawing/2010/main" xmlns:wp="http://schemas.openxmlformats.org/drawingml/2006/wordprocessingDrawing" xmlns:w="http://schemas.openxmlformats.org/wordprocessingml/2006/main" xmlns:m="http://schemas.openxmlformats.org/officeDocument/2006/math">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mtId="4294967295">
          <a:solidFill>
            <a:schemeClr val="bg1">
              <a:lumMod val="65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F14B9-0D77-B096-BCE8-E4AEFF311EFA}"/>
              </a:ext>
            </a:extLst>
          </p:cNvPr>
          <p:cNvSpPr>
            <a:spLocks noGrp="1"/>
          </p:cNvSpPr>
          <p:nvPr>
            <p:ph type="ctrTitle"/>
          </p:nvPr>
        </p:nvSpPr>
        <p:spPr>
          <a:xfrm>
            <a:off x="1524000" y="1122363"/>
            <a:ext cx="9144000" cy="2387600"/>
          </a:xfrm>
        </p:spPr>
        <p:txBody>
          <a:bodyPr anchor="b">
            <a:normAutofit/>
          </a:bodyPr>
          <a:lstStyle>
            <a:lvl1pPr algn="ctr">
              <a:defRPr sz="6000"/>
            </a:lvl1pPr>
          </a:lstStyle>
          <a:p>
            <a:r>
              <a:rPr lang="zh-TW" altLang="zh-TW">
                <a:latin typeface="Source Han Sans TC"/>
                <a:ea typeface="Source Han Sans TC"/>
              </a:rPr>
              <a:t>按一下此處編輯母版標題樣式</a:t>
            </a:r>
          </a:p>
        </p:txBody>
      </p:sp>
      <p:sp>
        <p:nvSpPr>
          <p:cNvPr id="3" name="副标题 2">
            <a:extLst>
              <a:ext uri="{FF2B5EF4-FFF2-40B4-BE49-F238E27FC236}">
                <a16:creationId xmlns:a16="http://schemas.microsoft.com/office/drawing/2014/main" id="{ED81FAE2-D19E-3EF1-19D1-A823D671D618}"/>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zh-TW">
                <a:latin typeface="Source Han Sans TC"/>
                <a:ea typeface="Source Han Sans TC"/>
              </a:rPr>
              <a:t>按一下此處編輯母版副標題樣式</a:t>
            </a:r>
          </a:p>
        </p:txBody>
      </p:sp>
      <p:sp>
        <p:nvSpPr>
          <p:cNvPr id="4" name="日期占位符 3">
            <a:extLst>
              <a:ext uri="{FF2B5EF4-FFF2-40B4-BE49-F238E27FC236}">
                <a16:creationId xmlns:a16="http://schemas.microsoft.com/office/drawing/2014/main" id="{F8314D33-A5B1-4B8C-5372-4177A5B17D17}"/>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5" name="页脚占位符 4">
            <a:extLst>
              <a:ext uri="{FF2B5EF4-FFF2-40B4-BE49-F238E27FC236}">
                <a16:creationId xmlns:a16="http://schemas.microsoft.com/office/drawing/2014/main" id="{3FAB29CD-D705-D363-5581-D9012DF3F6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7989A-D3A9-DEC0-E503-8E1EA35B7521}"/>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313995966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24E3E-D803-7927-EADE-9853CFC0CB70}"/>
              </a:ext>
            </a:extLst>
          </p:cNvPr>
          <p:cNvSpPr>
            <a:spLocks noGrp="1"/>
          </p:cNvSpPr>
          <p:nvPr>
            <p:ph type="title"/>
          </p:nvPr>
        </p:nvSpPr>
        <p:spPr/>
        <p:txBody>
          <a:bodyPr>
            <a:normAutofit/>
          </a:bodyPr>
          <a:lstStyle/>
          <a:p>
            <a:r>
              <a:rPr lang="zh-TW" altLang="zh-TW">
                <a:latin typeface="Source Han Sans TC"/>
                <a:ea typeface="Source Han Sans TC"/>
              </a:rPr>
              <a:t>按一下此處編輯母版標題樣式</a:t>
            </a:r>
          </a:p>
        </p:txBody>
      </p:sp>
      <p:sp>
        <p:nvSpPr>
          <p:cNvPr id="3" name="竖排文字占位符 2">
            <a:extLst>
              <a:ext uri="{FF2B5EF4-FFF2-40B4-BE49-F238E27FC236}">
                <a16:creationId xmlns:a16="http://schemas.microsoft.com/office/drawing/2014/main" id="{9A24DA27-0E95-ECFD-3DD3-F208304164A0}"/>
              </a:ext>
            </a:extLst>
          </p:cNvPr>
          <p:cNvSpPr>
            <a:spLocks noGrp="1"/>
          </p:cNvSpPr>
          <p:nvPr>
            <p:ph type="body" orient="vert" idx="1"/>
          </p:nvPr>
        </p:nvSpPr>
        <p:spPr/>
        <p:txBody>
          <a:bodyPr vert="vert">
            <a:normAutofit/>
          </a:bodyPr>
          <a:lstStyle/>
          <a:p>
            <a:pPr lvl="0"/>
            <a:r>
              <a:rPr lang="zh-TW" altLang="zh-TW">
                <a:latin typeface="Source Han Sans TC"/>
                <a:ea typeface="Source Han Sans TC"/>
              </a:rPr>
              <a:t>按一下此處編輯母版文字樣式</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4" name="日期占位符 3">
            <a:extLst>
              <a:ext uri="{FF2B5EF4-FFF2-40B4-BE49-F238E27FC236}">
                <a16:creationId xmlns:a16="http://schemas.microsoft.com/office/drawing/2014/main" id="{9C7AC7E6-DB1A-B446-661A-2B7E341D9A34}"/>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5" name="页脚占位符 4">
            <a:extLst>
              <a:ext uri="{FF2B5EF4-FFF2-40B4-BE49-F238E27FC236}">
                <a16:creationId xmlns:a16="http://schemas.microsoft.com/office/drawing/2014/main" id="{066AA116-A94E-E31E-102A-60FAAA1427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256D96-A8C7-9B93-B0B9-D50689D62A8C}"/>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338791971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EB831B-EEE8-F03E-A36A-5874CA967BF4}"/>
              </a:ext>
            </a:extLst>
          </p:cNvPr>
          <p:cNvSpPr>
            <a:spLocks noGrp="1"/>
          </p:cNvSpPr>
          <p:nvPr>
            <p:ph type="title" orient="vert"/>
          </p:nvPr>
        </p:nvSpPr>
        <p:spPr>
          <a:xfrm>
            <a:off x="8724900" y="365125"/>
            <a:ext cx="2628900" cy="5811838"/>
          </a:xfrm>
        </p:spPr>
        <p:txBody>
          <a:bodyPr vert="vert">
            <a:normAutofit/>
          </a:bodyPr>
          <a:lstStyle/>
          <a:p>
            <a:r>
              <a:rPr lang="zh-TW" altLang="zh-TW">
                <a:latin typeface="Source Han Sans TC"/>
                <a:ea typeface="Source Han Sans TC"/>
              </a:rPr>
              <a:t>按一下此處編輯母版標題樣式</a:t>
            </a:r>
          </a:p>
        </p:txBody>
      </p:sp>
      <p:sp>
        <p:nvSpPr>
          <p:cNvPr id="3" name="竖排文字占位符 2">
            <a:extLst>
              <a:ext uri="{FF2B5EF4-FFF2-40B4-BE49-F238E27FC236}">
                <a16:creationId xmlns:a16="http://schemas.microsoft.com/office/drawing/2014/main" id="{59288335-F4B7-4E1B-6032-A687DBA2969B}"/>
              </a:ext>
            </a:extLst>
          </p:cNvPr>
          <p:cNvSpPr>
            <a:spLocks noGrp="1"/>
          </p:cNvSpPr>
          <p:nvPr>
            <p:ph type="body" orient="vert" idx="1"/>
          </p:nvPr>
        </p:nvSpPr>
        <p:spPr>
          <a:xfrm>
            <a:off x="838200" y="365125"/>
            <a:ext cx="7734300" cy="5811838"/>
          </a:xfrm>
        </p:spPr>
        <p:txBody>
          <a:bodyPr vert="vert">
            <a:normAutofit/>
          </a:bodyPr>
          <a:lstStyle/>
          <a:p>
            <a:pPr lvl="0"/>
            <a:r>
              <a:rPr lang="zh-TW" altLang="zh-TW">
                <a:latin typeface="Source Han Sans TC"/>
                <a:ea typeface="Source Han Sans TC"/>
              </a:rPr>
              <a:t>按一下此處編輯母版文字樣</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4" name="日期占位符 3">
            <a:extLst>
              <a:ext uri="{FF2B5EF4-FFF2-40B4-BE49-F238E27FC236}">
                <a16:creationId xmlns:a16="http://schemas.microsoft.com/office/drawing/2014/main" id="{203067C0-3609-B7BD-7188-A0E978CA907B}"/>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5" name="页脚占位符 4">
            <a:extLst>
              <a:ext uri="{FF2B5EF4-FFF2-40B4-BE49-F238E27FC236}">
                <a16:creationId xmlns:a16="http://schemas.microsoft.com/office/drawing/2014/main" id="{488AAED5-6FEC-ECC3-B7B8-90A11452EC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DEF00E-0381-DBCB-2BF1-DE0949EF4851}"/>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43012061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B7B5C-BFB4-494C-C955-42193600A5A7}"/>
              </a:ext>
            </a:extLst>
          </p:cNvPr>
          <p:cNvSpPr>
            <a:spLocks noGrp="1"/>
          </p:cNvSpPr>
          <p:nvPr>
            <p:ph type="title"/>
          </p:nvPr>
        </p:nvSpPr>
        <p:spPr/>
        <p:txBody>
          <a:bodyPr>
            <a:normAutofit/>
          </a:bodyPr>
          <a:lstStyle/>
          <a:p>
            <a:r>
              <a:rPr lang="zh-TW" altLang="zh-TW">
                <a:latin typeface="Source Han Sans TC"/>
                <a:ea typeface="Source Han Sans TC"/>
              </a:rPr>
              <a:t>按一下此處編輯母版標題樣式</a:t>
            </a:r>
          </a:p>
        </p:txBody>
      </p:sp>
      <p:sp>
        <p:nvSpPr>
          <p:cNvPr id="3" name="内容占位符 2">
            <a:extLst>
              <a:ext uri="{FF2B5EF4-FFF2-40B4-BE49-F238E27FC236}">
                <a16:creationId xmlns:a16="http://schemas.microsoft.com/office/drawing/2014/main" id="{7B85D737-4721-DD8C-84DE-61B50E4A1FD8}"/>
              </a:ext>
            </a:extLst>
          </p:cNvPr>
          <p:cNvSpPr>
            <a:spLocks noGrp="1"/>
          </p:cNvSpPr>
          <p:nvPr>
            <p:ph idx="1"/>
          </p:nvPr>
        </p:nvSpPr>
        <p:spPr/>
        <p:txBody>
          <a:bodyPr>
            <a:normAutofit/>
          </a:bodyPr>
          <a:lstStyle/>
          <a:p>
            <a:pPr lvl="0"/>
            <a:r>
              <a:rPr lang="zh-TW" altLang="zh-TW">
                <a:latin typeface="Source Han Sans TC"/>
                <a:ea typeface="Source Han Sans TC"/>
              </a:rPr>
              <a:t>按一下此處編輯母版文字樣式</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4" name="日期占位符 3">
            <a:extLst>
              <a:ext uri="{FF2B5EF4-FFF2-40B4-BE49-F238E27FC236}">
                <a16:creationId xmlns:a16="http://schemas.microsoft.com/office/drawing/2014/main" id="{3C910297-FC77-1C6E-ECC2-BD7462A38D03}"/>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5" name="页脚占位符 4">
            <a:extLst>
              <a:ext uri="{FF2B5EF4-FFF2-40B4-BE49-F238E27FC236}">
                <a16:creationId xmlns:a16="http://schemas.microsoft.com/office/drawing/2014/main" id="{78EE2F9F-E274-9BBF-C424-64DB8B0BC4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61CB0-7E50-547B-089B-BC406681C3AA}"/>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275960353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F1F0B-78BC-4FF8-1FF1-CD9562FBF0C3}"/>
              </a:ext>
            </a:extLst>
          </p:cNvPr>
          <p:cNvSpPr>
            <a:spLocks noGrp="1"/>
          </p:cNvSpPr>
          <p:nvPr>
            <p:ph type="title"/>
          </p:nvPr>
        </p:nvSpPr>
        <p:spPr>
          <a:xfrm>
            <a:off x="831850" y="1709738"/>
            <a:ext cx="10515600" cy="2852737"/>
          </a:xfrm>
        </p:spPr>
        <p:txBody>
          <a:bodyPr anchor="b">
            <a:normAutofit/>
          </a:bodyPr>
          <a:lstStyle>
            <a:lvl1pPr>
              <a:defRPr sz="6000"/>
            </a:lvl1pPr>
          </a:lstStyle>
          <a:p>
            <a:r>
              <a:rPr lang="zh-TW" altLang="zh-TW">
                <a:latin typeface="Source Han Sans TC"/>
                <a:ea typeface="Source Han Sans TC"/>
              </a:rPr>
              <a:t>按一下此處編輯母版標題樣</a:t>
            </a:r>
          </a:p>
        </p:txBody>
      </p:sp>
      <p:sp>
        <p:nvSpPr>
          <p:cNvPr id="3" name="文本占位符 2">
            <a:extLst>
              <a:ext uri="{FF2B5EF4-FFF2-40B4-BE49-F238E27FC236}">
                <a16:creationId xmlns:a16="http://schemas.microsoft.com/office/drawing/2014/main" id="{3F5E651B-FFC1-103E-DC17-D89F964139BE}"/>
              </a:ext>
            </a:extLst>
          </p:cNvPr>
          <p:cNvSpPr>
            <a:spLocks noGrp="1"/>
          </p:cNvSpPr>
          <p:nvPr>
            <p:ph type="body" idx="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zh-TW">
                <a:latin typeface="Source Han Sans TC"/>
                <a:ea typeface="Source Han Sans TC"/>
              </a:rPr>
              <a:t>按一下此處編輯母版文字樣式</a:t>
            </a:r>
          </a:p>
        </p:txBody>
      </p:sp>
      <p:sp>
        <p:nvSpPr>
          <p:cNvPr id="4" name="日期占位符 3">
            <a:extLst>
              <a:ext uri="{FF2B5EF4-FFF2-40B4-BE49-F238E27FC236}">
                <a16:creationId xmlns:a16="http://schemas.microsoft.com/office/drawing/2014/main" id="{8384A83C-410C-7A63-F941-72780FF40B6D}"/>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5" name="页脚占位符 4">
            <a:extLst>
              <a:ext uri="{FF2B5EF4-FFF2-40B4-BE49-F238E27FC236}">
                <a16:creationId xmlns:a16="http://schemas.microsoft.com/office/drawing/2014/main" id="{3C37A699-4105-3FC2-F563-BC8838649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FA9007-E189-2050-8CF7-92A0572801C5}"/>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1716313230"/>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73B04-E672-140A-4E79-B5D12166F653}"/>
              </a:ext>
            </a:extLst>
          </p:cNvPr>
          <p:cNvSpPr>
            <a:spLocks noGrp="1"/>
          </p:cNvSpPr>
          <p:nvPr>
            <p:ph type="title"/>
          </p:nvPr>
        </p:nvSpPr>
        <p:spPr/>
        <p:txBody>
          <a:bodyPr>
            <a:normAutofit/>
          </a:bodyPr>
          <a:lstStyle/>
          <a:p>
            <a:r>
              <a:rPr lang="zh-TW" altLang="zh-TW">
                <a:latin typeface="Source Han Sans TC"/>
                <a:ea typeface="Source Han Sans TC"/>
              </a:rPr>
              <a:t>按一下此處編輯母版標題樣式</a:t>
            </a:r>
          </a:p>
        </p:txBody>
      </p:sp>
      <p:sp>
        <p:nvSpPr>
          <p:cNvPr id="3" name="内容占位符 2">
            <a:extLst>
              <a:ext uri="{FF2B5EF4-FFF2-40B4-BE49-F238E27FC236}">
                <a16:creationId xmlns:a16="http://schemas.microsoft.com/office/drawing/2014/main" id="{355D442D-3235-2340-6DD2-D17E2DD1ED8C}"/>
              </a:ext>
            </a:extLst>
          </p:cNvPr>
          <p:cNvSpPr>
            <a:spLocks noGrp="1"/>
          </p:cNvSpPr>
          <p:nvPr>
            <p:ph sz="half" idx="1"/>
          </p:nvPr>
        </p:nvSpPr>
        <p:spPr>
          <a:xfrm>
            <a:off x="838200" y="1825625"/>
            <a:ext cx="5181600" cy="4351338"/>
          </a:xfrm>
        </p:spPr>
        <p:txBody>
          <a:bodyPr>
            <a:normAutofit/>
          </a:bodyPr>
          <a:lstStyle/>
          <a:p>
            <a:pPr lvl="0"/>
            <a:r>
              <a:rPr lang="zh-TW" altLang="zh-TW">
                <a:latin typeface="Source Han Sans TC"/>
                <a:ea typeface="Source Han Sans TC"/>
              </a:rPr>
              <a:t>按一下此處編輯母版文字樣</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4" name="内容占位符 3">
            <a:extLst>
              <a:ext uri="{FF2B5EF4-FFF2-40B4-BE49-F238E27FC236}">
                <a16:creationId xmlns:a16="http://schemas.microsoft.com/office/drawing/2014/main" id="{8704678D-BFC8-DBC5-4D14-5C02E2FF378D}"/>
              </a:ext>
            </a:extLst>
          </p:cNvPr>
          <p:cNvSpPr>
            <a:spLocks noGrp="1"/>
          </p:cNvSpPr>
          <p:nvPr>
            <p:ph sz="half" idx="2"/>
          </p:nvPr>
        </p:nvSpPr>
        <p:spPr>
          <a:xfrm>
            <a:off x="6172200" y="1825625"/>
            <a:ext cx="5181600" cy="4351338"/>
          </a:xfrm>
        </p:spPr>
        <p:txBody>
          <a:bodyPr>
            <a:normAutofit/>
          </a:bodyPr>
          <a:lstStyle/>
          <a:p>
            <a:pPr lvl="0"/>
            <a:r>
              <a:rPr lang="zh-TW" altLang="zh-TW">
                <a:latin typeface="Source Han Sans TC"/>
                <a:ea typeface="Source Han Sans TC"/>
              </a:rPr>
              <a:t>按一下此處編輯母版文字樣</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5" name="日期占位符 4">
            <a:extLst>
              <a:ext uri="{FF2B5EF4-FFF2-40B4-BE49-F238E27FC236}">
                <a16:creationId xmlns:a16="http://schemas.microsoft.com/office/drawing/2014/main" id="{CE45CDC3-6A0B-A09C-DE02-7257F1A8C930}"/>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6" name="页脚占位符 5">
            <a:extLst>
              <a:ext uri="{FF2B5EF4-FFF2-40B4-BE49-F238E27FC236}">
                <a16:creationId xmlns:a16="http://schemas.microsoft.com/office/drawing/2014/main" id="{A48CEBED-CC1D-58DC-686F-8124B127D0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220D17-25A3-6729-C33A-2F55C1C0D85D}"/>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30014515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45020-F7D7-79D9-3402-4F5CD8D06A91}"/>
              </a:ext>
            </a:extLst>
          </p:cNvPr>
          <p:cNvSpPr>
            <a:spLocks noGrp="1"/>
          </p:cNvSpPr>
          <p:nvPr>
            <p:ph type="title"/>
          </p:nvPr>
        </p:nvSpPr>
        <p:spPr>
          <a:xfrm>
            <a:off x="839788" y="365125"/>
            <a:ext cx="10515600" cy="1325563"/>
          </a:xfrm>
        </p:spPr>
        <p:txBody>
          <a:bodyPr>
            <a:normAutofit/>
          </a:bodyPr>
          <a:lstStyle/>
          <a:p>
            <a:r>
              <a:rPr lang="zh-TW" altLang="zh-TW">
                <a:latin typeface="Source Han Sans TC"/>
                <a:ea typeface="Source Han Sans TC"/>
              </a:rPr>
              <a:t>按一下此處編輯母版標題樣式</a:t>
            </a:r>
          </a:p>
        </p:txBody>
      </p:sp>
      <p:sp>
        <p:nvSpPr>
          <p:cNvPr id="3" name="文本占位符 2">
            <a:extLst>
              <a:ext uri="{FF2B5EF4-FFF2-40B4-BE49-F238E27FC236}">
                <a16:creationId xmlns:a16="http://schemas.microsoft.com/office/drawing/2014/main" id="{3B650667-6727-C0EE-7026-BA591D59CEA0}"/>
              </a:ext>
            </a:extLst>
          </p:cNvPr>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zh-TW">
                <a:latin typeface="Source Han Sans TC"/>
                <a:ea typeface="Source Han Sans TC"/>
              </a:rPr>
              <a:t>按一下此處編輯母版文字樣</a:t>
            </a:r>
          </a:p>
        </p:txBody>
      </p:sp>
      <p:sp>
        <p:nvSpPr>
          <p:cNvPr id="4" name="内容占位符 3">
            <a:extLst>
              <a:ext uri="{FF2B5EF4-FFF2-40B4-BE49-F238E27FC236}">
                <a16:creationId xmlns:a16="http://schemas.microsoft.com/office/drawing/2014/main" id="{F698977B-AA5C-72A7-A413-17878CCE4ADE}"/>
              </a:ext>
            </a:extLst>
          </p:cNvPr>
          <p:cNvSpPr>
            <a:spLocks noGrp="1"/>
          </p:cNvSpPr>
          <p:nvPr>
            <p:ph sz="half" idx="2"/>
          </p:nvPr>
        </p:nvSpPr>
        <p:spPr>
          <a:xfrm>
            <a:off x="839788" y="2505075"/>
            <a:ext cx="5157787" cy="3684588"/>
          </a:xfrm>
        </p:spPr>
        <p:txBody>
          <a:bodyPr>
            <a:normAutofit/>
          </a:bodyPr>
          <a:lstStyle/>
          <a:p>
            <a:pPr lvl="0"/>
            <a:r>
              <a:rPr lang="zh-TW" altLang="zh-TW">
                <a:latin typeface="Source Han Sans TC"/>
                <a:ea typeface="Source Han Sans TC"/>
              </a:rPr>
              <a:t>按一下此處編輯母版文字樣</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5" name="文本占位符 4">
            <a:extLst>
              <a:ext uri="{FF2B5EF4-FFF2-40B4-BE49-F238E27FC236}">
                <a16:creationId xmlns:a16="http://schemas.microsoft.com/office/drawing/2014/main" id="{60A63A64-AC6B-E231-0F0F-31F9482677CF}"/>
              </a:ext>
            </a:extLst>
          </p:cNvPr>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zh-TW">
                <a:latin typeface="Source Han Sans TC"/>
                <a:ea typeface="Source Han Sans TC"/>
              </a:rPr>
              <a:t>按一下此處編輯母版文字樣</a:t>
            </a:r>
          </a:p>
        </p:txBody>
      </p:sp>
      <p:sp>
        <p:nvSpPr>
          <p:cNvPr id="6" name="内容占位符 5">
            <a:extLst>
              <a:ext uri="{FF2B5EF4-FFF2-40B4-BE49-F238E27FC236}">
                <a16:creationId xmlns:a16="http://schemas.microsoft.com/office/drawing/2014/main" id="{50C337B8-0F77-4F37-010A-27C4BDAE37B5}"/>
              </a:ext>
            </a:extLst>
          </p:cNvPr>
          <p:cNvSpPr>
            <a:spLocks noGrp="1"/>
          </p:cNvSpPr>
          <p:nvPr>
            <p:ph sz="quarter" idx="4"/>
          </p:nvPr>
        </p:nvSpPr>
        <p:spPr>
          <a:xfrm>
            <a:off x="6172200" y="2505075"/>
            <a:ext cx="5183188" cy="3684588"/>
          </a:xfrm>
        </p:spPr>
        <p:txBody>
          <a:bodyPr>
            <a:normAutofit/>
          </a:bodyPr>
          <a:lstStyle/>
          <a:p>
            <a:pPr lvl="0"/>
            <a:r>
              <a:rPr lang="zh-TW" altLang="zh-TW">
                <a:latin typeface="Source Han Sans TC"/>
                <a:ea typeface="Source Han Sans TC"/>
              </a:rPr>
              <a:t>按一下此處編輯母版文字樣</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7" name="日期占位符 6">
            <a:extLst>
              <a:ext uri="{FF2B5EF4-FFF2-40B4-BE49-F238E27FC236}">
                <a16:creationId xmlns:a16="http://schemas.microsoft.com/office/drawing/2014/main" id="{8D2E4AEC-C29F-BD9F-F582-86B658E951FD}"/>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8" name="页脚占位符 7">
            <a:extLst>
              <a:ext uri="{FF2B5EF4-FFF2-40B4-BE49-F238E27FC236}">
                <a16:creationId xmlns:a16="http://schemas.microsoft.com/office/drawing/2014/main" id="{1FC7A8C7-9F04-F58E-70C0-BA5CCFAC01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B64DA6-036D-1162-AC79-7470C175CDCA}"/>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212586891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9CE9A-9D37-7321-1B56-718C6B5C92B5}"/>
              </a:ext>
            </a:extLst>
          </p:cNvPr>
          <p:cNvSpPr>
            <a:spLocks noGrp="1"/>
          </p:cNvSpPr>
          <p:nvPr>
            <p:ph type="title"/>
          </p:nvPr>
        </p:nvSpPr>
        <p:spPr/>
        <p:txBody>
          <a:bodyPr>
            <a:normAutofit/>
          </a:bodyPr>
          <a:lstStyle/>
          <a:p>
            <a:r>
              <a:rPr lang="zh-TW" altLang="zh-TW">
                <a:latin typeface="Source Han Sans TC"/>
                <a:ea typeface="Source Han Sans TC"/>
              </a:rPr>
              <a:t>按一下此處編輯母版標題樣式</a:t>
            </a:r>
          </a:p>
        </p:txBody>
      </p:sp>
      <p:sp>
        <p:nvSpPr>
          <p:cNvPr id="3" name="日期占位符 2">
            <a:extLst>
              <a:ext uri="{FF2B5EF4-FFF2-40B4-BE49-F238E27FC236}">
                <a16:creationId xmlns:a16="http://schemas.microsoft.com/office/drawing/2014/main" id="{6D1033D3-A2FC-11E1-8C02-EA61E1D17144}"/>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4" name="页脚占位符 3">
            <a:extLst>
              <a:ext uri="{FF2B5EF4-FFF2-40B4-BE49-F238E27FC236}">
                <a16:creationId xmlns:a16="http://schemas.microsoft.com/office/drawing/2014/main" id="{7681E6E1-387C-06B8-B34D-5E136D1DD0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FC82DA-57DC-692F-19AC-91F973395BF7}"/>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323064764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8A438A-9F18-04FF-8CB6-37472E5AF2EF}"/>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3" name="页脚占位符 2">
            <a:extLst>
              <a:ext uri="{FF2B5EF4-FFF2-40B4-BE49-F238E27FC236}">
                <a16:creationId xmlns:a16="http://schemas.microsoft.com/office/drawing/2014/main" id="{A2633B7E-8F1B-5BF7-0E4F-F11700FF88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6411A4-1E58-9949-0B78-12673E07FD91}"/>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145591842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D6D35-CE98-D43E-518C-621B39FC1325}"/>
              </a:ext>
            </a:extLst>
          </p:cNvPr>
          <p:cNvSpPr>
            <a:spLocks noGrp="1"/>
          </p:cNvSpPr>
          <p:nvPr>
            <p:ph type="title"/>
          </p:nvPr>
        </p:nvSpPr>
        <p:spPr>
          <a:xfrm>
            <a:off x="839788" y="457200"/>
            <a:ext cx="3932237" cy="1600200"/>
          </a:xfrm>
        </p:spPr>
        <p:txBody>
          <a:bodyPr anchor="b">
            <a:normAutofit/>
          </a:bodyPr>
          <a:lstStyle>
            <a:lvl1pPr>
              <a:defRPr sz="3200"/>
            </a:lvl1pPr>
          </a:lstStyle>
          <a:p>
            <a:r>
              <a:rPr lang="zh-TW" altLang="zh-TW">
                <a:latin typeface="Source Han Sans TC"/>
                <a:ea typeface="Source Han Sans TC"/>
              </a:rPr>
              <a:t>按一下此處編輯母版標題樣式</a:t>
            </a:r>
          </a:p>
        </p:txBody>
      </p:sp>
      <p:sp>
        <p:nvSpPr>
          <p:cNvPr id="3" name="内容占位符 2">
            <a:extLst>
              <a:ext uri="{FF2B5EF4-FFF2-40B4-BE49-F238E27FC236}">
                <a16:creationId xmlns:a16="http://schemas.microsoft.com/office/drawing/2014/main" id="{486619EF-A357-D44C-B47E-488D5883B50E}"/>
              </a:ext>
            </a:extLst>
          </p:cNvPr>
          <p:cNvSpPr>
            <a:spLocks noGrp="1"/>
          </p:cNvSpPr>
          <p:nvPr>
            <p:ph idx="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zh-TW">
                <a:latin typeface="Source Han Sans TC"/>
                <a:ea typeface="Source Han Sans TC"/>
              </a:rPr>
              <a:t>按一下此處編輯母版文字樣</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4" name="文本占位符 3">
            <a:extLst>
              <a:ext uri="{FF2B5EF4-FFF2-40B4-BE49-F238E27FC236}">
                <a16:creationId xmlns:a16="http://schemas.microsoft.com/office/drawing/2014/main" id="{4DAD8C1E-104F-811E-C4C4-D6FF74FFB902}"/>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zh-TW">
                <a:latin typeface="Source Han Sans TC"/>
                <a:ea typeface="Source Han Sans TC"/>
              </a:rPr>
              <a:t>按一下此處編輯母版文字樣</a:t>
            </a:r>
          </a:p>
        </p:txBody>
      </p:sp>
      <p:sp>
        <p:nvSpPr>
          <p:cNvPr id="5" name="日期占位符 4">
            <a:extLst>
              <a:ext uri="{FF2B5EF4-FFF2-40B4-BE49-F238E27FC236}">
                <a16:creationId xmlns:a16="http://schemas.microsoft.com/office/drawing/2014/main" id="{7995928A-501A-E6D3-CD72-41309FDEB62B}"/>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6" name="页脚占位符 5">
            <a:extLst>
              <a:ext uri="{FF2B5EF4-FFF2-40B4-BE49-F238E27FC236}">
                <a16:creationId xmlns:a16="http://schemas.microsoft.com/office/drawing/2014/main" id="{918D7BD6-9A92-F07F-5381-0E69E54376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775E6F-2A2E-C9B2-62BD-7B17A7818653}"/>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109553448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2841D-B0CE-B6DB-0070-1064A9C9EE4A}"/>
              </a:ext>
            </a:extLst>
          </p:cNvPr>
          <p:cNvSpPr>
            <a:spLocks noGrp="1"/>
          </p:cNvSpPr>
          <p:nvPr>
            <p:ph type="title"/>
          </p:nvPr>
        </p:nvSpPr>
        <p:spPr>
          <a:xfrm>
            <a:off x="839788" y="457200"/>
            <a:ext cx="3932237" cy="1600200"/>
          </a:xfrm>
        </p:spPr>
        <p:txBody>
          <a:bodyPr anchor="b">
            <a:normAutofit/>
          </a:bodyPr>
          <a:lstStyle>
            <a:lvl1pPr>
              <a:defRPr sz="3200"/>
            </a:lvl1pPr>
          </a:lstStyle>
          <a:p>
            <a:r>
              <a:rPr lang="zh-TW" altLang="zh-TW">
                <a:latin typeface="Source Han Sans TC"/>
                <a:ea typeface="Source Han Sans TC"/>
              </a:rPr>
              <a:t>按一下此處編輯母版標題樣式</a:t>
            </a:r>
          </a:p>
        </p:txBody>
      </p:sp>
      <p:sp>
        <p:nvSpPr>
          <p:cNvPr id="3" name="图片占位符 2">
            <a:extLst>
              <a:ext uri="{FF2B5EF4-FFF2-40B4-BE49-F238E27FC236}">
                <a16:creationId xmlns:a16="http://schemas.microsoft.com/office/drawing/2014/main" id="{14C5B14C-3695-B1AC-5F7E-96D0F1965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342B07-E846-A924-0FA2-398E1CE0330A}"/>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zh-TW">
                <a:latin typeface="Source Han Sans TC"/>
                <a:ea typeface="Source Han Sans TC"/>
              </a:rPr>
              <a:t>按一下此處編輯母版文字樣</a:t>
            </a:r>
          </a:p>
        </p:txBody>
      </p:sp>
      <p:sp>
        <p:nvSpPr>
          <p:cNvPr id="5" name="日期占位符 4">
            <a:extLst>
              <a:ext uri="{FF2B5EF4-FFF2-40B4-BE49-F238E27FC236}">
                <a16:creationId xmlns:a16="http://schemas.microsoft.com/office/drawing/2014/main" id="{B2F89A51-20A7-C284-401C-527516989B64}"/>
              </a:ext>
            </a:extLst>
          </p:cNvPr>
          <p:cNvSpPr>
            <a:spLocks noGrp="1"/>
          </p:cNvSpPr>
          <p:nvPr>
            <p:ph type="dt" sz="half" idx="10"/>
          </p:nvPr>
        </p:nvSpPr>
        <p:spPr/>
        <p:txBody>
          <a:bodyPr>
            <a:normAutofit/>
          </a:bodyPr>
          <a:lstStyle/>
          <a:p>
            <a:fld id="{159B7E38-E758-486D-9ED2-6FB43B4A3F0B}" type="datetimeFigureOut">
              <a:rPr lang="zh-TW" altLang="zh-TW" sz="1100" smtClean="0">
                <a:latin typeface="Source Han Sans TC"/>
                <a:ea typeface="Source Han Sans TC"/>
              </a:rPr>
              <a:t>2024/6/11</a:t>
            </a:fld>
            <a:endParaRPr lang="zh-CN" altLang="en-US"/>
          </a:p>
        </p:txBody>
      </p:sp>
      <p:sp>
        <p:nvSpPr>
          <p:cNvPr id="6" name="页脚占位符 5">
            <a:extLst>
              <a:ext uri="{FF2B5EF4-FFF2-40B4-BE49-F238E27FC236}">
                <a16:creationId xmlns:a16="http://schemas.microsoft.com/office/drawing/2014/main" id="{48A5B488-036E-0738-C7B5-D048BDF01C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925322-1660-9B38-2DC2-1D713D24C64E}"/>
              </a:ext>
            </a:extLst>
          </p:cNvPr>
          <p:cNvSpPr>
            <a:spLocks noGrp="1"/>
          </p:cNvSpPr>
          <p:nvPr>
            <p:ph type="sldNum" sz="quarter" idx="12"/>
          </p:nvPr>
        </p:nvSpPr>
        <p:spPr/>
        <p:txBody>
          <a:bodyPr>
            <a:normAutofit/>
          </a:body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103656309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2EA"/>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4F9E9A-266A-2A3B-572F-B71B5B137D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zh-TW">
                <a:latin typeface="Source Han Sans TC"/>
                <a:ea typeface="Source Han Sans TC"/>
              </a:rPr>
              <a:t>按一下此處編輯母版標題樣式</a:t>
            </a:r>
          </a:p>
        </p:txBody>
      </p:sp>
      <p:sp>
        <p:nvSpPr>
          <p:cNvPr id="3" name="文本占位符 2">
            <a:extLst>
              <a:ext uri="{FF2B5EF4-FFF2-40B4-BE49-F238E27FC236}">
                <a16:creationId xmlns:a16="http://schemas.microsoft.com/office/drawing/2014/main" id="{3D881772-4126-8A5E-C755-AF2FB8F59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zh-TW">
                <a:latin typeface="Source Han Sans TC"/>
                <a:ea typeface="Source Han Sans TC"/>
              </a:rPr>
              <a:t>按一下此處編輯母版文字樣式</a:t>
            </a:r>
          </a:p>
          <a:p>
            <a:pPr lvl="1"/>
            <a:r>
              <a:rPr lang="zh-TW" altLang="zh-TW">
                <a:latin typeface="Source Han Sans TC"/>
                <a:ea typeface="Source Han Sans TC"/>
              </a:rPr>
              <a:t>二級</a:t>
            </a:r>
          </a:p>
          <a:p>
            <a:pPr lvl="2"/>
            <a:r>
              <a:rPr lang="zh-TW" altLang="zh-TW">
                <a:latin typeface="Source Han Sans TC"/>
                <a:ea typeface="Source Han Sans TC"/>
              </a:rPr>
              <a:t>三級</a:t>
            </a:r>
          </a:p>
          <a:p>
            <a:pPr lvl="3"/>
            <a:r>
              <a:rPr lang="zh-TW" altLang="zh-TW">
                <a:latin typeface="Source Han Sans TC"/>
                <a:ea typeface="Source Han Sans TC"/>
              </a:rPr>
              <a:t>四級</a:t>
            </a:r>
          </a:p>
          <a:p>
            <a:pPr lvl="4"/>
            <a:r>
              <a:rPr lang="zh-TW" altLang="zh-TW">
                <a:latin typeface="Source Han Sans TC"/>
                <a:ea typeface="Source Han Sans TC"/>
              </a:rPr>
              <a:t>五級</a:t>
            </a:r>
          </a:p>
        </p:txBody>
      </p:sp>
      <p:sp>
        <p:nvSpPr>
          <p:cNvPr id="4" name="日期占位符 3">
            <a:extLst>
              <a:ext uri="{FF2B5EF4-FFF2-40B4-BE49-F238E27FC236}">
                <a16:creationId xmlns:a16="http://schemas.microsoft.com/office/drawing/2014/main" id="{AC12A7A8-2D9B-192C-73C5-B9FB45D4F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159B7E38-E758-486D-9ED2-6FB43B4A3F0B}" type="datetimeFigureOut">
              <a:rPr lang="zh-TW" altLang="zh-TW" sz="1100" smtClean="0">
                <a:latin typeface="Source Han Sans TC"/>
                <a:ea typeface="Source Han Sans TC"/>
              </a:rPr>
              <a:t>2024/6/11</a:t>
            </a:fld>
            <a:endParaRPr lang="zh-CN" altLang="en-US"/>
          </a:p>
        </p:txBody>
      </p:sp>
      <p:sp>
        <p:nvSpPr>
          <p:cNvPr id="5" name="页脚占位符 4">
            <a:extLst>
              <a:ext uri="{FF2B5EF4-FFF2-40B4-BE49-F238E27FC236}">
                <a16:creationId xmlns:a16="http://schemas.microsoft.com/office/drawing/2014/main" id="{68B8D283-10BC-FC0E-DE78-179FAC2E3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1A9105-E55E-21C1-97B9-B31F9FE661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A6D0610C-B3CA-45DB-B110-EDC486DC44B8}" type="slidenum">
              <a:rPr lang="zh-TW" altLang="zh-TW" smtClean="0">
                <a:latin typeface="Source Han Sans TC"/>
                <a:ea typeface="Source Han Sans TC"/>
              </a:rPr>
              <a:t>‹#›</a:t>
            </a:fld>
            <a:endParaRPr lang="zh-CN" altLang="en-US"/>
          </a:p>
        </p:txBody>
      </p:sp>
    </p:spTree>
    <p:extLst>
      <p:ext uri="{BB962C8B-B14F-4D97-AF65-F5344CB8AC3E}">
        <p14:creationId xmlns:p14="http://schemas.microsoft.com/office/powerpoint/2010/main" val="3540661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advTm="2000">
        <p:blind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2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6" Type="http://schemas.openxmlformats.org/officeDocument/2006/relationships/tags" Target="../tags/tag27.xml"/><Relationship Id="rId21" Type="http://schemas.openxmlformats.org/officeDocument/2006/relationships/tags" Target="../tags/tag22.xml"/><Relationship Id="rId42" Type="http://schemas.openxmlformats.org/officeDocument/2006/relationships/tags" Target="../tags/tag43.xml"/><Relationship Id="rId47" Type="http://schemas.openxmlformats.org/officeDocument/2006/relationships/tags" Target="../tags/tag48.xml"/><Relationship Id="rId63" Type="http://schemas.openxmlformats.org/officeDocument/2006/relationships/tags" Target="../tags/tag64.xml"/><Relationship Id="rId68" Type="http://schemas.openxmlformats.org/officeDocument/2006/relationships/tags" Target="../tags/tag69.xml"/><Relationship Id="rId16" Type="http://schemas.openxmlformats.org/officeDocument/2006/relationships/tags" Target="../tags/tag1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54.xml"/><Relationship Id="rId58" Type="http://schemas.openxmlformats.org/officeDocument/2006/relationships/tags" Target="../tags/tag59.xml"/><Relationship Id="rId66" Type="http://schemas.openxmlformats.org/officeDocument/2006/relationships/tags" Target="../tags/tag67.xml"/><Relationship Id="rId74" Type="http://schemas.openxmlformats.org/officeDocument/2006/relationships/tags" Target="../tags/tag75.xml"/><Relationship Id="rId5" Type="http://schemas.openxmlformats.org/officeDocument/2006/relationships/tags" Target="../tags/tag6.xml"/><Relationship Id="rId61" Type="http://schemas.openxmlformats.org/officeDocument/2006/relationships/tags" Target="../tags/tag62.xml"/><Relationship Id="rId19" Type="http://schemas.openxmlformats.org/officeDocument/2006/relationships/tags" Target="../tags/tag2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tags" Target="../tags/tag57.xml"/><Relationship Id="rId64" Type="http://schemas.openxmlformats.org/officeDocument/2006/relationships/tags" Target="../tags/tag65.xml"/><Relationship Id="rId69" Type="http://schemas.openxmlformats.org/officeDocument/2006/relationships/tags" Target="../tags/tag70.xml"/><Relationship Id="rId77" Type="http://schemas.openxmlformats.org/officeDocument/2006/relationships/tags" Target="../tags/tag78.xml"/><Relationship Id="rId8" Type="http://schemas.openxmlformats.org/officeDocument/2006/relationships/tags" Target="../tags/tag9.xml"/><Relationship Id="rId51" Type="http://schemas.openxmlformats.org/officeDocument/2006/relationships/tags" Target="../tags/tag52.xml"/><Relationship Id="rId72" Type="http://schemas.openxmlformats.org/officeDocument/2006/relationships/tags" Target="../tags/tag73.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tags" Target="../tags/tag60.xml"/><Relationship Id="rId67" Type="http://schemas.openxmlformats.org/officeDocument/2006/relationships/tags" Target="../tags/tag68.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tags" Target="../tags/tag55.xml"/><Relationship Id="rId62" Type="http://schemas.openxmlformats.org/officeDocument/2006/relationships/tags" Target="../tags/tag63.xml"/><Relationship Id="rId70" Type="http://schemas.openxmlformats.org/officeDocument/2006/relationships/tags" Target="../tags/tag71.xml"/><Relationship Id="rId75" Type="http://schemas.openxmlformats.org/officeDocument/2006/relationships/tags" Target="../tags/tag76.xml"/><Relationship Id="rId1" Type="http://schemas.openxmlformats.org/officeDocument/2006/relationships/tags" Target="../tags/tag2.xml"/><Relationship Id="rId6" Type="http://schemas.openxmlformats.org/officeDocument/2006/relationships/tags" Target="../tags/tag7.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10" Type="http://schemas.openxmlformats.org/officeDocument/2006/relationships/tags" Target="../tags/tag11.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tags" Target="../tags/tag61.xml"/><Relationship Id="rId65" Type="http://schemas.openxmlformats.org/officeDocument/2006/relationships/tags" Target="../tags/tag66.xml"/><Relationship Id="rId73" Type="http://schemas.openxmlformats.org/officeDocument/2006/relationships/tags" Target="../tags/tag74.xml"/><Relationship Id="rId78"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 Id="rId13" Type="http://schemas.openxmlformats.org/officeDocument/2006/relationships/tags" Target="../tags/tag14.xml"/><Relationship Id="rId18" Type="http://schemas.openxmlformats.org/officeDocument/2006/relationships/tags" Target="../tags/tag19.xml"/><Relationship Id="rId39" Type="http://schemas.openxmlformats.org/officeDocument/2006/relationships/tags" Target="../tags/tag40.xml"/><Relationship Id="rId34" Type="http://schemas.openxmlformats.org/officeDocument/2006/relationships/tags" Target="../tags/tag35.xml"/><Relationship Id="rId50" Type="http://schemas.openxmlformats.org/officeDocument/2006/relationships/tags" Target="../tags/tag51.xml"/><Relationship Id="rId55" Type="http://schemas.openxmlformats.org/officeDocument/2006/relationships/tags" Target="../tags/tag56.xml"/><Relationship Id="rId76" Type="http://schemas.openxmlformats.org/officeDocument/2006/relationships/tags" Target="../tags/tag77.xml"/><Relationship Id="rId7" Type="http://schemas.openxmlformats.org/officeDocument/2006/relationships/tags" Target="../tags/tag8.xml"/><Relationship Id="rId71" Type="http://schemas.openxmlformats.org/officeDocument/2006/relationships/tags" Target="../tags/tag72.xml"/><Relationship Id="rId2" Type="http://schemas.openxmlformats.org/officeDocument/2006/relationships/tags" Target="../tags/tag3.xml"/><Relationship Id="rId29"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id="{52462EF6-2485-41D5-933E-B258967E1B6A}"/>
              </a:ext>
            </a:extLst>
          </p:cNvPr>
          <p:cNvSpPr/>
          <p:nvPr/>
        </p:nvSpPr>
        <p:spPr>
          <a:xfrm>
            <a:off x="0" y="0"/>
            <a:ext cx="1989056" cy="1748673"/>
          </a:xfrm>
          <a:custGeom>
            <a:avLst/>
            <a:gdLst>
              <a:gd name="connsiteX0" fmla="*/ 0 w 1989056"/>
              <a:gd name="connsiteY0" fmla="*/ 0 h 1748673"/>
              <a:gd name="connsiteX1" fmla="*/ 1903215 w 1989056"/>
              <a:gd name="connsiteY1" fmla="*/ 0 h 1748673"/>
              <a:gd name="connsiteX2" fmla="*/ 1923154 w 1989056"/>
              <a:gd name="connsiteY2" fmla="*/ 48696 h 1748673"/>
              <a:gd name="connsiteX3" fmla="*/ 1989056 w 1989056"/>
              <a:gd name="connsiteY3" fmla="*/ 438347 h 1748673"/>
              <a:gd name="connsiteX4" fmla="*/ 523188 w 1989056"/>
              <a:gd name="connsiteY4" fmla="*/ 1748673 h 1748673"/>
              <a:gd name="connsiteX5" fmla="*/ 87284 w 1989056"/>
              <a:gd name="connsiteY5" fmla="*/ 1689763 h 1748673"/>
              <a:gd name="connsiteX6" fmla="*/ 0 w 1989056"/>
              <a:gd name="connsiteY6" fmla="*/ 1661207 h 174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9056" h="1748673">
                <a:moveTo>
                  <a:pt x="0" y="0"/>
                </a:moveTo>
                <a:lnTo>
                  <a:pt x="1903215" y="0"/>
                </a:lnTo>
                <a:lnTo>
                  <a:pt x="1923154" y="48696"/>
                </a:lnTo>
                <a:cubicBezTo>
                  <a:pt x="1965984" y="171787"/>
                  <a:pt x="1989056" y="302658"/>
                  <a:pt x="1989056" y="438347"/>
                </a:cubicBezTo>
                <a:cubicBezTo>
                  <a:pt x="1989056" y="1162020"/>
                  <a:pt x="1332765" y="1748673"/>
                  <a:pt x="523188" y="1748673"/>
                </a:cubicBezTo>
                <a:cubicBezTo>
                  <a:pt x="371392" y="1748673"/>
                  <a:pt x="224986" y="1728049"/>
                  <a:pt x="87284" y="1689763"/>
                </a:cubicBezTo>
                <a:lnTo>
                  <a:pt x="0" y="1661207"/>
                </a:lnTo>
                <a:close/>
              </a:path>
            </a:pathLst>
          </a:cu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流程图: 接点 4">
            <a:extLst>
              <a:ext uri="{FF2B5EF4-FFF2-40B4-BE49-F238E27FC236}">
                <a16:creationId xmlns:a16="http://schemas.microsoft.com/office/drawing/2014/main" id="{3F16FB40-DE00-6CFA-E22E-54652F0BCDD0}"/>
              </a:ext>
            </a:extLst>
          </p:cNvPr>
          <p:cNvSpPr/>
          <p:nvPr/>
        </p:nvSpPr>
        <p:spPr>
          <a:xfrm>
            <a:off x="386500" y="876693"/>
            <a:ext cx="1291472" cy="1206631"/>
          </a:xfrm>
          <a:prstGeom prst="flowChartConnector">
            <a:avLst/>
          </a:prstGeom>
          <a:solidFill>
            <a:srgbClr val="DED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B969BBFB-62FD-072C-7CD4-C211A461BE6C}"/>
              </a:ext>
            </a:extLst>
          </p:cNvPr>
          <p:cNvSpPr/>
          <p:nvPr/>
        </p:nvSpPr>
        <p:spPr>
          <a:xfrm rot="11813062">
            <a:off x="9406490" y="-308013"/>
            <a:ext cx="3170508" cy="2499263"/>
          </a:xfrm>
          <a:custGeom>
            <a:avLst/>
            <a:gdLst>
              <a:gd name="connsiteX0" fmla="*/ 3170508 w 3170508"/>
              <a:gd name="connsiteY0" fmla="*/ 1752504 h 2499263"/>
              <a:gd name="connsiteX1" fmla="*/ 710223 w 3170508"/>
              <a:gd name="connsiteY1" fmla="*/ 2499263 h 2499263"/>
              <a:gd name="connsiteX2" fmla="*/ 0 w 3170508"/>
              <a:gd name="connsiteY2" fmla="*/ 159347 h 2499263"/>
              <a:gd name="connsiteX3" fmla="*/ 336881 w 3170508"/>
              <a:gd name="connsiteY3" fmla="*/ 80276 h 2499263"/>
              <a:gd name="connsiteX4" fmla="*/ 1299859 w 3170508"/>
              <a:gd name="connsiteY4" fmla="*/ 29219 h 2499263"/>
              <a:gd name="connsiteX5" fmla="*/ 1832916 w 3170508"/>
              <a:gd name="connsiteY5" fmla="*/ 1649859 h 2499263"/>
              <a:gd name="connsiteX6" fmla="*/ 2859052 w 3170508"/>
              <a:gd name="connsiteY6" fmla="*/ 1216167 h 2499263"/>
              <a:gd name="connsiteX7" fmla="*/ 3113803 w 3170508"/>
              <a:gd name="connsiteY7" fmla="*/ 1597408 h 249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0508" h="2499263">
                <a:moveTo>
                  <a:pt x="3170508" y="1752504"/>
                </a:moveTo>
                <a:lnTo>
                  <a:pt x="710223" y="2499263"/>
                </a:lnTo>
                <a:lnTo>
                  <a:pt x="0" y="159347"/>
                </a:lnTo>
                <a:lnTo>
                  <a:pt x="336881" y="80276"/>
                </a:lnTo>
                <a:cubicBezTo>
                  <a:pt x="737754" y="1133"/>
                  <a:pt x="1108292" y="-26419"/>
                  <a:pt x="1299859" y="29219"/>
                </a:cubicBezTo>
                <a:cubicBezTo>
                  <a:pt x="1810707" y="177587"/>
                  <a:pt x="1573051" y="1452034"/>
                  <a:pt x="1832916" y="1649859"/>
                </a:cubicBezTo>
                <a:cubicBezTo>
                  <a:pt x="2092783" y="1847683"/>
                  <a:pt x="2599186" y="1081114"/>
                  <a:pt x="2859052" y="1216167"/>
                </a:cubicBezTo>
                <a:cubicBezTo>
                  <a:pt x="2956502" y="1266812"/>
                  <a:pt x="3040833" y="1416161"/>
                  <a:pt x="3113803" y="1597408"/>
                </a:cubicBezTo>
                <a:close/>
              </a:path>
            </a:pathLst>
          </a:custGeom>
          <a:solidFill>
            <a:srgbClr val="DED5A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0" name="任意多边形: 形状 29">
            <a:extLst>
              <a:ext uri="{FF2B5EF4-FFF2-40B4-BE49-F238E27FC236}">
                <a16:creationId xmlns:a16="http://schemas.microsoft.com/office/drawing/2014/main" id="{A165C3C1-E3E9-FAE9-FAE1-3E871273DEF1}"/>
              </a:ext>
            </a:extLst>
          </p:cNvPr>
          <p:cNvSpPr/>
          <p:nvPr/>
        </p:nvSpPr>
        <p:spPr>
          <a:xfrm>
            <a:off x="10009266" y="5050110"/>
            <a:ext cx="2182735" cy="1790261"/>
          </a:xfrm>
          <a:custGeom>
            <a:avLst/>
            <a:gdLst>
              <a:gd name="connsiteX0" fmla="*/ 1465868 w 2182735"/>
              <a:gd name="connsiteY0" fmla="*/ 0 h 1790261"/>
              <a:gd name="connsiteX1" fmla="*/ 2164588 w 2182735"/>
              <a:gd name="connsiteY1" fmla="*/ 158150 h 1790261"/>
              <a:gd name="connsiteX2" fmla="*/ 2182735 w 2182735"/>
              <a:gd name="connsiteY2" fmla="*/ 168004 h 1790261"/>
              <a:gd name="connsiteX3" fmla="*/ 2182735 w 2182735"/>
              <a:gd name="connsiteY3" fmla="*/ 1790261 h 1790261"/>
              <a:gd name="connsiteX4" fmla="*/ 102869 w 2182735"/>
              <a:gd name="connsiteY4" fmla="*/ 1790261 h 1790261"/>
              <a:gd name="connsiteX5" fmla="*/ 65903 w 2182735"/>
              <a:gd name="connsiteY5" fmla="*/ 1699977 h 1790261"/>
              <a:gd name="connsiteX6" fmla="*/ 0 w 2182735"/>
              <a:gd name="connsiteY6" fmla="*/ 1310326 h 1790261"/>
              <a:gd name="connsiteX7" fmla="*/ 1465868 w 2182735"/>
              <a:gd name="connsiteY7" fmla="*/ 0 h 179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2735" h="1790261">
                <a:moveTo>
                  <a:pt x="1465868" y="0"/>
                </a:moveTo>
                <a:cubicBezTo>
                  <a:pt x="1718861" y="0"/>
                  <a:pt x="1956884" y="57291"/>
                  <a:pt x="2164588" y="158150"/>
                </a:cubicBezTo>
                <a:lnTo>
                  <a:pt x="2182735" y="168004"/>
                </a:lnTo>
                <a:lnTo>
                  <a:pt x="2182735" y="1790261"/>
                </a:lnTo>
                <a:lnTo>
                  <a:pt x="102869" y="1790261"/>
                </a:lnTo>
                <a:lnTo>
                  <a:pt x="65903" y="1699977"/>
                </a:lnTo>
                <a:cubicBezTo>
                  <a:pt x="23073" y="1576887"/>
                  <a:pt x="0" y="1446015"/>
                  <a:pt x="0" y="1310326"/>
                </a:cubicBezTo>
                <a:cubicBezTo>
                  <a:pt x="0" y="586653"/>
                  <a:pt x="656291" y="0"/>
                  <a:pt x="1465868" y="0"/>
                </a:cubicBezTo>
                <a:close/>
              </a:path>
            </a:pathLst>
          </a:cu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360FB4D7-4E20-2812-D23C-83C206A88113}"/>
              </a:ext>
            </a:extLst>
          </p:cNvPr>
          <p:cNvSpPr/>
          <p:nvPr/>
        </p:nvSpPr>
        <p:spPr>
          <a:xfrm>
            <a:off x="7386243" y="5727237"/>
            <a:ext cx="2157814" cy="1130763"/>
          </a:xfrm>
          <a:custGeom>
            <a:avLst/>
            <a:gdLst>
              <a:gd name="connsiteX0" fmla="*/ 1078907 w 2157814"/>
              <a:gd name="connsiteY0" fmla="*/ 0 h 1130763"/>
              <a:gd name="connsiteX1" fmla="*/ 2157814 w 2157814"/>
              <a:gd name="connsiteY1" fmla="*/ 1101985 h 1130763"/>
              <a:gd name="connsiteX2" fmla="*/ 2156391 w 2157814"/>
              <a:gd name="connsiteY2" fmla="*/ 1130763 h 1130763"/>
              <a:gd name="connsiteX3" fmla="*/ 1423 w 2157814"/>
              <a:gd name="connsiteY3" fmla="*/ 1130763 h 1130763"/>
              <a:gd name="connsiteX4" fmla="*/ 0 w 2157814"/>
              <a:gd name="connsiteY4" fmla="*/ 1101985 h 1130763"/>
              <a:gd name="connsiteX5" fmla="*/ 1078907 w 2157814"/>
              <a:gd name="connsiteY5" fmla="*/ 0 h 11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7814" h="1130763">
                <a:moveTo>
                  <a:pt x="1078907" y="0"/>
                </a:moveTo>
                <a:cubicBezTo>
                  <a:pt x="1674771" y="0"/>
                  <a:pt x="2157814" y="493375"/>
                  <a:pt x="2157814" y="1101985"/>
                </a:cubicBezTo>
                <a:lnTo>
                  <a:pt x="2156391" y="1130763"/>
                </a:lnTo>
                <a:lnTo>
                  <a:pt x="1423" y="1130763"/>
                </a:lnTo>
                <a:lnTo>
                  <a:pt x="0" y="1101985"/>
                </a:lnTo>
                <a:cubicBezTo>
                  <a:pt x="0" y="493375"/>
                  <a:pt x="483043" y="0"/>
                  <a:pt x="1078907" y="0"/>
                </a:cubicBezTo>
                <a:close/>
              </a:path>
            </a:pathLst>
          </a:custGeom>
          <a:solidFill>
            <a:srgbClr val="DED5A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a:extLst>
              <a:ext uri="{FF2B5EF4-FFF2-40B4-BE49-F238E27FC236}">
                <a16:creationId xmlns:a16="http://schemas.microsoft.com/office/drawing/2014/main" id="{A3CDB27F-7328-4FA9-EF30-BB2E29AED012}"/>
              </a:ext>
            </a:extLst>
          </p:cNvPr>
          <p:cNvSpPr/>
          <p:nvPr/>
        </p:nvSpPr>
        <p:spPr>
          <a:xfrm>
            <a:off x="0" y="4613031"/>
            <a:ext cx="2919218" cy="2244969"/>
          </a:xfrm>
          <a:custGeom>
            <a:avLst/>
            <a:gdLst>
              <a:gd name="connsiteX0" fmla="*/ 0 w 2919218"/>
              <a:gd name="connsiteY0" fmla="*/ 0 h 2244969"/>
              <a:gd name="connsiteX1" fmla="*/ 81077 w 2919218"/>
              <a:gd name="connsiteY1" fmla="*/ 27786 h 2244969"/>
              <a:gd name="connsiteX2" fmla="*/ 338880 w 2919218"/>
              <a:gd name="connsiteY2" fmla="*/ 212758 h 2244969"/>
              <a:gd name="connsiteX3" fmla="*/ 804978 w 2919218"/>
              <a:gd name="connsiteY3" fmla="*/ 1305490 h 2244969"/>
              <a:gd name="connsiteX4" fmla="*/ 2107312 w 2919218"/>
              <a:gd name="connsiteY4" fmla="*/ 893942 h 2244969"/>
              <a:gd name="connsiteX5" fmla="*/ 2896177 w 2919218"/>
              <a:gd name="connsiteY5" fmla="*/ 2146150 h 2244969"/>
              <a:gd name="connsiteX6" fmla="*/ 2919218 w 2919218"/>
              <a:gd name="connsiteY6" fmla="*/ 2244969 h 2244969"/>
              <a:gd name="connsiteX7" fmla="*/ 0 w 2919218"/>
              <a:gd name="connsiteY7" fmla="*/ 2244969 h 224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19218" h="2244969">
                <a:moveTo>
                  <a:pt x="0" y="0"/>
                </a:moveTo>
                <a:lnTo>
                  <a:pt x="81077" y="27786"/>
                </a:lnTo>
                <a:cubicBezTo>
                  <a:pt x="176731" y="71732"/>
                  <a:pt x="272906" y="146236"/>
                  <a:pt x="338880" y="212758"/>
                </a:cubicBezTo>
                <a:cubicBezTo>
                  <a:pt x="514809" y="390150"/>
                  <a:pt x="510239" y="1191960"/>
                  <a:pt x="804978" y="1305490"/>
                </a:cubicBezTo>
                <a:cubicBezTo>
                  <a:pt x="1099716" y="1419021"/>
                  <a:pt x="1764591" y="669246"/>
                  <a:pt x="2107312" y="893942"/>
                </a:cubicBezTo>
                <a:cubicBezTo>
                  <a:pt x="2342931" y="1048420"/>
                  <a:pt x="2761058" y="1667960"/>
                  <a:pt x="2896177" y="2146150"/>
                </a:cubicBezTo>
                <a:lnTo>
                  <a:pt x="2919218" y="2244969"/>
                </a:lnTo>
                <a:lnTo>
                  <a:pt x="0" y="2244969"/>
                </a:lnTo>
                <a:close/>
              </a:path>
            </a:pathLst>
          </a:custGeom>
          <a:solidFill>
            <a:srgbClr val="B3C4D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流程图: 接点 9">
            <a:extLst>
              <a:ext uri="{FF2B5EF4-FFF2-40B4-BE49-F238E27FC236}">
                <a16:creationId xmlns:a16="http://schemas.microsoft.com/office/drawing/2014/main" id="{E3ABF430-B859-ECE0-73BB-C7CFBD64F921}"/>
              </a:ext>
            </a:extLst>
          </p:cNvPr>
          <p:cNvSpPr/>
          <p:nvPr/>
        </p:nvSpPr>
        <p:spPr>
          <a:xfrm>
            <a:off x="9629295" y="2271562"/>
            <a:ext cx="1054747" cy="1049154"/>
          </a:xfrm>
          <a:prstGeom prst="flowChartConnector">
            <a:avLst/>
          </a:pr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9B1345C5-FC37-5093-7797-6523AB1EF887}"/>
              </a:ext>
            </a:extLst>
          </p:cNvPr>
          <p:cNvSpPr/>
          <p:nvPr/>
        </p:nvSpPr>
        <p:spPr>
          <a:xfrm>
            <a:off x="10857297" y="4091141"/>
            <a:ext cx="371764" cy="423706"/>
          </a:xfrm>
          <a:prstGeom prst="flowChartConnector">
            <a:avLst/>
          </a:prstGeom>
          <a:solidFill>
            <a:srgbClr val="E2C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接点 11">
            <a:extLst>
              <a:ext uri="{FF2B5EF4-FFF2-40B4-BE49-F238E27FC236}">
                <a16:creationId xmlns:a16="http://schemas.microsoft.com/office/drawing/2014/main" id="{9091DB19-058D-6C29-68BD-7D5FBAC2826E}"/>
              </a:ext>
            </a:extLst>
          </p:cNvPr>
          <p:cNvSpPr/>
          <p:nvPr/>
        </p:nvSpPr>
        <p:spPr>
          <a:xfrm>
            <a:off x="846354" y="4562824"/>
            <a:ext cx="371764" cy="423706"/>
          </a:xfrm>
          <a:prstGeom prst="flowChartConnector">
            <a:avLst/>
          </a:pr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接点 12">
            <a:extLst>
              <a:ext uri="{FF2B5EF4-FFF2-40B4-BE49-F238E27FC236}">
                <a16:creationId xmlns:a16="http://schemas.microsoft.com/office/drawing/2014/main" id="{A2F55EB0-F716-46A4-1A85-0CD454FA52C3}"/>
              </a:ext>
            </a:extLst>
          </p:cNvPr>
          <p:cNvSpPr/>
          <p:nvPr/>
        </p:nvSpPr>
        <p:spPr>
          <a:xfrm>
            <a:off x="1357162" y="2390192"/>
            <a:ext cx="320810" cy="333758"/>
          </a:xfrm>
          <a:prstGeom prst="flowChartConnector">
            <a:avLst/>
          </a:prstGeom>
          <a:noFill/>
          <a:ln w="28575">
            <a:solidFill>
              <a:srgbClr val="E2C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9">
            <a:extLst>
              <a:ext uri="{FF2B5EF4-FFF2-40B4-BE49-F238E27FC236}">
                <a16:creationId xmlns:a16="http://schemas.microsoft.com/office/drawing/2014/main" id="{B54D9B32-0F54-7D15-9911-7CEBD72D7948}"/>
              </a:ext>
            </a:extLst>
          </p:cNvPr>
          <p:cNvSpPr txBox="1"/>
          <p:nvPr/>
        </p:nvSpPr>
        <p:spPr>
          <a:xfrm>
            <a:off x="3097819" y="2304365"/>
            <a:ext cx="6054971" cy="1386655"/>
          </a:xfrm>
          <a:prstGeom prst="rect">
            <a:avLst/>
          </a:prstGeom>
          <a:noFill/>
        </p:spPr>
        <p:txBody>
          <a:bodyPr wrap="square" rtlCol="0">
            <a:normAutofit fontScale="92500" lnSpcReduction="10000"/>
          </a:bodyPr>
          <a:lstStyle/>
          <a:p>
            <a:pPr algn="dist"/>
            <a:r>
              <a:rPr lang="en-US" altLang="zh-TW" sz="4800" dirty="0">
                <a:latin typeface="Source Han Sans TC"/>
                <a:ea typeface="Source Han Sans TC"/>
              </a:rPr>
              <a:t>Evolutionary</a:t>
            </a:r>
          </a:p>
          <a:p>
            <a:pPr algn="dist"/>
            <a:r>
              <a:rPr lang="en-US" altLang="zh-TW" sz="4800" dirty="0">
                <a:latin typeface="Source Han Sans TC"/>
                <a:ea typeface="Source Han Sans TC"/>
              </a:rPr>
              <a:t>Computation </a:t>
            </a:r>
            <a:endParaRPr lang="zh-TW" altLang="zh-TW" sz="4800" dirty="0">
              <a:latin typeface="Source Han Sans TC"/>
              <a:ea typeface="Source Han Sans TC"/>
            </a:endParaRPr>
          </a:p>
        </p:txBody>
      </p:sp>
      <p:cxnSp>
        <p:nvCxnSpPr>
          <p:cNvPr id="15" name="直接连接符 14">
            <a:extLst>
              <a:ext uri="{FF2B5EF4-FFF2-40B4-BE49-F238E27FC236}">
                <a16:creationId xmlns:a16="http://schemas.microsoft.com/office/drawing/2014/main" id="{7978804A-E5D6-BBE2-0D97-5A7529F89E3D}"/>
              </a:ext>
            </a:extLst>
          </p:cNvPr>
          <p:cNvCxnSpPr/>
          <p:nvPr/>
        </p:nvCxnSpPr>
        <p:spPr>
          <a:xfrm>
            <a:off x="3463969" y="1762810"/>
            <a:ext cx="20978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E1610F8-3472-A0F0-ACE0-2F0F5CDE09FF}"/>
              </a:ext>
            </a:extLst>
          </p:cNvPr>
          <p:cNvCxnSpPr/>
          <p:nvPr/>
        </p:nvCxnSpPr>
        <p:spPr>
          <a:xfrm>
            <a:off x="6603956" y="1762810"/>
            <a:ext cx="20660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AD6F89B-2E81-E366-B279-F5B1E3A4E288}"/>
              </a:ext>
            </a:extLst>
          </p:cNvPr>
          <p:cNvSpPr txBox="1"/>
          <p:nvPr/>
        </p:nvSpPr>
        <p:spPr>
          <a:xfrm>
            <a:off x="5646655" y="1534210"/>
            <a:ext cx="957301" cy="457200"/>
          </a:xfrm>
          <a:prstGeom prst="rect">
            <a:avLst/>
          </a:prstGeom>
          <a:noFill/>
        </p:spPr>
        <p:txBody>
          <a:bodyPr wrap="square" rtlCol="0">
            <a:normAutofit/>
          </a:bodyPr>
          <a:lstStyle/>
          <a:p>
            <a:pPr algn="ctr"/>
            <a:r>
              <a:rPr lang="en-US" altLang="zh-TW" sz="2400" dirty="0">
                <a:latin typeface="Source Han Sans TC"/>
                <a:ea typeface="Source Han Sans TC"/>
              </a:rPr>
              <a:t>2024</a:t>
            </a:r>
            <a:endParaRPr lang="zh-CN" altLang="en-US" sz="2400" dirty="0">
              <a:latin typeface="思源宋體 SemiBold" panose="02020600000000000000" pitchFamily="18" charset="-128"/>
              <a:ea typeface="思源宋體 SemiBold" panose="02020600000000000000" pitchFamily="18" charset="-128"/>
            </a:endParaRPr>
          </a:p>
        </p:txBody>
      </p:sp>
      <p:sp>
        <p:nvSpPr>
          <p:cNvPr id="18" name="文本框 10">
            <a:extLst>
              <a:ext uri="{FF2B5EF4-FFF2-40B4-BE49-F238E27FC236}">
                <a16:creationId xmlns:a16="http://schemas.microsoft.com/office/drawing/2014/main" id="{BDFB455C-9D36-3410-B530-387400B395E6}"/>
              </a:ext>
            </a:extLst>
          </p:cNvPr>
          <p:cNvSpPr txBox="1"/>
          <p:nvPr/>
        </p:nvSpPr>
        <p:spPr>
          <a:xfrm>
            <a:off x="4758088" y="5083443"/>
            <a:ext cx="2675823" cy="396240"/>
          </a:xfrm>
          <a:prstGeom prst="rect">
            <a:avLst/>
          </a:prstGeom>
          <a:noFill/>
        </p:spPr>
        <p:txBody>
          <a:bodyPr wrap="square" rtlCol="0">
            <a:normAutofit/>
          </a:bodyPr>
          <a:lstStyle/>
          <a:p>
            <a:pPr algn="ctr"/>
            <a:r>
              <a:rPr lang="en-US" altLang="zh-TW" sz="2000" dirty="0">
                <a:latin typeface="Source Han Sans TC"/>
                <a:ea typeface="Source Han Sans TC"/>
              </a:rPr>
              <a:t>10890021  Cara</a:t>
            </a:r>
            <a:endParaRPr lang="zh-CN" altLang="en-US" sz="2000" dirty="0">
              <a:latin typeface="思源宋體 SemiBold" panose="02020600000000000000" pitchFamily="18" charset="-128"/>
              <a:ea typeface="思源宋體 SemiBold" panose="02020600000000000000" pitchFamily="18" charset="-128"/>
            </a:endParaRPr>
          </a:p>
        </p:txBody>
      </p:sp>
      <p:sp>
        <p:nvSpPr>
          <p:cNvPr id="19" name="文本框 18">
            <a:extLst>
              <a:ext uri="{FF2B5EF4-FFF2-40B4-BE49-F238E27FC236}">
                <a16:creationId xmlns:a16="http://schemas.microsoft.com/office/drawing/2014/main" id="{88189E3B-B46F-DEB5-5B56-F76C48F4C0E3}"/>
              </a:ext>
            </a:extLst>
          </p:cNvPr>
          <p:cNvSpPr txBox="1"/>
          <p:nvPr/>
        </p:nvSpPr>
        <p:spPr>
          <a:xfrm>
            <a:off x="3689070" y="3838417"/>
            <a:ext cx="4872468" cy="640080"/>
          </a:xfrm>
          <a:prstGeom prst="rect">
            <a:avLst/>
          </a:prstGeom>
          <a:noFill/>
        </p:spPr>
        <p:txBody>
          <a:bodyPr wrap="square" rtlCol="0">
            <a:normAutofit/>
          </a:bodyPr>
          <a:lstStyle>
            <a:defPPr>
              <a:defRPr lang="zh-CN"/>
            </a:defPPr>
            <a:lvl1pPr algn="dist">
              <a:defRPr sz="4800">
                <a:latin typeface="思源宋體 SemiBold" panose="02020600000000000000" pitchFamily="18" charset="-128"/>
                <a:ea typeface="思源宋體 SemiBold" panose="02020600000000000000" pitchFamily="18" charset="-128"/>
              </a:defRPr>
            </a:lvl1pPr>
          </a:lstStyle>
          <a:p>
            <a:r>
              <a:rPr lang="en-US" altLang="zh-TW" sz="3600" dirty="0">
                <a:solidFill>
                  <a:srgbClr val="8C9B79"/>
                </a:solidFill>
                <a:latin typeface="Source Han Sans TC"/>
                <a:ea typeface="Source Han Sans TC"/>
              </a:rPr>
              <a:t>Final Presentation</a:t>
            </a:r>
            <a:endParaRPr lang="zh-CN" altLang="en-US" sz="3600" dirty="0">
              <a:solidFill>
                <a:srgbClr val="8C9B79"/>
              </a:solidFill>
            </a:endParaRPr>
          </a:p>
        </p:txBody>
      </p:sp>
    </p:spTree>
    <p:extLst>
      <p:ext uri="{BB962C8B-B14F-4D97-AF65-F5344CB8AC3E}">
        <p14:creationId xmlns:p14="http://schemas.microsoft.com/office/powerpoint/2010/main" val="879163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群組 17">
            <a:extLst>
              <a:ext uri="{FF2B5EF4-FFF2-40B4-BE49-F238E27FC236}">
                <a16:creationId xmlns:a16="http://schemas.microsoft.com/office/drawing/2014/main" id="{EB73E04D-D3B5-57D4-CDFA-B16B10EC28C6}"/>
              </a:ext>
            </a:extLst>
          </p:cNvPr>
          <p:cNvGrpSpPr/>
          <p:nvPr/>
        </p:nvGrpSpPr>
        <p:grpSpPr>
          <a:xfrm>
            <a:off x="2032123" y="1340708"/>
            <a:ext cx="8352814" cy="1768825"/>
            <a:chOff x="2003830" y="1236015"/>
            <a:chExt cx="8352814" cy="1768825"/>
          </a:xfrm>
        </p:grpSpPr>
        <p:sp>
          <p:nvSpPr>
            <p:cNvPr id="6" name="Freeform 5">
              <a:extLst>
                <a:ext uri="{FF2B5EF4-FFF2-40B4-BE49-F238E27FC236}">
                  <a16:creationId xmlns:a16="http://schemas.microsoft.com/office/drawing/2014/main" id="{D8DCF668-A381-17F9-1DB8-7AD05AC4C09B}"/>
                </a:ext>
              </a:extLst>
            </p:cNvPr>
            <p:cNvSpPr/>
            <p:nvPr/>
          </p:nvSpPr>
          <p:spPr bwMode="auto">
            <a:xfrm>
              <a:off x="4134152" y="1236015"/>
              <a:ext cx="1961848" cy="17688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9B79"/>
            </a:solidFill>
            <a:ln w="9525" cap="flat">
              <a:noFill/>
              <a:prstDash val="solid"/>
              <a:miter lim="800000"/>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7" name="TextBox 42">
              <a:extLst>
                <a:ext uri="{FF2B5EF4-FFF2-40B4-BE49-F238E27FC236}">
                  <a16:creationId xmlns:a16="http://schemas.microsoft.com/office/drawing/2014/main" id="{50A58C34-C54C-7D14-FB6F-74736E9ABE9B}"/>
                </a:ext>
              </a:extLst>
            </p:cNvPr>
            <p:cNvSpPr txBox="1"/>
            <p:nvPr/>
          </p:nvSpPr>
          <p:spPr>
            <a:xfrm>
              <a:off x="4393850" y="1830757"/>
              <a:ext cx="1442451" cy="563990"/>
            </a:xfrm>
            <a:prstGeom prst="rect">
              <a:avLst/>
            </a:prstGeom>
            <a:noFill/>
          </p:spPr>
          <p:txBody>
            <a:bodyPr wrap="square" lIns="0" tIns="0" rIns="0" bIns="0" rtlCol="0">
              <a:normAutofit lnSpcReduction="10000"/>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TW" sz="2000" dirty="0">
                  <a:latin typeface="Source Han Sans TC"/>
                  <a:sym typeface="思源黑体 Medium" panose="020B0600000000000000" pitchFamily="34" charset="-122"/>
                </a:rPr>
                <a:t>Fitness</a:t>
              </a:r>
              <a:r>
                <a:rPr lang="en-US" altLang="zh-TW" sz="1800" dirty="0">
                  <a:latin typeface="Source Han Sans TC"/>
                  <a:ea typeface="Source Han Sans TC"/>
                  <a:sym typeface="思源黑体 Medium" panose="020B0600000000000000" pitchFamily="34" charset="-122"/>
                </a:rPr>
                <a:t> Function</a:t>
              </a:r>
              <a:endParaRPr lang="zh-TW" altLang="zh-TW" sz="1800" dirty="0">
                <a:latin typeface="Source Han Sans TC"/>
                <a:ea typeface="Source Han Sans TC"/>
                <a:sym typeface="思源黑体 Medium" panose="020B0600000000000000" pitchFamily="34" charset="-122"/>
              </a:endParaRPr>
            </a:p>
          </p:txBody>
        </p:sp>
        <p:sp>
          <p:nvSpPr>
            <p:cNvPr id="8" name="Freeform 5">
              <a:extLst>
                <a:ext uri="{FF2B5EF4-FFF2-40B4-BE49-F238E27FC236}">
                  <a16:creationId xmlns:a16="http://schemas.microsoft.com/office/drawing/2014/main" id="{100A1DDC-BCA8-8088-2050-02B2DE85F90A}"/>
                </a:ext>
              </a:extLst>
            </p:cNvPr>
            <p:cNvSpPr/>
            <p:nvPr/>
          </p:nvSpPr>
          <p:spPr bwMode="auto">
            <a:xfrm>
              <a:off x="2003830" y="1236015"/>
              <a:ext cx="1961848" cy="17688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3BFA7"/>
            </a:solidFill>
            <a:ln w="9525" cap="flat">
              <a:noFill/>
              <a:prstDash val="solid"/>
              <a:miter lim="800000"/>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9" name="Freeform 5">
              <a:extLst>
                <a:ext uri="{FF2B5EF4-FFF2-40B4-BE49-F238E27FC236}">
                  <a16:creationId xmlns:a16="http://schemas.microsoft.com/office/drawing/2014/main" id="{DB78A697-0C6F-A409-A436-8475FE8761CF}"/>
                </a:ext>
              </a:extLst>
            </p:cNvPr>
            <p:cNvSpPr/>
            <p:nvPr/>
          </p:nvSpPr>
          <p:spPr bwMode="auto">
            <a:xfrm>
              <a:off x="6264474" y="1236015"/>
              <a:ext cx="1961848" cy="17688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B0B786"/>
            </a:solidFill>
            <a:ln w="9525" cap="flat">
              <a:noFill/>
              <a:prstDash val="solid"/>
              <a:miter lim="800000"/>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0" name="Freeform 5">
              <a:extLst>
                <a:ext uri="{FF2B5EF4-FFF2-40B4-BE49-F238E27FC236}">
                  <a16:creationId xmlns:a16="http://schemas.microsoft.com/office/drawing/2014/main" id="{9AC89FFC-59AC-7D60-CFDC-9387CAFEFDDC}"/>
                </a:ext>
              </a:extLst>
            </p:cNvPr>
            <p:cNvSpPr/>
            <p:nvPr/>
          </p:nvSpPr>
          <p:spPr bwMode="auto">
            <a:xfrm>
              <a:off x="8394796" y="1236015"/>
              <a:ext cx="1961848" cy="176882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B3C0A0"/>
            </a:solidFill>
            <a:ln w="9525" cap="flat">
              <a:noFill/>
              <a:prstDash val="solid"/>
              <a:miter lim="800000"/>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1" name="TextBox 46">
              <a:extLst>
                <a:ext uri="{FF2B5EF4-FFF2-40B4-BE49-F238E27FC236}">
                  <a16:creationId xmlns:a16="http://schemas.microsoft.com/office/drawing/2014/main" id="{C6A1B068-AE7C-838C-5B3D-5BE1F1B08A06}"/>
                </a:ext>
              </a:extLst>
            </p:cNvPr>
            <p:cNvSpPr txBox="1"/>
            <p:nvPr/>
          </p:nvSpPr>
          <p:spPr>
            <a:xfrm>
              <a:off x="2210879" y="1641455"/>
              <a:ext cx="1547750" cy="957943"/>
            </a:xfrm>
            <a:prstGeom prst="rect">
              <a:avLst/>
            </a:prstGeom>
            <a:noFill/>
          </p:spPr>
          <p:txBody>
            <a:bodyPr wrap="square" lIns="0" tIns="0" rIns="0" bIns="0" rtlCol="0">
              <a:no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TW" sz="2000" dirty="0">
                  <a:latin typeface="Source Han Sans TC"/>
                  <a:ea typeface="Source Han Sans TC"/>
                  <a:sym typeface="思源黑体 Medium" panose="020B0600000000000000" pitchFamily="34" charset="-122"/>
                </a:rPr>
                <a:t>Genotype</a:t>
              </a:r>
            </a:p>
            <a:p>
              <a:pPr algn="ctr"/>
              <a:r>
                <a:rPr lang="en-US" altLang="zh-TW" sz="2000" dirty="0">
                  <a:latin typeface="Source Han Sans TC"/>
                  <a:ea typeface="Source Han Sans TC"/>
                  <a:sym typeface="思源黑体 Medium" panose="020B0600000000000000" pitchFamily="34" charset="-122"/>
                </a:rPr>
                <a:t>and</a:t>
              </a:r>
            </a:p>
            <a:p>
              <a:pPr algn="ctr"/>
              <a:r>
                <a:rPr lang="en-US" sz="2000" dirty="0">
                  <a:latin typeface="Source Han Sans TC"/>
                </a:rPr>
                <a:t>Chromosome</a:t>
              </a:r>
              <a:endParaRPr lang="zh-TW" altLang="zh-TW" sz="2000" dirty="0">
                <a:latin typeface="Source Han Sans TC"/>
                <a:ea typeface="Source Han Sans TC"/>
                <a:sym typeface="思源黑体 Medium" panose="020B0600000000000000" pitchFamily="34" charset="-122"/>
              </a:endParaRPr>
            </a:p>
          </p:txBody>
        </p:sp>
        <p:sp>
          <p:nvSpPr>
            <p:cNvPr id="12" name="TextBox 47">
              <a:extLst>
                <a:ext uri="{FF2B5EF4-FFF2-40B4-BE49-F238E27FC236}">
                  <a16:creationId xmlns:a16="http://schemas.microsoft.com/office/drawing/2014/main" id="{408BEAB9-997B-451C-1E8C-7C94CA5AF0AF}"/>
                </a:ext>
              </a:extLst>
            </p:cNvPr>
            <p:cNvSpPr txBox="1"/>
            <p:nvPr/>
          </p:nvSpPr>
          <p:spPr>
            <a:xfrm>
              <a:off x="6618940" y="1943968"/>
              <a:ext cx="1295039" cy="450779"/>
            </a:xfrm>
            <a:prstGeom prst="rect">
              <a:avLst/>
            </a:prstGeom>
            <a:noFill/>
          </p:spPr>
          <p:txBody>
            <a:bodyPr wrap="square" lIns="0" tIns="0" rIns="0" bIns="0" rtlCol="0">
              <a:norm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TW" sz="2000" dirty="0">
                  <a:latin typeface="Source Han Sans TC"/>
                  <a:ea typeface="Source Han Sans TC"/>
                  <a:sym typeface="思源黑体 Medium" panose="020B0600000000000000" pitchFamily="34" charset="-122"/>
                </a:rPr>
                <a:t>Crossover</a:t>
              </a:r>
              <a:endParaRPr lang="zh-TW" altLang="zh-TW" sz="2000" dirty="0">
                <a:latin typeface="Source Han Sans TC"/>
                <a:ea typeface="Source Han Sans TC"/>
                <a:sym typeface="思源黑体 Medium" panose="020B0600000000000000" pitchFamily="34" charset="-122"/>
              </a:endParaRPr>
            </a:p>
          </p:txBody>
        </p:sp>
        <p:sp>
          <p:nvSpPr>
            <p:cNvPr id="13" name="TextBox 48">
              <a:extLst>
                <a:ext uri="{FF2B5EF4-FFF2-40B4-BE49-F238E27FC236}">
                  <a16:creationId xmlns:a16="http://schemas.microsoft.com/office/drawing/2014/main" id="{9F35E074-0B0D-8DE1-F112-3DF90D560DDA}"/>
                </a:ext>
              </a:extLst>
            </p:cNvPr>
            <p:cNvSpPr txBox="1"/>
            <p:nvPr/>
          </p:nvSpPr>
          <p:spPr>
            <a:xfrm>
              <a:off x="8728200" y="1944022"/>
              <a:ext cx="1295039" cy="352807"/>
            </a:xfrm>
            <a:prstGeom prst="rect">
              <a:avLst/>
            </a:prstGeom>
            <a:noFill/>
          </p:spPr>
          <p:txBody>
            <a:bodyPr wrap="square" lIns="0" tIns="0" rIns="0" bIns="0" rtlCol="0">
              <a:norm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TW" sz="2000" dirty="0">
                  <a:latin typeface="Source Han Sans TC"/>
                  <a:ea typeface="Source Han Sans TC"/>
                  <a:sym typeface="思源黑体 Medium" panose="020B0600000000000000" pitchFamily="34" charset="-122"/>
                </a:rPr>
                <a:t>Mutation</a:t>
              </a:r>
              <a:endParaRPr lang="zh-TW" altLang="zh-TW" sz="2000" dirty="0">
                <a:latin typeface="Source Han Sans TC"/>
                <a:ea typeface="Source Han Sans TC"/>
                <a:sym typeface="思源黑体 Medium" panose="020B0600000000000000" pitchFamily="34" charset="-122"/>
              </a:endParaRPr>
            </a:p>
          </p:txBody>
        </p:sp>
      </p:grpSp>
      <p:grpSp>
        <p:nvGrpSpPr>
          <p:cNvPr id="2" name="群組 1">
            <a:extLst>
              <a:ext uri="{FF2B5EF4-FFF2-40B4-BE49-F238E27FC236}">
                <a16:creationId xmlns:a16="http://schemas.microsoft.com/office/drawing/2014/main" id="{A7A58970-6CF7-C33F-A617-BD845DAE7E17}"/>
              </a:ext>
            </a:extLst>
          </p:cNvPr>
          <p:cNvGrpSpPr/>
          <p:nvPr/>
        </p:nvGrpSpPr>
        <p:grpSpPr>
          <a:xfrm>
            <a:off x="1342080" y="4046188"/>
            <a:ext cx="9901374" cy="1883513"/>
            <a:chOff x="1516244" y="3589638"/>
            <a:chExt cx="9901374" cy="1883513"/>
          </a:xfrm>
        </p:grpSpPr>
        <p:sp>
          <p:nvSpPr>
            <p:cNvPr id="3" name="圆角矩形 26">
              <a:extLst>
                <a:ext uri="{FF2B5EF4-FFF2-40B4-BE49-F238E27FC236}">
                  <a16:creationId xmlns:a16="http://schemas.microsoft.com/office/drawing/2014/main" id="{A0A1BE5A-9574-F963-6E86-3BD14EE21381}"/>
                </a:ext>
              </a:extLst>
            </p:cNvPr>
            <p:cNvSpPr/>
            <p:nvPr/>
          </p:nvSpPr>
          <p:spPr>
            <a:xfrm>
              <a:off x="1516244" y="3672354"/>
              <a:ext cx="9816909" cy="1733119"/>
            </a:xfrm>
            <a:prstGeom prst="roundRect">
              <a:avLst>
                <a:gd name="adj" fmla="val 0"/>
              </a:avLst>
            </a:prstGeom>
            <a:noFill/>
            <a:ln w="3175">
              <a:solidFill>
                <a:srgbClr val="E2C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4" name="矩形 93">
              <a:extLst>
                <a:ext uri="{FF2B5EF4-FFF2-40B4-BE49-F238E27FC236}">
                  <a16:creationId xmlns:a16="http://schemas.microsoft.com/office/drawing/2014/main" id="{93E40DA7-3176-3D65-DD48-A11996687C49}"/>
                </a:ext>
              </a:extLst>
            </p:cNvPr>
            <p:cNvSpPr/>
            <p:nvPr/>
          </p:nvSpPr>
          <p:spPr>
            <a:xfrm>
              <a:off x="1516244" y="3589638"/>
              <a:ext cx="384932" cy="3849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E2C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5" name="矩形 93">
              <a:extLst>
                <a:ext uri="{FF2B5EF4-FFF2-40B4-BE49-F238E27FC236}">
                  <a16:creationId xmlns:a16="http://schemas.microsoft.com/office/drawing/2014/main" id="{F4F5380F-24A5-6F23-DEF8-2E04596F9BE2}"/>
                </a:ext>
              </a:extLst>
            </p:cNvPr>
            <p:cNvSpPr/>
            <p:nvPr/>
          </p:nvSpPr>
          <p:spPr>
            <a:xfrm rot="10800000">
              <a:off x="11032686" y="5088219"/>
              <a:ext cx="384932" cy="3849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E2C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4" name="矩形 13">
              <a:extLst>
                <a:ext uri="{FF2B5EF4-FFF2-40B4-BE49-F238E27FC236}">
                  <a16:creationId xmlns:a16="http://schemas.microsoft.com/office/drawing/2014/main" id="{A4D61D7B-3A6D-2929-96D4-4DC663269F8B}"/>
                </a:ext>
              </a:extLst>
            </p:cNvPr>
            <p:cNvSpPr/>
            <p:nvPr/>
          </p:nvSpPr>
          <p:spPr>
            <a:xfrm>
              <a:off x="1778268" y="3881774"/>
              <a:ext cx="9377326" cy="1396088"/>
            </a:xfrm>
            <a:prstGeom prst="rect">
              <a:avLst/>
            </a:prstGeom>
          </p:spPr>
          <p:txBody>
            <a:bodyPr wrap="square">
              <a:noAutofit/>
            </a:bodyPr>
            <a:lstStyle/>
            <a:p>
              <a:pPr marL="342900" indent="-342900">
                <a:lnSpc>
                  <a:spcPct val="120000"/>
                </a:lnSpc>
                <a:buFont typeface="Arial" panose="020B0604020202020204" pitchFamily="34" charset="0"/>
                <a:buChar char="•"/>
              </a:pPr>
              <a:r>
                <a:rPr lang="en-US" altLang="zh-TW" sz="2400" b="1" dirty="0">
                  <a:solidFill>
                    <a:schemeClr val="bg1">
                      <a:lumMod val="50000"/>
                    </a:schemeClr>
                  </a:solidFill>
                  <a:latin typeface="Source Han Sans TC"/>
                  <a:ea typeface="Source Han Sans TC"/>
                  <a:cs typeface="Arial" panose="020B0604020202020204" pitchFamily="34" charset="0"/>
                  <a:sym typeface="思源黑体 Medium" panose="020B0600000000000000" pitchFamily="34" charset="-122"/>
                </a:rPr>
                <a:t>Use genetic algorithms to solve this problem</a:t>
              </a:r>
            </a:p>
            <a:p>
              <a:pPr marL="342900" indent="-342900">
                <a:lnSpc>
                  <a:spcPct val="120000"/>
                </a:lnSpc>
                <a:buFont typeface="Arial" panose="020B0604020202020204" pitchFamily="34" charset="0"/>
                <a:buChar char="•"/>
              </a:pPr>
              <a:r>
                <a:rPr lang="en-US" altLang="zh-TW" sz="2400" b="1" dirty="0">
                  <a:solidFill>
                    <a:schemeClr val="bg1">
                      <a:lumMod val="50000"/>
                    </a:schemeClr>
                  </a:solidFill>
                  <a:latin typeface="Source Han Sans TC"/>
                  <a:ea typeface="Source Han Sans TC"/>
                  <a:cs typeface="Arial" panose="020B0604020202020204" pitchFamily="34" charset="0"/>
                  <a:sym typeface="思源黑体 Medium" panose="020B0600000000000000" pitchFamily="34" charset="-122"/>
                </a:rPr>
                <a:t>Calculation formula</a:t>
              </a:r>
              <a:r>
                <a:rPr lang="zh-TW" altLang="en-US" sz="2400" b="1" dirty="0">
                  <a:solidFill>
                    <a:schemeClr val="bg1">
                      <a:lumMod val="50000"/>
                    </a:schemeClr>
                  </a:solidFill>
                  <a:latin typeface="Source Han Sans TC"/>
                  <a:ea typeface="Source Han Sans TC"/>
                  <a:cs typeface="Arial" panose="020B0604020202020204" pitchFamily="34" charset="0"/>
                  <a:sym typeface="思源黑体 Medium" panose="020B0600000000000000" pitchFamily="34" charset="-122"/>
                </a:rPr>
                <a:t> </a:t>
              </a:r>
              <a:r>
                <a:rPr lang="en-US" altLang="zh-TW" sz="2400" b="1" dirty="0">
                  <a:solidFill>
                    <a:schemeClr val="bg1">
                      <a:lumMod val="50000"/>
                    </a:schemeClr>
                  </a:solidFill>
                  <a:latin typeface="Source Han Sans TC"/>
                  <a:ea typeface="Source Han Sans TC"/>
                  <a:cs typeface="Arial" panose="020B0604020202020204" pitchFamily="34" charset="0"/>
                  <a:sym typeface="思源黑体 Medium" panose="020B0600000000000000" pitchFamily="34" charset="-122"/>
                </a:rPr>
                <a:t>:</a:t>
              </a:r>
              <a:r>
                <a:rPr lang="zh-TW" altLang="en-US" sz="2400" b="1" dirty="0">
                  <a:solidFill>
                    <a:schemeClr val="bg1">
                      <a:lumMod val="50000"/>
                    </a:schemeClr>
                  </a:solidFill>
                  <a:latin typeface="Source Han Sans TC"/>
                  <a:ea typeface="Source Han Sans TC"/>
                  <a:cs typeface="Arial" panose="020B0604020202020204" pitchFamily="34" charset="0"/>
                  <a:sym typeface="思源黑体 Medium" panose="020B0600000000000000" pitchFamily="34" charset="-122"/>
                </a:rPr>
                <a:t> </a:t>
              </a:r>
            </a:p>
            <a:p>
              <a:pPr marL="800100" lvl="1" indent="-342900">
                <a:lnSpc>
                  <a:spcPct val="120000"/>
                </a:lnSpc>
                <a:buFont typeface="Wingdings" panose="05000000000000000000" pitchFamily="2" charset="2"/>
                <a:buChar char="Ø"/>
              </a:pPr>
              <a:r>
                <a:rPr lang="en-US" altLang="zh-TW" sz="2400" dirty="0">
                  <a:solidFill>
                    <a:schemeClr val="bg1">
                      <a:lumMod val="50000"/>
                    </a:schemeClr>
                  </a:solidFill>
                  <a:latin typeface="Source Han Sans TC"/>
                  <a:ea typeface="Source Han Sans TC"/>
                  <a:cs typeface="Arial" panose="020B0604020202020204" pitchFamily="34" charset="0"/>
                  <a:sym typeface="思源黑体 Medium" panose="020B0600000000000000" pitchFamily="34" charset="-122"/>
                </a:rPr>
                <a:t>Revenue = Growth Yield * Market Price - Planting Cost</a:t>
              </a:r>
            </a:p>
          </p:txBody>
        </p:sp>
      </p:grpSp>
      <p:cxnSp>
        <p:nvCxnSpPr>
          <p:cNvPr id="16" name="直接连接符 3">
            <a:extLst>
              <a:ext uri="{FF2B5EF4-FFF2-40B4-BE49-F238E27FC236}">
                <a16:creationId xmlns:a16="http://schemas.microsoft.com/office/drawing/2014/main" id="{782AAC22-7050-4062-3AE7-84DAE4BC2DED}"/>
              </a:ext>
            </a:extLst>
          </p:cNvPr>
          <p:cNvCxnSpPr>
            <a:cxnSpLocks/>
          </p:cNvCxnSpPr>
          <p:nvPr/>
        </p:nvCxnSpPr>
        <p:spPr>
          <a:xfrm flipV="1">
            <a:off x="313809" y="132406"/>
            <a:ext cx="0" cy="520737"/>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文本框 11">
            <a:extLst>
              <a:ext uri="{FF2B5EF4-FFF2-40B4-BE49-F238E27FC236}">
                <a16:creationId xmlns:a16="http://schemas.microsoft.com/office/drawing/2014/main" id="{1CAB7ECD-6A35-87C9-4BD1-59D4268A922D}"/>
              </a:ext>
            </a:extLst>
          </p:cNvPr>
          <p:cNvSpPr txBox="1"/>
          <p:nvPr/>
        </p:nvSpPr>
        <p:spPr>
          <a:xfrm>
            <a:off x="488961" y="0"/>
            <a:ext cx="6108917" cy="866279"/>
          </a:xfrm>
          <a:prstGeom prst="rect">
            <a:avLst/>
          </a:prstGeom>
          <a:noFill/>
        </p:spPr>
        <p:txBody>
          <a:bodyPr wrap="square" rtlCol="0">
            <a:normAutofit/>
          </a:bodyPr>
          <a:lstStyle/>
          <a:p>
            <a:pPr>
              <a:lnSpc>
                <a:spcPct val="140000"/>
              </a:lnSpc>
            </a:pPr>
            <a:r>
              <a:rPr lang="en-US" altLang="zh-TW" sz="2800" b="1" dirty="0">
                <a:solidFill>
                  <a:schemeClr val="accent6">
                    <a:lumMod val="50000"/>
                  </a:schemeClr>
                </a:solidFill>
                <a:latin typeface="Source Han Sans TC"/>
                <a:sym typeface="思源黑体" panose="020B0500000000000000" pitchFamily="34" charset="-122"/>
              </a:rPr>
              <a:t>Algorithm Design using a simple GA</a:t>
            </a:r>
            <a:endParaRPr lang="zh-TW" altLang="zh-TW" sz="2800" b="1" dirty="0">
              <a:solidFill>
                <a:schemeClr val="accent6">
                  <a:lumMod val="50000"/>
                </a:schemeClr>
              </a:solidFill>
              <a:latin typeface="Source Han Sans TC"/>
              <a:sym typeface="思源黑体" panose="020B0500000000000000" pitchFamily="34" charset="-122"/>
            </a:endParaRPr>
          </a:p>
        </p:txBody>
      </p:sp>
    </p:spTree>
    <p:extLst>
      <p:ext uri="{BB962C8B-B14F-4D97-AF65-F5344CB8AC3E}">
        <p14:creationId xmlns:p14="http://schemas.microsoft.com/office/powerpoint/2010/main" val="10423950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81E4A58-0933-9E10-56A3-45C63CD7BA91}"/>
              </a:ext>
            </a:extLst>
          </p:cNvPr>
          <p:cNvSpPr/>
          <p:nvPr/>
        </p:nvSpPr>
        <p:spPr>
          <a:xfrm>
            <a:off x="2876206" y="1374929"/>
            <a:ext cx="6315959" cy="453431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AABA295B-7854-3BC9-8341-F7F280CD6C7D}"/>
              </a:ext>
            </a:extLst>
          </p:cNvPr>
          <p:cNvSpPr/>
          <p:nvPr/>
        </p:nvSpPr>
        <p:spPr>
          <a:xfrm>
            <a:off x="-829558" y="-579769"/>
            <a:ext cx="2356700" cy="2366128"/>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3B9F7A29-51F6-6197-1D19-D22B652E6048}"/>
              </a:ext>
            </a:extLst>
          </p:cNvPr>
          <p:cNvSpPr/>
          <p:nvPr/>
        </p:nvSpPr>
        <p:spPr>
          <a:xfrm>
            <a:off x="3339667" y="1999444"/>
            <a:ext cx="5512666" cy="328528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solidFill>
            <a:srgbClr val="A3BFA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847329C-7707-5219-782C-E3F84309F4EF}"/>
              </a:ext>
            </a:extLst>
          </p:cNvPr>
          <p:cNvSpPr/>
          <p:nvPr/>
        </p:nvSpPr>
        <p:spPr>
          <a:xfrm>
            <a:off x="-71241" y="5517304"/>
            <a:ext cx="1769018" cy="1522954"/>
          </a:xfrm>
          <a:custGeom>
            <a:avLst/>
            <a:gdLst>
              <a:gd name="connsiteX0" fmla="*/ 344618 w 1769018"/>
              <a:gd name="connsiteY0" fmla="*/ 16230 h 1522954"/>
              <a:gd name="connsiteX1" fmla="*/ 1768065 w 1769018"/>
              <a:gd name="connsiteY1" fmla="*/ 760948 h 1522954"/>
              <a:gd name="connsiteX2" fmla="*/ 108948 w 1769018"/>
              <a:gd name="connsiteY2" fmla="*/ 1505665 h 1522954"/>
              <a:gd name="connsiteX3" fmla="*/ 344618 w 1769018"/>
              <a:gd name="connsiteY3" fmla="*/ 16230 h 1522954"/>
            </a:gdLst>
            <a:ahLst/>
            <a:cxnLst>
              <a:cxn ang="0">
                <a:pos x="connsiteX0" y="connsiteY0"/>
              </a:cxn>
              <a:cxn ang="0">
                <a:pos x="connsiteX1" y="connsiteY1"/>
              </a:cxn>
              <a:cxn ang="0">
                <a:pos x="connsiteX2" y="connsiteY2"/>
              </a:cxn>
              <a:cxn ang="0">
                <a:pos x="connsiteX3" y="connsiteY3"/>
              </a:cxn>
            </a:cxnLst>
            <a:rect l="l" t="t" r="r" b="b"/>
            <a:pathLst>
              <a:path w="1769018" h="1522954">
                <a:moveTo>
                  <a:pt x="344618" y="16230"/>
                </a:moveTo>
                <a:cubicBezTo>
                  <a:pt x="621138" y="-107890"/>
                  <a:pt x="1807343" y="512709"/>
                  <a:pt x="1768065" y="760948"/>
                </a:cubicBezTo>
                <a:cubicBezTo>
                  <a:pt x="1728787" y="1009187"/>
                  <a:pt x="352474" y="1634498"/>
                  <a:pt x="108948" y="1505665"/>
                </a:cubicBezTo>
                <a:cubicBezTo>
                  <a:pt x="-134578" y="1376832"/>
                  <a:pt x="68098" y="140350"/>
                  <a:pt x="344618" y="16230"/>
                </a:cubicBezTo>
                <a:close/>
              </a:path>
            </a:pathLst>
          </a:custGeom>
          <a:solidFill>
            <a:srgbClr val="BB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607F87B4-7474-7D1E-51BE-27BB5838679A}"/>
              </a:ext>
            </a:extLst>
          </p:cNvPr>
          <p:cNvSpPr/>
          <p:nvPr/>
        </p:nvSpPr>
        <p:spPr>
          <a:xfrm>
            <a:off x="10805181" y="-198313"/>
            <a:ext cx="2097450" cy="1821125"/>
          </a:xfrm>
          <a:custGeom>
            <a:avLst/>
            <a:gdLst>
              <a:gd name="connsiteX0" fmla="*/ 16788 w 2097450"/>
              <a:gd name="connsiteY0" fmla="*/ 292583 h 1821125"/>
              <a:gd name="connsiteX1" fmla="*/ 799213 w 2097450"/>
              <a:gd name="connsiteY1" fmla="*/ 1791444 h 1821125"/>
              <a:gd name="connsiteX2" fmla="*/ 2071831 w 2097450"/>
              <a:gd name="connsiteY2" fmla="*/ 1197556 h 1821125"/>
              <a:gd name="connsiteX3" fmla="*/ 1525077 w 2097450"/>
              <a:gd name="connsiteY3" fmla="*/ 75766 h 1821125"/>
              <a:gd name="connsiteX4" fmla="*/ 16788 w 2097450"/>
              <a:gd name="connsiteY4" fmla="*/ 292583 h 182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450" h="1821125">
                <a:moveTo>
                  <a:pt x="16788" y="292583"/>
                </a:moveTo>
                <a:cubicBezTo>
                  <a:pt x="-104189" y="578529"/>
                  <a:pt x="456706" y="1640615"/>
                  <a:pt x="799213" y="1791444"/>
                </a:cubicBezTo>
                <a:cubicBezTo>
                  <a:pt x="1141720" y="1942273"/>
                  <a:pt x="1950854" y="1483502"/>
                  <a:pt x="2071831" y="1197556"/>
                </a:cubicBezTo>
                <a:cubicBezTo>
                  <a:pt x="2192808" y="911610"/>
                  <a:pt x="1864442" y="229737"/>
                  <a:pt x="1525077" y="75766"/>
                </a:cubicBezTo>
                <a:cubicBezTo>
                  <a:pt x="1185712" y="-78205"/>
                  <a:pt x="137765" y="6637"/>
                  <a:pt x="16788" y="292583"/>
                </a:cubicBezTo>
                <a:close/>
              </a:path>
            </a:pathLst>
          </a:custGeom>
          <a:solidFill>
            <a:srgbClr val="E2C35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6B1CF4A1-0156-2BE6-B56C-DBE258FA3003}"/>
              </a:ext>
            </a:extLst>
          </p:cNvPr>
          <p:cNvSpPr/>
          <p:nvPr/>
        </p:nvSpPr>
        <p:spPr>
          <a:xfrm rot="19601840" flipV="1">
            <a:off x="11608855" y="5229557"/>
            <a:ext cx="2279825" cy="2098447"/>
          </a:xfrm>
          <a:custGeom>
            <a:avLst/>
            <a:gdLst>
              <a:gd name="connsiteX0" fmla="*/ 1079118 w 1845755"/>
              <a:gd name="connsiteY0" fmla="*/ 38613 h 1394381"/>
              <a:gd name="connsiteX1" fmla="*/ 1823836 w 1845755"/>
              <a:gd name="connsiteY1" fmla="*/ 1264098 h 1394381"/>
              <a:gd name="connsiteX2" fmla="*/ 155291 w 1845755"/>
              <a:gd name="connsiteY2" fmla="*/ 1245244 h 1394381"/>
              <a:gd name="connsiteX3" fmla="*/ 127011 w 1845755"/>
              <a:gd name="connsiteY3" fmla="*/ 255430 h 1394381"/>
              <a:gd name="connsiteX4" fmla="*/ 636058 w 1845755"/>
              <a:gd name="connsiteY4" fmla="*/ 302564 h 1394381"/>
              <a:gd name="connsiteX5" fmla="*/ 1079118 w 1845755"/>
              <a:gd name="connsiteY5" fmla="*/ 38613 h 13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5755" h="1394381">
                <a:moveTo>
                  <a:pt x="1079118" y="38613"/>
                </a:moveTo>
                <a:cubicBezTo>
                  <a:pt x="1277081" y="198869"/>
                  <a:pt x="1977807" y="1062993"/>
                  <a:pt x="1823836" y="1264098"/>
                </a:cubicBezTo>
                <a:cubicBezTo>
                  <a:pt x="1669865" y="1465203"/>
                  <a:pt x="438095" y="1413355"/>
                  <a:pt x="155291" y="1245244"/>
                </a:cubicBezTo>
                <a:cubicBezTo>
                  <a:pt x="-127513" y="1077133"/>
                  <a:pt x="46883" y="412543"/>
                  <a:pt x="127011" y="255430"/>
                </a:cubicBezTo>
                <a:cubicBezTo>
                  <a:pt x="207139" y="98317"/>
                  <a:pt x="471089" y="338700"/>
                  <a:pt x="636058" y="302564"/>
                </a:cubicBezTo>
                <a:cubicBezTo>
                  <a:pt x="801027" y="266428"/>
                  <a:pt x="881155" y="-121643"/>
                  <a:pt x="1079118" y="38613"/>
                </a:cubicBezTo>
                <a:close/>
              </a:path>
            </a:pathLst>
          </a:cu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958C1D-7E6A-B48D-C029-573994D7099F}"/>
              </a:ext>
            </a:extLst>
          </p:cNvPr>
          <p:cNvSpPr txBox="1"/>
          <p:nvPr/>
        </p:nvSpPr>
        <p:spPr>
          <a:xfrm>
            <a:off x="5549245" y="2528378"/>
            <a:ext cx="1093509" cy="769441"/>
          </a:xfrm>
          <a:prstGeom prst="rect">
            <a:avLst/>
          </a:prstGeom>
          <a:noFill/>
        </p:spPr>
        <p:txBody>
          <a:bodyPr wrap="square" rtlCol="0">
            <a:normAutofit/>
          </a:bodyPr>
          <a:lstStyle/>
          <a:p>
            <a:pPr algn="ctr"/>
            <a:r>
              <a:rPr lang="en-US" altLang="zh-CN" sz="4400" dirty="0">
                <a:solidFill>
                  <a:schemeClr val="bg1"/>
                </a:solidFill>
                <a:latin typeface="Source Han Sans TC"/>
                <a:ea typeface="思源宋體 SemiBold" panose="02020600000000000000" pitchFamily="18" charset="-128"/>
              </a:rPr>
              <a:t>5</a:t>
            </a:r>
            <a:endParaRPr lang="zh-CN" altLang="en-US" sz="4400" dirty="0">
              <a:solidFill>
                <a:schemeClr val="bg1"/>
              </a:solidFill>
              <a:latin typeface="思源宋體 SemiBold" panose="02020600000000000000" pitchFamily="18" charset="-128"/>
              <a:ea typeface="思源宋體 SemiBold" panose="02020600000000000000" pitchFamily="18" charset="-128"/>
            </a:endParaRPr>
          </a:p>
        </p:txBody>
      </p:sp>
      <p:sp>
        <p:nvSpPr>
          <p:cNvPr id="9" name="文本框 8">
            <a:extLst>
              <a:ext uri="{FF2B5EF4-FFF2-40B4-BE49-F238E27FC236}">
                <a16:creationId xmlns:a16="http://schemas.microsoft.com/office/drawing/2014/main" id="{E4D65F70-FB4D-21B0-C6C2-B8708D5599EE}"/>
              </a:ext>
            </a:extLst>
          </p:cNvPr>
          <p:cNvSpPr txBox="1"/>
          <p:nvPr/>
        </p:nvSpPr>
        <p:spPr>
          <a:xfrm>
            <a:off x="4346092" y="3233058"/>
            <a:ext cx="3499813" cy="1329262"/>
          </a:xfrm>
          <a:prstGeom prst="rect">
            <a:avLst/>
          </a:prstGeom>
          <a:noFill/>
        </p:spPr>
        <p:txBody>
          <a:bodyPr wrap="square" rtlCol="0">
            <a:normAutofit/>
          </a:bodyPr>
          <a:lstStyle/>
          <a:p>
            <a:pPr algn="ctr"/>
            <a:r>
              <a:rPr lang="en-US" altLang="zh-TW" sz="4000" dirty="0">
                <a:solidFill>
                  <a:schemeClr val="bg1"/>
                </a:solidFill>
                <a:latin typeface="Source Han Sans TC"/>
                <a:ea typeface="Source Han Sans TC"/>
              </a:rPr>
              <a:t>Code Development</a:t>
            </a:r>
          </a:p>
        </p:txBody>
      </p:sp>
    </p:spTree>
    <p:extLst>
      <p:ext uri="{BB962C8B-B14F-4D97-AF65-F5344CB8AC3E}">
        <p14:creationId xmlns:p14="http://schemas.microsoft.com/office/powerpoint/2010/main" val="30391149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CFA13058-5978-F9AA-9ECB-3A5FE69FDB25}"/>
              </a:ext>
            </a:extLst>
          </p:cNvPr>
          <p:cNvSpPr/>
          <p:nvPr/>
        </p:nvSpPr>
        <p:spPr>
          <a:xfrm rot="7991452">
            <a:off x="-2561623" y="-844810"/>
            <a:ext cx="5736697" cy="3287417"/>
          </a:xfrm>
          <a:custGeom>
            <a:avLst/>
            <a:gdLst>
              <a:gd name="connsiteX0" fmla="*/ 195239 w 3461557"/>
              <a:gd name="connsiteY0" fmla="*/ 387831 h 1616777"/>
              <a:gd name="connsiteX1" fmla="*/ 911676 w 3461557"/>
              <a:gd name="connsiteY1" fmla="*/ 1332 h 1616777"/>
              <a:gd name="connsiteX2" fmla="*/ 1769516 w 3461557"/>
              <a:gd name="connsiteY2" fmla="*/ 500952 h 1616777"/>
              <a:gd name="connsiteX3" fmla="*/ 2778184 w 3461557"/>
              <a:gd name="connsiteY3" fmla="*/ 133307 h 1616777"/>
              <a:gd name="connsiteX4" fmla="*/ 3334365 w 3461557"/>
              <a:gd name="connsiteY4" fmla="*/ 1537901 h 1616777"/>
              <a:gd name="connsiteX5" fmla="*/ 289507 w 3461557"/>
              <a:gd name="connsiteY5" fmla="*/ 1330511 h 1616777"/>
              <a:gd name="connsiteX6" fmla="*/ 195239 w 3461557"/>
              <a:gd name="connsiteY6" fmla="*/ 387831 h 161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1557" h="1616777">
                <a:moveTo>
                  <a:pt x="195239" y="387831"/>
                </a:moveTo>
                <a:cubicBezTo>
                  <a:pt x="298934" y="166301"/>
                  <a:pt x="649297" y="-17521"/>
                  <a:pt x="911676" y="1332"/>
                </a:cubicBezTo>
                <a:cubicBezTo>
                  <a:pt x="1174055" y="20185"/>
                  <a:pt x="1458431" y="478956"/>
                  <a:pt x="1769516" y="500952"/>
                </a:cubicBezTo>
                <a:cubicBezTo>
                  <a:pt x="2080601" y="522948"/>
                  <a:pt x="2517376" y="-39518"/>
                  <a:pt x="2778184" y="133307"/>
                </a:cubicBezTo>
                <a:cubicBezTo>
                  <a:pt x="3038992" y="306132"/>
                  <a:pt x="3749144" y="1338367"/>
                  <a:pt x="3334365" y="1537901"/>
                </a:cubicBezTo>
                <a:cubicBezTo>
                  <a:pt x="2919586" y="1737435"/>
                  <a:pt x="812695" y="1517476"/>
                  <a:pt x="289507" y="1330511"/>
                </a:cubicBezTo>
                <a:cubicBezTo>
                  <a:pt x="-233681" y="1143546"/>
                  <a:pt x="91544" y="609361"/>
                  <a:pt x="195239" y="387831"/>
                </a:cubicBezTo>
                <a:close/>
              </a:path>
            </a:pathLst>
          </a:cu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形状 2">
            <a:extLst>
              <a:ext uri="{FF2B5EF4-FFF2-40B4-BE49-F238E27FC236}">
                <a16:creationId xmlns:a16="http://schemas.microsoft.com/office/drawing/2014/main" id="{681F1E06-5FF9-FE24-50DD-90FEFD791E27}"/>
              </a:ext>
            </a:extLst>
          </p:cNvPr>
          <p:cNvSpPr/>
          <p:nvPr/>
        </p:nvSpPr>
        <p:spPr>
          <a:xfrm rot="7991452">
            <a:off x="-2242539" y="-680370"/>
            <a:ext cx="5736697" cy="3287417"/>
          </a:xfrm>
          <a:custGeom>
            <a:avLst/>
            <a:gdLst>
              <a:gd name="connsiteX0" fmla="*/ 195239 w 3461557"/>
              <a:gd name="connsiteY0" fmla="*/ 387831 h 1616777"/>
              <a:gd name="connsiteX1" fmla="*/ 911676 w 3461557"/>
              <a:gd name="connsiteY1" fmla="*/ 1332 h 1616777"/>
              <a:gd name="connsiteX2" fmla="*/ 1769516 w 3461557"/>
              <a:gd name="connsiteY2" fmla="*/ 500952 h 1616777"/>
              <a:gd name="connsiteX3" fmla="*/ 2778184 w 3461557"/>
              <a:gd name="connsiteY3" fmla="*/ 133307 h 1616777"/>
              <a:gd name="connsiteX4" fmla="*/ 3334365 w 3461557"/>
              <a:gd name="connsiteY4" fmla="*/ 1537901 h 1616777"/>
              <a:gd name="connsiteX5" fmla="*/ 289507 w 3461557"/>
              <a:gd name="connsiteY5" fmla="*/ 1330511 h 1616777"/>
              <a:gd name="connsiteX6" fmla="*/ 195239 w 3461557"/>
              <a:gd name="connsiteY6" fmla="*/ 387831 h 161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61557" h="1616777">
                <a:moveTo>
                  <a:pt x="195239" y="387831"/>
                </a:moveTo>
                <a:cubicBezTo>
                  <a:pt x="298934" y="166301"/>
                  <a:pt x="649297" y="-17521"/>
                  <a:pt x="911676" y="1332"/>
                </a:cubicBezTo>
                <a:cubicBezTo>
                  <a:pt x="1174055" y="20185"/>
                  <a:pt x="1458431" y="478956"/>
                  <a:pt x="1769516" y="500952"/>
                </a:cubicBezTo>
                <a:cubicBezTo>
                  <a:pt x="2080601" y="522948"/>
                  <a:pt x="2517376" y="-39518"/>
                  <a:pt x="2778184" y="133307"/>
                </a:cubicBezTo>
                <a:cubicBezTo>
                  <a:pt x="3038992" y="306132"/>
                  <a:pt x="3749144" y="1338367"/>
                  <a:pt x="3334365" y="1537901"/>
                </a:cubicBezTo>
                <a:cubicBezTo>
                  <a:pt x="2919586" y="1737435"/>
                  <a:pt x="812695" y="1517476"/>
                  <a:pt x="289507" y="1330511"/>
                </a:cubicBezTo>
                <a:cubicBezTo>
                  <a:pt x="-233681" y="1143546"/>
                  <a:pt x="91544" y="609361"/>
                  <a:pt x="195239" y="387831"/>
                </a:cubicBezTo>
                <a:close/>
              </a:path>
            </a:pathLst>
          </a:custGeom>
          <a:noFill/>
          <a:ln w="19050">
            <a:solidFill>
              <a:srgbClr val="E2C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074D36D4-84CF-C69D-5D68-4B046DD3CA59}"/>
              </a:ext>
            </a:extLst>
          </p:cNvPr>
          <p:cNvSpPr/>
          <p:nvPr/>
        </p:nvSpPr>
        <p:spPr>
          <a:xfrm rot="9147459">
            <a:off x="9734719" y="-811929"/>
            <a:ext cx="3828731" cy="2902759"/>
          </a:xfrm>
          <a:custGeom>
            <a:avLst/>
            <a:gdLst>
              <a:gd name="connsiteX0" fmla="*/ 0 w 2978765"/>
              <a:gd name="connsiteY0" fmla="*/ 455634 h 2340186"/>
              <a:gd name="connsiteX1" fmla="*/ 2618071 w 2978765"/>
              <a:gd name="connsiteY1" fmla="*/ 109125 h 2340186"/>
              <a:gd name="connsiteX2" fmla="*/ 2714324 w 2978765"/>
              <a:gd name="connsiteY2" fmla="*/ 2140055 h 2340186"/>
              <a:gd name="connsiteX3" fmla="*/ 356135 w 2978765"/>
              <a:gd name="connsiteY3" fmla="*/ 2265184 h 2340186"/>
              <a:gd name="connsiteX4" fmla="*/ 356135 w 2978765"/>
              <a:gd name="connsiteY4" fmla="*/ 2265184 h 2340186"/>
              <a:gd name="connsiteX5" fmla="*/ 0 w 2978765"/>
              <a:gd name="connsiteY5" fmla="*/ 455634 h 234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8765" h="2340186">
                <a:moveTo>
                  <a:pt x="0" y="455634"/>
                </a:moveTo>
                <a:cubicBezTo>
                  <a:pt x="1082842" y="142011"/>
                  <a:pt x="2165684" y="-171612"/>
                  <a:pt x="2618071" y="109125"/>
                </a:cubicBezTo>
                <a:cubicBezTo>
                  <a:pt x="3070458" y="389862"/>
                  <a:pt x="3091313" y="1780712"/>
                  <a:pt x="2714324" y="2140055"/>
                </a:cubicBezTo>
                <a:cubicBezTo>
                  <a:pt x="2337335" y="2499398"/>
                  <a:pt x="356135" y="2265184"/>
                  <a:pt x="356135" y="2265184"/>
                </a:cubicBezTo>
                <a:lnTo>
                  <a:pt x="356135" y="2265184"/>
                </a:lnTo>
                <a:lnTo>
                  <a:pt x="0" y="455634"/>
                </a:lnTo>
                <a:close/>
              </a:path>
            </a:pathLst>
          </a:custGeom>
          <a:solidFill>
            <a:srgbClr val="E2C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D4A58AD-1941-9FB9-E85D-E24D9BA7F318}"/>
              </a:ext>
            </a:extLst>
          </p:cNvPr>
          <p:cNvSpPr/>
          <p:nvPr/>
        </p:nvSpPr>
        <p:spPr>
          <a:xfrm>
            <a:off x="1676400" y="3619987"/>
            <a:ext cx="8990057" cy="347296"/>
          </a:xfrm>
          <a:prstGeom prst="rect">
            <a:avLst/>
          </a:pr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02E3E1C-3DD1-AC9C-1C7B-8A9E0A510946}"/>
              </a:ext>
            </a:extLst>
          </p:cNvPr>
          <p:cNvSpPr/>
          <p:nvPr/>
        </p:nvSpPr>
        <p:spPr>
          <a:xfrm>
            <a:off x="1045564" y="4963433"/>
            <a:ext cx="731226" cy="731226"/>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116D3C69-0C42-B5A5-C211-AD4F57778D95}"/>
              </a:ext>
            </a:extLst>
          </p:cNvPr>
          <p:cNvSpPr/>
          <p:nvPr/>
        </p:nvSpPr>
        <p:spPr>
          <a:xfrm>
            <a:off x="11019693" y="3946112"/>
            <a:ext cx="1172307" cy="1172307"/>
          </a:xfrm>
          <a:prstGeom prst="ellipse">
            <a:avLst/>
          </a:prstGeom>
          <a:solidFill>
            <a:srgbClr val="B3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任意多边形: 形状 7">
            <a:extLst>
              <a:ext uri="{FF2B5EF4-FFF2-40B4-BE49-F238E27FC236}">
                <a16:creationId xmlns:a16="http://schemas.microsoft.com/office/drawing/2014/main" id="{780F2ABD-D9E8-F898-56C0-0BEDA053F658}"/>
              </a:ext>
            </a:extLst>
          </p:cNvPr>
          <p:cNvSpPr/>
          <p:nvPr/>
        </p:nvSpPr>
        <p:spPr>
          <a:xfrm rot="9147459">
            <a:off x="9627783" y="-2107332"/>
            <a:ext cx="4042609" cy="3946063"/>
          </a:xfrm>
          <a:custGeom>
            <a:avLst/>
            <a:gdLst>
              <a:gd name="connsiteX0" fmla="*/ 0 w 2978765"/>
              <a:gd name="connsiteY0" fmla="*/ 455634 h 2340186"/>
              <a:gd name="connsiteX1" fmla="*/ 2618071 w 2978765"/>
              <a:gd name="connsiteY1" fmla="*/ 109125 h 2340186"/>
              <a:gd name="connsiteX2" fmla="*/ 2714324 w 2978765"/>
              <a:gd name="connsiteY2" fmla="*/ 2140055 h 2340186"/>
              <a:gd name="connsiteX3" fmla="*/ 356135 w 2978765"/>
              <a:gd name="connsiteY3" fmla="*/ 2265184 h 2340186"/>
              <a:gd name="connsiteX4" fmla="*/ 356135 w 2978765"/>
              <a:gd name="connsiteY4" fmla="*/ 2265184 h 2340186"/>
              <a:gd name="connsiteX5" fmla="*/ 0 w 2978765"/>
              <a:gd name="connsiteY5" fmla="*/ 455634 h 234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8765" h="2340186">
                <a:moveTo>
                  <a:pt x="0" y="455634"/>
                </a:moveTo>
                <a:cubicBezTo>
                  <a:pt x="1082842" y="142011"/>
                  <a:pt x="2165684" y="-171612"/>
                  <a:pt x="2618071" y="109125"/>
                </a:cubicBezTo>
                <a:cubicBezTo>
                  <a:pt x="3070458" y="389862"/>
                  <a:pt x="3091313" y="1780712"/>
                  <a:pt x="2714324" y="2140055"/>
                </a:cubicBezTo>
                <a:cubicBezTo>
                  <a:pt x="2337335" y="2499398"/>
                  <a:pt x="356135" y="2265184"/>
                  <a:pt x="356135" y="2265184"/>
                </a:cubicBezTo>
                <a:lnTo>
                  <a:pt x="356135" y="2265184"/>
                </a:lnTo>
                <a:lnTo>
                  <a:pt x="0" y="455634"/>
                </a:lnTo>
                <a:close/>
              </a:path>
            </a:pathLst>
          </a:custGeom>
          <a:noFill/>
          <a:ln w="19050">
            <a:solidFill>
              <a:srgbClr val="8C9B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090EE89-BA01-9A41-A76A-DD8AE6D61A96}"/>
              </a:ext>
            </a:extLst>
          </p:cNvPr>
          <p:cNvSpPr txBox="1"/>
          <p:nvPr/>
        </p:nvSpPr>
        <p:spPr>
          <a:xfrm>
            <a:off x="1525542" y="3107529"/>
            <a:ext cx="9207772" cy="838583"/>
          </a:xfrm>
          <a:prstGeom prst="rect">
            <a:avLst/>
          </a:prstGeom>
          <a:noFill/>
        </p:spPr>
        <p:txBody>
          <a:bodyPr wrap="square" rtlCol="0">
            <a:normAutofit fontScale="85000" lnSpcReduction="10000"/>
          </a:bodyPr>
          <a:lstStyle/>
          <a:p>
            <a:pPr algn="ctr"/>
            <a:r>
              <a:rPr lang="en-US" altLang="zh-TW" sz="6000" dirty="0">
                <a:latin typeface="Source Han Sans TC"/>
                <a:ea typeface="Source Han Sans TC"/>
              </a:rPr>
              <a:t>THANK YOU FOR YOUR LISTENING</a:t>
            </a:r>
            <a:endParaRPr lang="zh-TW" altLang="zh-TW" sz="6000" dirty="0">
              <a:latin typeface="Source Han Sans TC"/>
              <a:ea typeface="Source Han Sans TC"/>
            </a:endParaRPr>
          </a:p>
        </p:txBody>
      </p:sp>
      <p:sp>
        <p:nvSpPr>
          <p:cNvPr id="12" name="椭圆 11">
            <a:extLst>
              <a:ext uri="{FF2B5EF4-FFF2-40B4-BE49-F238E27FC236}">
                <a16:creationId xmlns:a16="http://schemas.microsoft.com/office/drawing/2014/main" id="{D275DC10-F513-A974-10B3-E967125D59A4}"/>
              </a:ext>
            </a:extLst>
          </p:cNvPr>
          <p:cNvSpPr/>
          <p:nvPr/>
        </p:nvSpPr>
        <p:spPr>
          <a:xfrm>
            <a:off x="2387461" y="5012092"/>
            <a:ext cx="1172307" cy="1172307"/>
          </a:xfrm>
          <a:prstGeom prst="ellipse">
            <a:avLst/>
          </a:prstGeom>
          <a:solidFill>
            <a:srgbClr val="B3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3" name="椭圆 12">
            <a:extLst>
              <a:ext uri="{FF2B5EF4-FFF2-40B4-BE49-F238E27FC236}">
                <a16:creationId xmlns:a16="http://schemas.microsoft.com/office/drawing/2014/main" id="{E57AC21A-216C-31FF-EC91-6E7226AAC2B0}"/>
              </a:ext>
            </a:extLst>
          </p:cNvPr>
          <p:cNvSpPr/>
          <p:nvPr/>
        </p:nvSpPr>
        <p:spPr>
          <a:xfrm>
            <a:off x="8597226" y="4827352"/>
            <a:ext cx="347296" cy="347296"/>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椭圆 13">
            <a:extLst>
              <a:ext uri="{FF2B5EF4-FFF2-40B4-BE49-F238E27FC236}">
                <a16:creationId xmlns:a16="http://schemas.microsoft.com/office/drawing/2014/main" id="{8B5297E3-511B-233D-9122-2201E7C8B077}"/>
              </a:ext>
            </a:extLst>
          </p:cNvPr>
          <p:cNvSpPr/>
          <p:nvPr/>
        </p:nvSpPr>
        <p:spPr>
          <a:xfrm>
            <a:off x="10134911" y="5831557"/>
            <a:ext cx="347296" cy="347296"/>
          </a:xfrm>
          <a:prstGeom prst="ellipse">
            <a:avLst/>
          </a:prstGeom>
          <a:solidFill>
            <a:srgbClr val="DED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Tree>
    <p:extLst>
      <p:ext uri="{BB962C8B-B14F-4D97-AF65-F5344CB8AC3E}">
        <p14:creationId xmlns:p14="http://schemas.microsoft.com/office/powerpoint/2010/main" val="18279859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BA2E94C-61DE-881E-B3F5-FAA4385743F1}"/>
              </a:ext>
            </a:extLst>
          </p:cNvPr>
          <p:cNvGrpSpPr/>
          <p:nvPr/>
        </p:nvGrpSpPr>
        <p:grpSpPr>
          <a:xfrm>
            <a:off x="4380139" y="1740443"/>
            <a:ext cx="3431722" cy="3237992"/>
            <a:chOff x="4277179" y="2069723"/>
            <a:chExt cx="3431722" cy="3237992"/>
          </a:xfrm>
        </p:grpSpPr>
        <p:sp>
          <p:nvSpPr>
            <p:cNvPr id="3" name="Freeform 5">
              <a:extLst>
                <a:ext uri="{FF2B5EF4-FFF2-40B4-BE49-F238E27FC236}">
                  <a16:creationId xmlns:a16="http://schemas.microsoft.com/office/drawing/2014/main" id="{5F0C0003-051F-3B36-D777-64B2BE9CC44C}"/>
                </a:ext>
              </a:extLst>
            </p:cNvPr>
            <p:cNvSpPr/>
            <p:nvPr/>
          </p:nvSpPr>
          <p:spPr bwMode="auto">
            <a:xfrm>
              <a:off x="4277179" y="2888068"/>
              <a:ext cx="1614574" cy="741672"/>
            </a:xfrm>
            <a:custGeom>
              <a:avLst/>
              <a:gdLst>
                <a:gd name="T0" fmla="*/ 462 w 462"/>
                <a:gd name="T1" fmla="*/ 0 h 212"/>
                <a:gd name="T2" fmla="*/ 392 w 462"/>
                <a:gd name="T3" fmla="*/ 36 h 212"/>
                <a:gd name="T4" fmla="*/ 108 w 462"/>
                <a:gd name="T5" fmla="*/ 36 h 212"/>
                <a:gd name="T6" fmla="*/ 93 w 462"/>
                <a:gd name="T7" fmla="*/ 48 h 212"/>
                <a:gd name="T8" fmla="*/ 7 w 462"/>
                <a:gd name="T9" fmla="*/ 199 h 212"/>
                <a:gd name="T10" fmla="*/ 22 w 462"/>
                <a:gd name="T11" fmla="*/ 212 h 212"/>
                <a:gd name="T12" fmla="*/ 294 w 462"/>
                <a:gd name="T13" fmla="*/ 212 h 212"/>
                <a:gd name="T14" fmla="*/ 366 w 462"/>
                <a:gd name="T15" fmla="*/ 176 h 212"/>
                <a:gd name="T16" fmla="*/ 462 w 46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11">
                  <a:moveTo>
                    <a:pt x="462" y="0"/>
                  </a:moveTo>
                  <a:cubicBezTo>
                    <a:pt x="462" y="0"/>
                    <a:pt x="447" y="36"/>
                    <a:pt x="392" y="36"/>
                  </a:cubicBezTo>
                  <a:cubicBezTo>
                    <a:pt x="108" y="36"/>
                    <a:pt x="108" y="36"/>
                    <a:pt x="108" y="36"/>
                  </a:cubicBezTo>
                  <a:cubicBezTo>
                    <a:pt x="96" y="36"/>
                    <a:pt x="93" y="48"/>
                    <a:pt x="93" y="48"/>
                  </a:cubicBezTo>
                  <a:cubicBezTo>
                    <a:pt x="7" y="199"/>
                    <a:pt x="7" y="199"/>
                    <a:pt x="7" y="199"/>
                  </a:cubicBezTo>
                  <a:cubicBezTo>
                    <a:pt x="7" y="199"/>
                    <a:pt x="0" y="212"/>
                    <a:pt x="22" y="212"/>
                  </a:cubicBezTo>
                  <a:cubicBezTo>
                    <a:pt x="294" y="212"/>
                    <a:pt x="294" y="212"/>
                    <a:pt x="294" y="212"/>
                  </a:cubicBezTo>
                  <a:cubicBezTo>
                    <a:pt x="345" y="212"/>
                    <a:pt x="366" y="176"/>
                    <a:pt x="366" y="176"/>
                  </a:cubicBezTo>
                  <a:lnTo>
                    <a:pt x="462" y="0"/>
                  </a:lnTo>
                  <a:close/>
                </a:path>
              </a:pathLst>
            </a:custGeom>
            <a:solidFill>
              <a:srgbClr val="A3BFA7"/>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 name="Freeform 6">
              <a:extLst>
                <a:ext uri="{FF2B5EF4-FFF2-40B4-BE49-F238E27FC236}">
                  <a16:creationId xmlns:a16="http://schemas.microsoft.com/office/drawing/2014/main" id="{176C6C3F-E163-43E9-0FDD-35FDD535AAA2}"/>
                </a:ext>
              </a:extLst>
            </p:cNvPr>
            <p:cNvSpPr/>
            <p:nvPr/>
          </p:nvSpPr>
          <p:spPr bwMode="auto">
            <a:xfrm>
              <a:off x="5891753" y="2069723"/>
              <a:ext cx="740197" cy="1618996"/>
            </a:xfrm>
            <a:custGeom>
              <a:avLst/>
              <a:gdLst>
                <a:gd name="T0" fmla="*/ 212 w 212"/>
                <a:gd name="T1" fmla="*/ 463 h 463"/>
                <a:gd name="T2" fmla="*/ 176 w 212"/>
                <a:gd name="T3" fmla="*/ 392 h 463"/>
                <a:gd name="T4" fmla="*/ 176 w 212"/>
                <a:gd name="T5" fmla="*/ 108 h 463"/>
                <a:gd name="T6" fmla="*/ 164 w 212"/>
                <a:gd name="T7" fmla="*/ 93 h 463"/>
                <a:gd name="T8" fmla="*/ 13 w 212"/>
                <a:gd name="T9" fmla="*/ 7 h 463"/>
                <a:gd name="T10" fmla="*/ 0 w 212"/>
                <a:gd name="T11" fmla="*/ 22 h 463"/>
                <a:gd name="T12" fmla="*/ 0 w 212"/>
                <a:gd name="T13" fmla="*/ 294 h 463"/>
                <a:gd name="T14" fmla="*/ 36 w 212"/>
                <a:gd name="T15" fmla="*/ 366 h 463"/>
                <a:gd name="T16" fmla="*/ 212 w 212"/>
                <a:gd name="T17"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62">
                  <a:moveTo>
                    <a:pt x="212" y="463"/>
                  </a:moveTo>
                  <a:cubicBezTo>
                    <a:pt x="212" y="463"/>
                    <a:pt x="176" y="448"/>
                    <a:pt x="176" y="392"/>
                  </a:cubicBezTo>
                  <a:cubicBezTo>
                    <a:pt x="176" y="108"/>
                    <a:pt x="176" y="108"/>
                    <a:pt x="176" y="108"/>
                  </a:cubicBezTo>
                  <a:cubicBezTo>
                    <a:pt x="176" y="97"/>
                    <a:pt x="164" y="93"/>
                    <a:pt x="164" y="93"/>
                  </a:cubicBezTo>
                  <a:cubicBezTo>
                    <a:pt x="13" y="7"/>
                    <a:pt x="13" y="7"/>
                    <a:pt x="13" y="7"/>
                  </a:cubicBezTo>
                  <a:cubicBezTo>
                    <a:pt x="13" y="7"/>
                    <a:pt x="0" y="0"/>
                    <a:pt x="0" y="22"/>
                  </a:cubicBezTo>
                  <a:cubicBezTo>
                    <a:pt x="0" y="294"/>
                    <a:pt x="0" y="294"/>
                    <a:pt x="0" y="294"/>
                  </a:cubicBezTo>
                  <a:cubicBezTo>
                    <a:pt x="0" y="346"/>
                    <a:pt x="36" y="366"/>
                    <a:pt x="36" y="366"/>
                  </a:cubicBezTo>
                  <a:lnTo>
                    <a:pt x="212" y="463"/>
                  </a:lnTo>
                  <a:close/>
                </a:path>
              </a:pathLst>
            </a:custGeom>
            <a:solidFill>
              <a:srgbClr val="BAC680"/>
            </a:solidFill>
            <a:ln>
              <a:noFill/>
            </a:ln>
          </p:spPr>
          <p:txBody>
            <a:bodyPr vert="horz" wrap="square" lIns="91440" tIns="45720" rIns="91440" bIns="45720" numCol="1" anchor="t" anchorCtr="0" compatLnSpc="1">
              <a:prstTxWarp prst="textNoShape">
                <a:avLst/>
              </a:prstTxWarp>
            </a:bodyPr>
            <a:lstStyle/>
            <a:p>
              <a:endParaRPr lang="id-ID">
                <a:ln w="0"/>
                <a:solidFill>
                  <a:schemeClr val="bg1">
                    <a:lumMod val="65000"/>
                  </a:schemeClr>
                </a:solidFill>
                <a:effectLst>
                  <a:outerShdw blurRad="38100" dist="19050" dir="2700000" algn="tl" rotWithShape="0">
                    <a:schemeClr val="dk1">
                      <a:alpha val="40000"/>
                    </a:schemeClr>
                  </a:outerShdw>
                </a:effectLst>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 name="Freeform 7">
              <a:extLst>
                <a:ext uri="{FF2B5EF4-FFF2-40B4-BE49-F238E27FC236}">
                  <a16:creationId xmlns:a16="http://schemas.microsoft.com/office/drawing/2014/main" id="{97B1B3FD-6165-A21C-DC50-CC24FB268D4B}"/>
                </a:ext>
              </a:extLst>
            </p:cNvPr>
            <p:cNvSpPr/>
            <p:nvPr/>
          </p:nvSpPr>
          <p:spPr bwMode="auto">
            <a:xfrm>
              <a:off x="6091378" y="3717133"/>
              <a:ext cx="1617523" cy="740197"/>
            </a:xfrm>
            <a:custGeom>
              <a:avLst/>
              <a:gdLst>
                <a:gd name="T0" fmla="*/ 0 w 463"/>
                <a:gd name="T1" fmla="*/ 212 h 212"/>
                <a:gd name="T2" fmla="*/ 70 w 463"/>
                <a:gd name="T3" fmla="*/ 176 h 212"/>
                <a:gd name="T4" fmla="*/ 354 w 463"/>
                <a:gd name="T5" fmla="*/ 176 h 212"/>
                <a:gd name="T6" fmla="*/ 369 w 463"/>
                <a:gd name="T7" fmla="*/ 164 h 212"/>
                <a:gd name="T8" fmla="*/ 455 w 463"/>
                <a:gd name="T9" fmla="*/ 13 h 212"/>
                <a:gd name="T10" fmla="*/ 441 w 463"/>
                <a:gd name="T11" fmla="*/ 0 h 212"/>
                <a:gd name="T12" fmla="*/ 168 w 463"/>
                <a:gd name="T13" fmla="*/ 0 h 212"/>
                <a:gd name="T14" fmla="*/ 97 w 463"/>
                <a:gd name="T15" fmla="*/ 36 h 212"/>
                <a:gd name="T16" fmla="*/ 0 w 463"/>
                <a:gd name="T1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211">
                  <a:moveTo>
                    <a:pt x="0" y="212"/>
                  </a:moveTo>
                  <a:cubicBezTo>
                    <a:pt x="0" y="212"/>
                    <a:pt x="15" y="176"/>
                    <a:pt x="70" y="176"/>
                  </a:cubicBezTo>
                  <a:cubicBezTo>
                    <a:pt x="354" y="176"/>
                    <a:pt x="354" y="176"/>
                    <a:pt x="354" y="176"/>
                  </a:cubicBezTo>
                  <a:cubicBezTo>
                    <a:pt x="366" y="176"/>
                    <a:pt x="369" y="164"/>
                    <a:pt x="369" y="164"/>
                  </a:cubicBezTo>
                  <a:cubicBezTo>
                    <a:pt x="455" y="13"/>
                    <a:pt x="455" y="13"/>
                    <a:pt x="455" y="13"/>
                  </a:cubicBezTo>
                  <a:cubicBezTo>
                    <a:pt x="455" y="13"/>
                    <a:pt x="463" y="0"/>
                    <a:pt x="441" y="0"/>
                  </a:cubicBezTo>
                  <a:cubicBezTo>
                    <a:pt x="168" y="0"/>
                    <a:pt x="168" y="0"/>
                    <a:pt x="168" y="0"/>
                  </a:cubicBezTo>
                  <a:cubicBezTo>
                    <a:pt x="117" y="0"/>
                    <a:pt x="97" y="36"/>
                    <a:pt x="97" y="36"/>
                  </a:cubicBezTo>
                  <a:lnTo>
                    <a:pt x="0" y="212"/>
                  </a:lnTo>
                  <a:close/>
                </a:path>
              </a:pathLst>
            </a:custGeom>
            <a:solidFill>
              <a:srgbClr val="79976B"/>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 name="Freeform 8">
              <a:extLst>
                <a:ext uri="{FF2B5EF4-FFF2-40B4-BE49-F238E27FC236}">
                  <a16:creationId xmlns:a16="http://schemas.microsoft.com/office/drawing/2014/main" id="{0C9F8EB1-B2DA-3B0F-0141-73A9F158E92E}"/>
                </a:ext>
              </a:extLst>
            </p:cNvPr>
            <p:cNvSpPr/>
            <p:nvPr/>
          </p:nvSpPr>
          <p:spPr bwMode="auto">
            <a:xfrm>
              <a:off x="5354130" y="3688719"/>
              <a:ext cx="737248" cy="1618996"/>
            </a:xfrm>
            <a:custGeom>
              <a:avLst/>
              <a:gdLst>
                <a:gd name="T0" fmla="*/ 0 w 211"/>
                <a:gd name="T1" fmla="*/ 0 h 463"/>
                <a:gd name="T2" fmla="*/ 35 w 211"/>
                <a:gd name="T3" fmla="*/ 70 h 463"/>
                <a:gd name="T4" fmla="*/ 35 w 211"/>
                <a:gd name="T5" fmla="*/ 355 h 463"/>
                <a:gd name="T6" fmla="*/ 47 w 211"/>
                <a:gd name="T7" fmla="*/ 370 h 463"/>
                <a:gd name="T8" fmla="*/ 199 w 211"/>
                <a:gd name="T9" fmla="*/ 456 h 463"/>
                <a:gd name="T10" fmla="*/ 211 w 211"/>
                <a:gd name="T11" fmla="*/ 441 h 463"/>
                <a:gd name="T12" fmla="*/ 211 w 211"/>
                <a:gd name="T13" fmla="*/ 169 h 463"/>
                <a:gd name="T14" fmla="*/ 176 w 211"/>
                <a:gd name="T15" fmla="*/ 97 h 463"/>
                <a:gd name="T16" fmla="*/ 0 w 211"/>
                <a:gd name="T17"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62">
                  <a:moveTo>
                    <a:pt x="0" y="0"/>
                  </a:moveTo>
                  <a:cubicBezTo>
                    <a:pt x="0" y="0"/>
                    <a:pt x="35" y="15"/>
                    <a:pt x="35" y="70"/>
                  </a:cubicBezTo>
                  <a:cubicBezTo>
                    <a:pt x="35" y="355"/>
                    <a:pt x="35" y="355"/>
                    <a:pt x="35" y="355"/>
                  </a:cubicBezTo>
                  <a:cubicBezTo>
                    <a:pt x="35" y="366"/>
                    <a:pt x="47" y="370"/>
                    <a:pt x="47" y="370"/>
                  </a:cubicBezTo>
                  <a:cubicBezTo>
                    <a:pt x="199" y="456"/>
                    <a:pt x="199" y="456"/>
                    <a:pt x="199" y="456"/>
                  </a:cubicBezTo>
                  <a:cubicBezTo>
                    <a:pt x="199" y="456"/>
                    <a:pt x="211" y="463"/>
                    <a:pt x="211" y="441"/>
                  </a:cubicBezTo>
                  <a:cubicBezTo>
                    <a:pt x="211" y="169"/>
                    <a:pt x="211" y="169"/>
                    <a:pt x="211" y="169"/>
                  </a:cubicBezTo>
                  <a:cubicBezTo>
                    <a:pt x="211" y="117"/>
                    <a:pt x="176" y="97"/>
                    <a:pt x="176" y="97"/>
                  </a:cubicBezTo>
                  <a:lnTo>
                    <a:pt x="0" y="0"/>
                  </a:lnTo>
                  <a:close/>
                </a:path>
              </a:pathLst>
            </a:custGeom>
            <a:solidFill>
              <a:srgbClr val="E2C351"/>
            </a:solidFill>
            <a:ln>
              <a:noFill/>
            </a:ln>
          </p:spPr>
          <p:txBody>
            <a:bodyPr vert="horz" wrap="square" lIns="91440" tIns="45720" rIns="91440" bIns="45720" numCol="1" anchor="t" anchorCtr="0" compatLnSpc="1">
              <a:prstTxWarp prst="textNoShape">
                <a:avLst/>
              </a:prstTxWarp>
            </a:bodyPr>
            <a:lstStyle/>
            <a:p>
              <a:endParaRPr lang="id-ID">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7" name="组合 6">
            <a:extLst>
              <a:ext uri="{FF2B5EF4-FFF2-40B4-BE49-F238E27FC236}">
                <a16:creationId xmlns:a16="http://schemas.microsoft.com/office/drawing/2014/main" id="{5305FAE8-4CF0-1E4E-462B-58F406EF5CA1}"/>
              </a:ext>
            </a:extLst>
          </p:cNvPr>
          <p:cNvGrpSpPr/>
          <p:nvPr/>
        </p:nvGrpSpPr>
        <p:grpSpPr>
          <a:xfrm>
            <a:off x="1144372" y="2233087"/>
            <a:ext cx="2428480" cy="1399673"/>
            <a:chOff x="2136360" y="3893492"/>
            <a:chExt cx="1886136" cy="1399673"/>
          </a:xfrm>
        </p:grpSpPr>
        <p:sp>
          <p:nvSpPr>
            <p:cNvPr id="8" name="文本框 7">
              <a:extLst>
                <a:ext uri="{FF2B5EF4-FFF2-40B4-BE49-F238E27FC236}">
                  <a16:creationId xmlns:a16="http://schemas.microsoft.com/office/drawing/2014/main" id="{7672FD15-3432-5D87-AD4B-C88D037CAB20}"/>
                </a:ext>
              </a:extLst>
            </p:cNvPr>
            <p:cNvSpPr txBox="1"/>
            <p:nvPr/>
          </p:nvSpPr>
          <p:spPr>
            <a:xfrm>
              <a:off x="2136360" y="4262824"/>
              <a:ext cx="1886136"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9" name="矩形 8">
              <a:extLst>
                <a:ext uri="{FF2B5EF4-FFF2-40B4-BE49-F238E27FC236}">
                  <a16:creationId xmlns:a16="http://schemas.microsoft.com/office/drawing/2014/main" id="{E0805CB6-8286-5D20-7440-8177FAE148C4}"/>
                </a:ext>
              </a:extLst>
            </p:cNvPr>
            <p:cNvSpPr/>
            <p:nvPr/>
          </p:nvSpPr>
          <p:spPr>
            <a:xfrm>
              <a:off x="2511738" y="3893492"/>
              <a:ext cx="1099848"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grpSp>
        <p:nvGrpSpPr>
          <p:cNvPr id="10" name="组合 9">
            <a:extLst>
              <a:ext uri="{FF2B5EF4-FFF2-40B4-BE49-F238E27FC236}">
                <a16:creationId xmlns:a16="http://schemas.microsoft.com/office/drawing/2014/main" id="{B943856C-E39D-AB9E-72DE-2160DF44CE44}"/>
              </a:ext>
            </a:extLst>
          </p:cNvPr>
          <p:cNvGrpSpPr/>
          <p:nvPr/>
        </p:nvGrpSpPr>
        <p:grpSpPr>
          <a:xfrm>
            <a:off x="4780473" y="5307715"/>
            <a:ext cx="2428480" cy="1399673"/>
            <a:chOff x="2136360" y="3893492"/>
            <a:chExt cx="1886136" cy="1399673"/>
          </a:xfrm>
        </p:grpSpPr>
        <p:sp>
          <p:nvSpPr>
            <p:cNvPr id="11" name="文本框 10">
              <a:extLst>
                <a:ext uri="{FF2B5EF4-FFF2-40B4-BE49-F238E27FC236}">
                  <a16:creationId xmlns:a16="http://schemas.microsoft.com/office/drawing/2014/main" id="{1BC1A5C8-9FEE-A360-8E20-AD733C9B5640}"/>
                </a:ext>
              </a:extLst>
            </p:cNvPr>
            <p:cNvSpPr txBox="1"/>
            <p:nvPr/>
          </p:nvSpPr>
          <p:spPr>
            <a:xfrm>
              <a:off x="2136360" y="4262824"/>
              <a:ext cx="1886136"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2" name="矩形 11">
              <a:extLst>
                <a:ext uri="{FF2B5EF4-FFF2-40B4-BE49-F238E27FC236}">
                  <a16:creationId xmlns:a16="http://schemas.microsoft.com/office/drawing/2014/main" id="{AF951FE5-6D89-D563-972E-8B3BD4E84173}"/>
                </a:ext>
              </a:extLst>
            </p:cNvPr>
            <p:cNvSpPr/>
            <p:nvPr/>
          </p:nvSpPr>
          <p:spPr>
            <a:xfrm>
              <a:off x="2511737" y="3893493"/>
              <a:ext cx="1099848"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grpSp>
        <p:nvGrpSpPr>
          <p:cNvPr id="13" name="组合 12">
            <a:extLst>
              <a:ext uri="{FF2B5EF4-FFF2-40B4-BE49-F238E27FC236}">
                <a16:creationId xmlns:a16="http://schemas.microsoft.com/office/drawing/2014/main" id="{E410765C-AF49-8ABF-919B-1AB9D0A5E4B8}"/>
              </a:ext>
            </a:extLst>
          </p:cNvPr>
          <p:cNvGrpSpPr/>
          <p:nvPr/>
        </p:nvGrpSpPr>
        <p:grpSpPr>
          <a:xfrm>
            <a:off x="4980098" y="234305"/>
            <a:ext cx="2428480" cy="1399673"/>
            <a:chOff x="2136360" y="3893492"/>
            <a:chExt cx="1886136" cy="1399673"/>
          </a:xfrm>
        </p:grpSpPr>
        <p:sp>
          <p:nvSpPr>
            <p:cNvPr id="14" name="文本框 13">
              <a:extLst>
                <a:ext uri="{FF2B5EF4-FFF2-40B4-BE49-F238E27FC236}">
                  <a16:creationId xmlns:a16="http://schemas.microsoft.com/office/drawing/2014/main" id="{1962E5D4-A62C-7C60-175B-67E18ADBAE22}"/>
                </a:ext>
              </a:extLst>
            </p:cNvPr>
            <p:cNvSpPr txBox="1"/>
            <p:nvPr/>
          </p:nvSpPr>
          <p:spPr>
            <a:xfrm>
              <a:off x="2136360" y="4262824"/>
              <a:ext cx="1886136"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5" name="矩形 14">
              <a:extLst>
                <a:ext uri="{FF2B5EF4-FFF2-40B4-BE49-F238E27FC236}">
                  <a16:creationId xmlns:a16="http://schemas.microsoft.com/office/drawing/2014/main" id="{6A815635-82B0-ED41-B220-F2E2FA4284E7}"/>
                </a:ext>
              </a:extLst>
            </p:cNvPr>
            <p:cNvSpPr/>
            <p:nvPr/>
          </p:nvSpPr>
          <p:spPr>
            <a:xfrm>
              <a:off x="2511737" y="3893492"/>
              <a:ext cx="1099848"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grpSp>
        <p:nvGrpSpPr>
          <p:cNvPr id="16" name="组合 15">
            <a:extLst>
              <a:ext uri="{FF2B5EF4-FFF2-40B4-BE49-F238E27FC236}">
                <a16:creationId xmlns:a16="http://schemas.microsoft.com/office/drawing/2014/main" id="{39FC7FE0-477B-6DD4-0214-C121D27B4D55}"/>
              </a:ext>
            </a:extLst>
          </p:cNvPr>
          <p:cNvGrpSpPr/>
          <p:nvPr/>
        </p:nvGrpSpPr>
        <p:grpSpPr>
          <a:xfrm>
            <a:off x="8718791" y="2929624"/>
            <a:ext cx="2428480" cy="1399673"/>
            <a:chOff x="2136360" y="3893492"/>
            <a:chExt cx="1886136" cy="1399673"/>
          </a:xfrm>
        </p:grpSpPr>
        <p:sp>
          <p:nvSpPr>
            <p:cNvPr id="17" name="文本框 16">
              <a:extLst>
                <a:ext uri="{FF2B5EF4-FFF2-40B4-BE49-F238E27FC236}">
                  <a16:creationId xmlns:a16="http://schemas.microsoft.com/office/drawing/2014/main" id="{08C0B3E3-5731-2EFF-1313-20E84EB905CB}"/>
                </a:ext>
              </a:extLst>
            </p:cNvPr>
            <p:cNvSpPr txBox="1"/>
            <p:nvPr/>
          </p:nvSpPr>
          <p:spPr>
            <a:xfrm>
              <a:off x="2136360" y="4262824"/>
              <a:ext cx="1886136"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8" name="矩形 17">
              <a:extLst>
                <a:ext uri="{FF2B5EF4-FFF2-40B4-BE49-F238E27FC236}">
                  <a16:creationId xmlns:a16="http://schemas.microsoft.com/office/drawing/2014/main" id="{A6AA09AA-7A9A-E445-05AE-51B9D5D7A8EB}"/>
                </a:ext>
              </a:extLst>
            </p:cNvPr>
            <p:cNvSpPr/>
            <p:nvPr/>
          </p:nvSpPr>
          <p:spPr>
            <a:xfrm>
              <a:off x="2511738" y="3893492"/>
              <a:ext cx="1099848"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spTree>
    <p:extLst>
      <p:ext uri="{BB962C8B-B14F-4D97-AF65-F5344CB8AC3E}">
        <p14:creationId xmlns:p14="http://schemas.microsoft.com/office/powerpoint/2010/main" val="4284017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4">
            <a:extLst>
              <a:ext uri="{FF2B5EF4-FFF2-40B4-BE49-F238E27FC236}">
                <a16:creationId xmlns:a16="http://schemas.microsoft.com/office/drawing/2014/main" id="{8E01A08E-1ED2-7F56-0287-CC5186619313}"/>
              </a:ext>
            </a:extLst>
          </p:cNvPr>
          <p:cNvGrpSpPr/>
          <p:nvPr/>
        </p:nvGrpSpPr>
        <p:grpSpPr>
          <a:xfrm>
            <a:off x="1005404" y="2334588"/>
            <a:ext cx="10219292" cy="2567439"/>
            <a:chOff x="601673" y="2092002"/>
            <a:chExt cx="7940655" cy="1994967"/>
          </a:xfrm>
        </p:grpSpPr>
        <p:sp>
          <p:nvSpPr>
            <p:cNvPr id="3" name="Arc 4">
              <a:extLst>
                <a:ext uri="{FF2B5EF4-FFF2-40B4-BE49-F238E27FC236}">
                  <a16:creationId xmlns:a16="http://schemas.microsoft.com/office/drawing/2014/main" id="{D0812914-8ADE-96FD-6567-220C3DBEC14F}"/>
                </a:ext>
              </a:extLst>
            </p:cNvPr>
            <p:cNvSpPr/>
            <p:nvPr/>
          </p:nvSpPr>
          <p:spPr bwMode="auto">
            <a:xfrm>
              <a:off x="4572000" y="2101806"/>
              <a:ext cx="1985165" cy="1985163"/>
            </a:xfrm>
            <a:prstGeom prst="arc">
              <a:avLst>
                <a:gd name="adj1" fmla="val 6568"/>
                <a:gd name="adj2" fmla="val 10805652"/>
              </a:avLst>
            </a:prstGeom>
            <a:solidFill>
              <a:srgbClr val="B0B786"/>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ct val="0"/>
                </a:spcBef>
                <a:spcAft>
                  <a:spcPct val="0"/>
                </a:spcAft>
              </a:pPr>
              <a:endParaRPr lang="en-US"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 name="Arc 5">
              <a:extLst>
                <a:ext uri="{FF2B5EF4-FFF2-40B4-BE49-F238E27FC236}">
                  <a16:creationId xmlns:a16="http://schemas.microsoft.com/office/drawing/2014/main" id="{6C339965-0A7E-29A0-3759-364A520AF794}"/>
                </a:ext>
              </a:extLst>
            </p:cNvPr>
            <p:cNvSpPr/>
            <p:nvPr/>
          </p:nvSpPr>
          <p:spPr bwMode="auto">
            <a:xfrm>
              <a:off x="601673" y="2101806"/>
              <a:ext cx="1985165" cy="1985163"/>
            </a:xfrm>
            <a:prstGeom prst="arc">
              <a:avLst>
                <a:gd name="adj1" fmla="val 7525"/>
                <a:gd name="adj2" fmla="val 10806263"/>
              </a:avLst>
            </a:prstGeom>
            <a:solidFill>
              <a:srgbClr val="A3BFA7"/>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ct val="0"/>
                </a:spcBef>
                <a:spcAft>
                  <a:spcPct val="0"/>
                </a:spcAft>
              </a:pPr>
              <a:endParaRPr lang="en-US"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5" name="Arc 6">
              <a:extLst>
                <a:ext uri="{FF2B5EF4-FFF2-40B4-BE49-F238E27FC236}">
                  <a16:creationId xmlns:a16="http://schemas.microsoft.com/office/drawing/2014/main" id="{93DF6109-9E07-5084-AE88-DCB5CEA1D197}"/>
                </a:ext>
              </a:extLst>
            </p:cNvPr>
            <p:cNvSpPr/>
            <p:nvPr/>
          </p:nvSpPr>
          <p:spPr bwMode="auto">
            <a:xfrm rot="10800000">
              <a:off x="2586838" y="2092002"/>
              <a:ext cx="1985163" cy="1985163"/>
            </a:xfrm>
            <a:prstGeom prst="arc">
              <a:avLst>
                <a:gd name="adj1" fmla="val 21575380"/>
                <a:gd name="adj2" fmla="val 10806753"/>
              </a:avLst>
            </a:prstGeom>
            <a:solidFill>
              <a:srgbClr val="8C9B79"/>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ct val="0"/>
                </a:spcBef>
                <a:spcAft>
                  <a:spcPct val="0"/>
                </a:spcAft>
              </a:pPr>
              <a:endParaRPr lang="en-US"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 name="Arc 7">
              <a:extLst>
                <a:ext uri="{FF2B5EF4-FFF2-40B4-BE49-F238E27FC236}">
                  <a16:creationId xmlns:a16="http://schemas.microsoft.com/office/drawing/2014/main" id="{2C0B5BA3-B36E-8990-1328-484F753B1B14}"/>
                </a:ext>
              </a:extLst>
            </p:cNvPr>
            <p:cNvSpPr/>
            <p:nvPr/>
          </p:nvSpPr>
          <p:spPr bwMode="auto">
            <a:xfrm rot="10800000">
              <a:off x="6557165" y="2092002"/>
              <a:ext cx="1985163" cy="1985163"/>
            </a:xfrm>
            <a:prstGeom prst="arc">
              <a:avLst>
                <a:gd name="adj1" fmla="val 21575180"/>
                <a:gd name="adj2" fmla="val 10806263"/>
              </a:avLst>
            </a:prstGeom>
            <a:solidFill>
              <a:srgbClr val="B3C0A0"/>
            </a:solidFill>
            <a:ln w="127000" cap="rnd">
              <a:noFill/>
            </a:ln>
            <a:effectLst/>
          </p:spPr>
          <p:style>
            <a:lnRef idx="1">
              <a:schemeClr val="accent1"/>
            </a:lnRef>
            <a:fillRef idx="0">
              <a:schemeClr val="accent1"/>
            </a:fillRef>
            <a:effectRef idx="0">
              <a:schemeClr val="accent1"/>
            </a:effectRef>
            <a:fontRef idx="minor">
              <a:schemeClr val="tx1"/>
            </a:fontRef>
          </p:style>
          <p:txBody>
            <a:bodyPr anchor="ctr"/>
            <a:lstStyle/>
            <a:p>
              <a:pPr algn="ctr" fontAlgn="auto" hangingPunct="0">
                <a:spcBef>
                  <a:spcPct val="0"/>
                </a:spcBef>
                <a:spcAft>
                  <a:spcPct val="0"/>
                </a:spcAft>
              </a:pPr>
              <a:endParaRPr lang="en-US"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 name="Rectangle 12">
              <a:extLst>
                <a:ext uri="{FF2B5EF4-FFF2-40B4-BE49-F238E27FC236}">
                  <a16:creationId xmlns:a16="http://schemas.microsoft.com/office/drawing/2014/main" id="{727C6F7D-BDE5-2301-DE3A-BAC8D216D380}"/>
                </a:ext>
              </a:extLst>
            </p:cNvPr>
            <p:cNvSpPr/>
            <p:nvPr/>
          </p:nvSpPr>
          <p:spPr>
            <a:xfrm>
              <a:off x="3379684" y="2454116"/>
              <a:ext cx="143541" cy="263065"/>
            </a:xfrm>
            <a:prstGeom prst="rect">
              <a:avLst/>
            </a:prstGeom>
            <a:ln>
              <a:noFill/>
            </a:ln>
          </p:spPr>
          <p:txBody>
            <a:bodyPr wrap="none">
              <a:spAutoFit/>
            </a:bodyPr>
            <a:lstStyle/>
            <a:p>
              <a:endParaRPr lang="id-ID"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 name="Rectangle 13">
              <a:extLst>
                <a:ext uri="{FF2B5EF4-FFF2-40B4-BE49-F238E27FC236}">
                  <a16:creationId xmlns:a16="http://schemas.microsoft.com/office/drawing/2014/main" id="{A3F3B401-04B7-7A18-11DF-19F83B3DD03F}"/>
                </a:ext>
              </a:extLst>
            </p:cNvPr>
            <p:cNvSpPr/>
            <p:nvPr/>
          </p:nvSpPr>
          <p:spPr>
            <a:xfrm>
              <a:off x="7313143" y="2454116"/>
              <a:ext cx="143541" cy="263065"/>
            </a:xfrm>
            <a:prstGeom prst="rect">
              <a:avLst/>
            </a:prstGeom>
            <a:ln>
              <a:noFill/>
            </a:ln>
          </p:spPr>
          <p:txBody>
            <a:bodyPr wrap="none">
              <a:spAutoFit/>
            </a:bodyPr>
            <a:lstStyle/>
            <a:p>
              <a:endParaRPr lang="id-ID" sz="16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9" name="文本框 8">
            <a:extLst>
              <a:ext uri="{FF2B5EF4-FFF2-40B4-BE49-F238E27FC236}">
                <a16:creationId xmlns:a16="http://schemas.microsoft.com/office/drawing/2014/main" id="{52250110-AD3A-E23C-B433-24D2F33F4611}"/>
              </a:ext>
            </a:extLst>
          </p:cNvPr>
          <p:cNvSpPr txBox="1"/>
          <p:nvPr/>
        </p:nvSpPr>
        <p:spPr>
          <a:xfrm>
            <a:off x="1252441" y="2325745"/>
            <a:ext cx="2428480"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0" name="矩形 9">
            <a:extLst>
              <a:ext uri="{FF2B5EF4-FFF2-40B4-BE49-F238E27FC236}">
                <a16:creationId xmlns:a16="http://schemas.microsoft.com/office/drawing/2014/main" id="{1C413D4C-57FC-DB51-87BA-64C5D4896E54}"/>
              </a:ext>
            </a:extLst>
          </p:cNvPr>
          <p:cNvSpPr/>
          <p:nvPr/>
        </p:nvSpPr>
        <p:spPr>
          <a:xfrm>
            <a:off x="1735755" y="1956413"/>
            <a:ext cx="1416101"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1" name="文本框 10">
            <a:extLst>
              <a:ext uri="{FF2B5EF4-FFF2-40B4-BE49-F238E27FC236}">
                <a16:creationId xmlns:a16="http://schemas.microsoft.com/office/drawing/2014/main" id="{E9ADF8B1-CEB3-2048-FE2F-689C8DB8EE89}"/>
              </a:ext>
            </a:extLst>
          </p:cNvPr>
          <p:cNvSpPr txBox="1"/>
          <p:nvPr/>
        </p:nvSpPr>
        <p:spPr>
          <a:xfrm>
            <a:off x="6196975" y="2325745"/>
            <a:ext cx="2428480"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2" name="矩形 11">
            <a:extLst>
              <a:ext uri="{FF2B5EF4-FFF2-40B4-BE49-F238E27FC236}">
                <a16:creationId xmlns:a16="http://schemas.microsoft.com/office/drawing/2014/main" id="{0ADF8B72-8DC9-3C90-46D0-6309A91A4BFA}"/>
              </a:ext>
            </a:extLst>
          </p:cNvPr>
          <p:cNvSpPr/>
          <p:nvPr/>
        </p:nvSpPr>
        <p:spPr>
          <a:xfrm>
            <a:off x="6680288" y="1956413"/>
            <a:ext cx="1416101"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3" name="文本框 12">
            <a:extLst>
              <a:ext uri="{FF2B5EF4-FFF2-40B4-BE49-F238E27FC236}">
                <a16:creationId xmlns:a16="http://schemas.microsoft.com/office/drawing/2014/main" id="{D364F6B5-7EDB-A702-CB1E-1C967D27B610}"/>
              </a:ext>
            </a:extLst>
          </p:cNvPr>
          <p:cNvSpPr txBox="1"/>
          <p:nvPr/>
        </p:nvSpPr>
        <p:spPr>
          <a:xfrm>
            <a:off x="3566449" y="4222279"/>
            <a:ext cx="2428480"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4" name="矩形 13">
            <a:extLst>
              <a:ext uri="{FF2B5EF4-FFF2-40B4-BE49-F238E27FC236}">
                <a16:creationId xmlns:a16="http://schemas.microsoft.com/office/drawing/2014/main" id="{DE50E0D7-C00B-5AC9-2A9D-431FA262340C}"/>
              </a:ext>
            </a:extLst>
          </p:cNvPr>
          <p:cNvSpPr/>
          <p:nvPr/>
        </p:nvSpPr>
        <p:spPr>
          <a:xfrm>
            <a:off x="4049763" y="3852947"/>
            <a:ext cx="1416101"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5" name="文本框 14">
            <a:extLst>
              <a:ext uri="{FF2B5EF4-FFF2-40B4-BE49-F238E27FC236}">
                <a16:creationId xmlns:a16="http://schemas.microsoft.com/office/drawing/2014/main" id="{D0E24E77-B8EB-1BD0-D9CF-EADFB5A090A5}"/>
              </a:ext>
            </a:extLst>
          </p:cNvPr>
          <p:cNvSpPr txBox="1"/>
          <p:nvPr/>
        </p:nvSpPr>
        <p:spPr>
          <a:xfrm>
            <a:off x="8504760" y="4222279"/>
            <a:ext cx="2428480" cy="103034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6" name="矩形 15">
            <a:extLst>
              <a:ext uri="{FF2B5EF4-FFF2-40B4-BE49-F238E27FC236}">
                <a16:creationId xmlns:a16="http://schemas.microsoft.com/office/drawing/2014/main" id="{B070DDEE-279F-9E36-CAC3-5920861C0738}"/>
              </a:ext>
            </a:extLst>
          </p:cNvPr>
          <p:cNvSpPr/>
          <p:nvPr/>
        </p:nvSpPr>
        <p:spPr>
          <a:xfrm>
            <a:off x="8988074" y="3852947"/>
            <a:ext cx="1416101"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Tree>
    <p:extLst>
      <p:ext uri="{BB962C8B-B14F-4D97-AF65-F5344CB8AC3E}">
        <p14:creationId xmlns:p14="http://schemas.microsoft.com/office/powerpoint/2010/main" val="35527386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ïś1îḓé">
            <a:extLst>
              <a:ext uri="{FF2B5EF4-FFF2-40B4-BE49-F238E27FC236}">
                <a16:creationId xmlns:a16="http://schemas.microsoft.com/office/drawing/2014/main" id="{013049BD-305F-F029-D7BB-EAF72C1463DB}"/>
              </a:ext>
            </a:extLst>
          </p:cNvPr>
          <p:cNvSpPr/>
          <p:nvPr/>
        </p:nvSpPr>
        <p:spPr bwMode="auto">
          <a:xfrm>
            <a:off x="5897323" y="2510125"/>
            <a:ext cx="1207243" cy="1009650"/>
          </a:xfrm>
          <a:prstGeom prst="rect">
            <a:avLst/>
          </a:prstGeom>
          <a:noFill/>
          <a:ln>
            <a:noFill/>
          </a:ln>
        </p:spPr>
        <p:txBody>
          <a:bodyPr wrap="none" lIns="0" tIns="0" rIns="0" bIns="0" anchor="ctr">
            <a:normAutofit/>
          </a:bodyPr>
          <a:lstStyle/>
          <a:p>
            <a:r>
              <a:rPr lang="zh-TW" altLang="zh-TW" sz="6000">
                <a:solidFill>
                  <a:srgbClr val="B3C0A0"/>
                </a:solidFill>
                <a:latin typeface="Source Han Sans TC"/>
                <a:ea typeface="Source Han Sans TC"/>
                <a:sym typeface="思源黑体" panose="020B0500000000000000" pitchFamily="34" charset="-122"/>
              </a:rPr>
              <a:t>88%</a:t>
            </a:r>
          </a:p>
        </p:txBody>
      </p:sp>
      <p:cxnSp>
        <p:nvCxnSpPr>
          <p:cNvPr id="3" name="直接连接符 2">
            <a:extLst>
              <a:ext uri="{FF2B5EF4-FFF2-40B4-BE49-F238E27FC236}">
                <a16:creationId xmlns:a16="http://schemas.microsoft.com/office/drawing/2014/main" id="{BB0D2749-6D22-78E4-8B38-73131FCC0395}"/>
              </a:ext>
            </a:extLst>
          </p:cNvPr>
          <p:cNvCxnSpPr/>
          <p:nvPr/>
        </p:nvCxnSpPr>
        <p:spPr>
          <a:xfrm flipH="1">
            <a:off x="7613031" y="2626286"/>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iṥḻïḋé">
            <a:extLst>
              <a:ext uri="{FF2B5EF4-FFF2-40B4-BE49-F238E27FC236}">
                <a16:creationId xmlns:a16="http://schemas.microsoft.com/office/drawing/2014/main" id="{4AB1D4D1-C9D9-E3C1-28AB-2841064F8A43}"/>
              </a:ext>
            </a:extLst>
          </p:cNvPr>
          <p:cNvSpPr/>
          <p:nvPr/>
        </p:nvSpPr>
        <p:spPr bwMode="auto">
          <a:xfrm>
            <a:off x="5875154" y="4358360"/>
            <a:ext cx="964142" cy="1009650"/>
          </a:xfrm>
          <a:prstGeom prst="rect">
            <a:avLst/>
          </a:prstGeom>
          <a:noFill/>
          <a:ln>
            <a:noFill/>
          </a:ln>
        </p:spPr>
        <p:txBody>
          <a:bodyPr wrap="none" lIns="0" tIns="0" rIns="0" bIns="0" anchor="ctr">
            <a:normAutofit/>
          </a:bodyPr>
          <a:lstStyle/>
          <a:p>
            <a:pPr algn="l"/>
            <a:r>
              <a:rPr lang="zh-TW" altLang="zh-TW" sz="6000">
                <a:solidFill>
                  <a:srgbClr val="B3C0A0"/>
                </a:solidFill>
                <a:latin typeface="Source Han Sans TC"/>
                <a:ea typeface="Source Han Sans TC"/>
                <a:sym typeface="思源黑体" panose="020B0500000000000000" pitchFamily="34" charset="-122"/>
              </a:rPr>
              <a:t>60%</a:t>
            </a:r>
          </a:p>
        </p:txBody>
      </p:sp>
      <p:cxnSp>
        <p:nvCxnSpPr>
          <p:cNvPr id="5" name="直接连接符 4">
            <a:extLst>
              <a:ext uri="{FF2B5EF4-FFF2-40B4-BE49-F238E27FC236}">
                <a16:creationId xmlns:a16="http://schemas.microsoft.com/office/drawing/2014/main" id="{D30314C0-13CD-883E-BEF3-BB51B8654F68}"/>
              </a:ext>
            </a:extLst>
          </p:cNvPr>
          <p:cNvCxnSpPr/>
          <p:nvPr/>
        </p:nvCxnSpPr>
        <p:spPr>
          <a:xfrm flipH="1">
            <a:off x="7613031" y="4581065"/>
            <a:ext cx="0" cy="777328"/>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4B6684C-C12F-A12E-CC7A-485417ABBD3E}"/>
              </a:ext>
            </a:extLst>
          </p:cNvPr>
          <p:cNvSpPr/>
          <p:nvPr/>
        </p:nvSpPr>
        <p:spPr>
          <a:xfrm>
            <a:off x="1560059" y="-11842"/>
            <a:ext cx="3293113" cy="688168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nvGrpSpPr>
          <p:cNvPr id="7" name="组合 6">
            <a:extLst>
              <a:ext uri="{FF2B5EF4-FFF2-40B4-BE49-F238E27FC236}">
                <a16:creationId xmlns:a16="http://schemas.microsoft.com/office/drawing/2014/main" id="{505305F1-B401-026F-F318-E0B2DF12AF06}"/>
              </a:ext>
            </a:extLst>
          </p:cNvPr>
          <p:cNvGrpSpPr/>
          <p:nvPr/>
        </p:nvGrpSpPr>
        <p:grpSpPr>
          <a:xfrm>
            <a:off x="7922820" y="2480140"/>
            <a:ext cx="3055323" cy="984331"/>
            <a:chOff x="1011602" y="1671322"/>
            <a:chExt cx="3055323" cy="984331"/>
          </a:xfrm>
        </p:grpSpPr>
        <p:sp>
          <p:nvSpPr>
            <p:cNvPr id="8" name="Synergistically utilize technically sound portals with frictionless chains. Dramatically customize…">
              <a:extLst>
                <a:ext uri="{FF2B5EF4-FFF2-40B4-BE49-F238E27FC236}">
                  <a16:creationId xmlns:a16="http://schemas.microsoft.com/office/drawing/2014/main" id="{87787D77-E871-4BC7-7724-80425659A2E8}"/>
                </a:ext>
              </a:extLst>
            </p:cNvPr>
            <p:cNvSpPr txBox="1"/>
            <p:nvPr/>
          </p:nvSpPr>
          <p:spPr>
            <a:xfrm>
              <a:off x="1131080" y="2175593"/>
              <a:ext cx="2935845" cy="480060"/>
            </a:xfrm>
            <a:prstGeom prst="rect">
              <a:avLst/>
            </a:prstGeom>
            <a:ln w="12700">
              <a:miter lim="400000"/>
            </a:ln>
          </p:spPr>
          <p:txBody>
            <a:bodyPr wrap="square" lIns="0" tIns="0" rIns="0" bIns="0">
              <a:normAutofit/>
            </a:bodyPr>
            <a:lstStyle/>
            <a:p>
              <a:pPr>
                <a:lnSpc>
                  <a:spcPct val="100000"/>
                </a:lnSpc>
              </a:pPr>
              <a:r>
                <a:rPr lang="zh-TW" altLang="zh-TW" sz="105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a:p>
              <a:pPr>
                <a:lnSpc>
                  <a:spcPct val="100000"/>
                </a:lnSpc>
              </a:pPr>
              <a:r>
                <a:rPr lang="zh-TW" altLang="zh-TW" sz="1050">
                  <a:solidFill>
                    <a:schemeClr val="bg1">
                      <a:lumMod val="65000"/>
                    </a:schemeClr>
                  </a:solidFill>
                  <a:latin typeface="Source Han Sans TC"/>
                  <a:ea typeface="Source Han Sans TC"/>
                  <a:sym typeface="思源黑体 Medium" panose="020B0600000000000000" pitchFamily="34" charset="-122"/>
                </a:rPr>
                <a:t>點選輸入文字點選輸入文字</a:t>
              </a:r>
            </a:p>
          </p:txBody>
        </p:sp>
        <p:sp>
          <p:nvSpPr>
            <p:cNvPr id="9" name="iṩļïḓè">
              <a:extLst>
                <a:ext uri="{FF2B5EF4-FFF2-40B4-BE49-F238E27FC236}">
                  <a16:creationId xmlns:a16="http://schemas.microsoft.com/office/drawing/2014/main" id="{5F18E9E6-3372-8B60-954D-9017D5602F67}"/>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TW" altLang="zh-TW" b="1">
                  <a:solidFill>
                    <a:schemeClr val="bg1">
                      <a:lumMod val="65000"/>
                    </a:schemeClr>
                  </a:solidFill>
                  <a:latin typeface="Source Han Sans TC"/>
                  <a:ea typeface="Source Han Sans TC"/>
                  <a:sym typeface="思源黑体" panose="020B0500000000000000" pitchFamily="34" charset="-122"/>
                </a:rPr>
                <a:t>標題</a:t>
              </a:r>
              <a:endParaRPr lang="en-US" altLang="zh-CN" b="1">
                <a:solidFill>
                  <a:schemeClr val="bg1">
                    <a:lumMod val="65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grpSp>
      <p:grpSp>
        <p:nvGrpSpPr>
          <p:cNvPr id="10" name="组合 9">
            <a:extLst>
              <a:ext uri="{FF2B5EF4-FFF2-40B4-BE49-F238E27FC236}">
                <a16:creationId xmlns:a16="http://schemas.microsoft.com/office/drawing/2014/main" id="{E4E62C3D-2C70-E9FD-89BE-86B9C505B5B8}"/>
              </a:ext>
            </a:extLst>
          </p:cNvPr>
          <p:cNvGrpSpPr/>
          <p:nvPr/>
        </p:nvGrpSpPr>
        <p:grpSpPr>
          <a:xfrm>
            <a:off x="7922820" y="4581065"/>
            <a:ext cx="3055323" cy="984331"/>
            <a:chOff x="1011602" y="1671322"/>
            <a:chExt cx="3055323" cy="984331"/>
          </a:xfrm>
        </p:grpSpPr>
        <p:sp>
          <p:nvSpPr>
            <p:cNvPr id="11" name="Synergistically utilize technically sound portals with frictionless chains. Dramatically customize…">
              <a:extLst>
                <a:ext uri="{FF2B5EF4-FFF2-40B4-BE49-F238E27FC236}">
                  <a16:creationId xmlns:a16="http://schemas.microsoft.com/office/drawing/2014/main" id="{F102627A-0CB7-C251-C020-91EADBF66A9E}"/>
                </a:ext>
              </a:extLst>
            </p:cNvPr>
            <p:cNvSpPr txBox="1"/>
            <p:nvPr/>
          </p:nvSpPr>
          <p:spPr>
            <a:xfrm>
              <a:off x="1131080" y="2175593"/>
              <a:ext cx="2935845" cy="480060"/>
            </a:xfrm>
            <a:prstGeom prst="rect">
              <a:avLst/>
            </a:prstGeom>
            <a:ln w="12700">
              <a:miter lim="400000"/>
            </a:ln>
          </p:spPr>
          <p:txBody>
            <a:bodyPr wrap="square" lIns="0" tIns="0" rIns="0" bIns="0">
              <a:normAutofit/>
            </a:bodyPr>
            <a:lstStyle/>
            <a:p>
              <a:pPr>
                <a:lnSpc>
                  <a:spcPct val="100000"/>
                </a:lnSpc>
              </a:pPr>
              <a:r>
                <a:rPr lang="zh-TW" altLang="zh-TW" sz="105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a:p>
              <a:pPr>
                <a:lnSpc>
                  <a:spcPct val="100000"/>
                </a:lnSpc>
              </a:pPr>
              <a:r>
                <a:rPr lang="zh-TW" altLang="zh-TW" sz="1050">
                  <a:solidFill>
                    <a:schemeClr val="bg1">
                      <a:lumMod val="65000"/>
                    </a:schemeClr>
                  </a:solidFill>
                  <a:latin typeface="Source Han Sans TC"/>
                  <a:ea typeface="Source Han Sans TC"/>
                  <a:sym typeface="思源黑体 Medium" panose="020B0600000000000000" pitchFamily="34" charset="-122"/>
                </a:rPr>
                <a:t>點選輸入文字點選輸入文字</a:t>
              </a:r>
            </a:p>
          </p:txBody>
        </p:sp>
        <p:sp>
          <p:nvSpPr>
            <p:cNvPr id="12" name="iṩļïḓè">
              <a:extLst>
                <a:ext uri="{FF2B5EF4-FFF2-40B4-BE49-F238E27FC236}">
                  <a16:creationId xmlns:a16="http://schemas.microsoft.com/office/drawing/2014/main" id="{BA883755-D127-5325-431A-500AACE71582}"/>
                </a:ext>
              </a:extLst>
            </p:cNvPr>
            <p:cNvSpPr txBox="1"/>
            <p:nvPr/>
          </p:nvSpPr>
          <p:spPr bwMode="auto">
            <a:xfrm>
              <a:off x="1011602" y="1671322"/>
              <a:ext cx="1813036" cy="505824"/>
            </a:xfrm>
            <a:prstGeom prst="roundRect">
              <a:avLst>
                <a:gd name="adj" fmla="val 50000"/>
              </a:avLst>
            </a:prstGeom>
            <a:noFill/>
            <a:ln w="9525">
              <a:noFill/>
              <a:miter lim="800000"/>
            </a:ln>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TW" altLang="zh-TW" b="1">
                  <a:solidFill>
                    <a:schemeClr val="bg1">
                      <a:lumMod val="65000"/>
                    </a:schemeClr>
                  </a:solidFill>
                  <a:latin typeface="Source Han Sans TC"/>
                  <a:ea typeface="Source Han Sans TC"/>
                  <a:sym typeface="思源黑体" panose="020B0500000000000000" pitchFamily="34" charset="-122"/>
                </a:rPr>
                <a:t>標題</a:t>
              </a:r>
              <a:endParaRPr lang="en-US" altLang="zh-CN" b="1">
                <a:solidFill>
                  <a:schemeClr val="bg1">
                    <a:lumMod val="65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grpSp>
      <p:grpSp>
        <p:nvGrpSpPr>
          <p:cNvPr id="13" name="组合 12">
            <a:extLst>
              <a:ext uri="{FF2B5EF4-FFF2-40B4-BE49-F238E27FC236}">
                <a16:creationId xmlns:a16="http://schemas.microsoft.com/office/drawing/2014/main" id="{E8117111-3219-A789-EBDD-DE186441CB2D}"/>
              </a:ext>
            </a:extLst>
          </p:cNvPr>
          <p:cNvGrpSpPr/>
          <p:nvPr/>
        </p:nvGrpSpPr>
        <p:grpSpPr>
          <a:xfrm>
            <a:off x="6475229" y="1745734"/>
            <a:ext cx="1016000" cy="152400"/>
            <a:chOff x="-2407920" y="-1463040"/>
            <a:chExt cx="1828800" cy="274320"/>
          </a:xfrm>
          <a:solidFill>
            <a:srgbClr val="B3C0A0"/>
          </a:solidFill>
        </p:grpSpPr>
        <p:sp>
          <p:nvSpPr>
            <p:cNvPr id="14" name="椭圆 13">
              <a:extLst>
                <a:ext uri="{FF2B5EF4-FFF2-40B4-BE49-F238E27FC236}">
                  <a16:creationId xmlns:a16="http://schemas.microsoft.com/office/drawing/2014/main" id="{96CD8B77-C7D0-5C5A-6179-7FC09D5D61C5}"/>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7550CBEA-7DE9-33C6-46C4-953F406814DE}"/>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2E0D3FAB-5FE5-CDD7-A4F4-FECADF1DA159}"/>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C7CA5CEF-243B-941D-C028-13CC60C1204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133911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9369601-BF97-4260-1881-CA82F4809EC0}"/>
              </a:ext>
            </a:extLst>
          </p:cNvPr>
          <p:cNvGrpSpPr/>
          <p:nvPr/>
        </p:nvGrpSpPr>
        <p:grpSpPr>
          <a:xfrm>
            <a:off x="1497233" y="4669784"/>
            <a:ext cx="3144720" cy="558800"/>
            <a:chOff x="1980481" y="4530725"/>
            <a:chExt cx="3144720" cy="558800"/>
          </a:xfrm>
          <a:solidFill>
            <a:srgbClr val="BBC4D3"/>
          </a:solidFill>
        </p:grpSpPr>
        <p:sp>
          <p:nvSpPr>
            <p:cNvPr id="3" name="圆角矩形 15">
              <a:extLst>
                <a:ext uri="{FF2B5EF4-FFF2-40B4-BE49-F238E27FC236}">
                  <a16:creationId xmlns:a16="http://schemas.microsoft.com/office/drawing/2014/main" id="{14501E91-B620-9FD6-1D85-C51D5B5024DF}"/>
                </a:ext>
              </a:extLst>
            </p:cNvPr>
            <p:cNvSpPr/>
            <p:nvPr/>
          </p:nvSpPr>
          <p:spPr>
            <a:xfrm>
              <a:off x="1980481" y="4530725"/>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4" name="椭圆 3">
              <a:extLst>
                <a:ext uri="{FF2B5EF4-FFF2-40B4-BE49-F238E27FC236}">
                  <a16:creationId xmlns:a16="http://schemas.microsoft.com/office/drawing/2014/main" id="{EC534887-9329-D83B-6635-5DFD38222612}"/>
                </a:ext>
              </a:extLst>
            </p:cNvPr>
            <p:cNvSpPr>
              <a:spLocks noChangeAspect="1"/>
            </p:cNvSpPr>
            <p:nvPr/>
          </p:nvSpPr>
          <p:spPr>
            <a:xfrm>
              <a:off x="2091449" y="4642050"/>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zh-TW" altLang="zh-TW" sz="1400">
                  <a:solidFill>
                    <a:schemeClr val="bg1">
                      <a:lumMod val="65000"/>
                    </a:schemeClr>
                  </a:solidFill>
                  <a:latin typeface="Source Han Sans TC"/>
                  <a:ea typeface="Source Han Sans TC"/>
                  <a:sym typeface="思源黑体 Medium" panose="020B0600000000000000" pitchFamily="34" charset="-122"/>
                </a:rPr>
                <a:t>1</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5" name="矩形 4">
              <a:extLst>
                <a:ext uri="{FF2B5EF4-FFF2-40B4-BE49-F238E27FC236}">
                  <a16:creationId xmlns:a16="http://schemas.microsoft.com/office/drawing/2014/main" id="{42C5EF8E-9674-633F-EA18-274F24EAE6E9}"/>
                </a:ext>
              </a:extLst>
            </p:cNvPr>
            <p:cNvSpPr/>
            <p:nvPr/>
          </p:nvSpPr>
          <p:spPr>
            <a:xfrm>
              <a:off x="2748773" y="4608868"/>
              <a:ext cx="1570025" cy="369418"/>
            </a:xfrm>
            <a:prstGeom prst="rect">
              <a:avLst/>
            </a:prstGeom>
            <a:grpFill/>
          </p:spPr>
          <p:txBody>
            <a:bodyPr wrap="none">
              <a:normAutofit/>
            </a:bodyPr>
            <a:lstStyle/>
            <a:p>
              <a:r>
                <a:rPr lang="zh-TW" altLang="zh-TW">
                  <a:solidFill>
                    <a:schemeClr val="bg1"/>
                  </a:solidFill>
                  <a:latin typeface="Source Han Sans TC"/>
                  <a:ea typeface="Source Han Sans TC"/>
                  <a:sym typeface="思源黑体 Medium" panose="020B0600000000000000" pitchFamily="34" charset="-122"/>
                </a:rPr>
                <a:t>新增標題文本</a:t>
              </a:r>
            </a:p>
          </p:txBody>
        </p:sp>
      </p:grpSp>
      <p:grpSp>
        <p:nvGrpSpPr>
          <p:cNvPr id="6" name="组合 5">
            <a:extLst>
              <a:ext uri="{FF2B5EF4-FFF2-40B4-BE49-F238E27FC236}">
                <a16:creationId xmlns:a16="http://schemas.microsoft.com/office/drawing/2014/main" id="{23521098-5113-8CD2-048D-972621930665}"/>
              </a:ext>
            </a:extLst>
          </p:cNvPr>
          <p:cNvGrpSpPr/>
          <p:nvPr/>
        </p:nvGrpSpPr>
        <p:grpSpPr>
          <a:xfrm>
            <a:off x="1497233" y="3747373"/>
            <a:ext cx="3144720" cy="558800"/>
            <a:chOff x="3675921" y="3680884"/>
            <a:chExt cx="3144720" cy="558800"/>
          </a:xfrm>
          <a:solidFill>
            <a:srgbClr val="B0B786"/>
          </a:solidFill>
        </p:grpSpPr>
        <p:sp>
          <p:nvSpPr>
            <p:cNvPr id="7" name="圆角矩形 13">
              <a:extLst>
                <a:ext uri="{FF2B5EF4-FFF2-40B4-BE49-F238E27FC236}">
                  <a16:creationId xmlns:a16="http://schemas.microsoft.com/office/drawing/2014/main" id="{F8429498-1E5B-EF99-500D-49C9C5F2A646}"/>
                </a:ext>
              </a:extLst>
            </p:cNvPr>
            <p:cNvSpPr/>
            <p:nvPr/>
          </p:nvSpPr>
          <p:spPr>
            <a:xfrm>
              <a:off x="3675921" y="3680884"/>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8" name="椭圆 7">
              <a:extLst>
                <a:ext uri="{FF2B5EF4-FFF2-40B4-BE49-F238E27FC236}">
                  <a16:creationId xmlns:a16="http://schemas.microsoft.com/office/drawing/2014/main" id="{B9861FED-F295-A1E5-CD04-1C15FA2C099E}"/>
                </a:ext>
              </a:extLst>
            </p:cNvPr>
            <p:cNvSpPr>
              <a:spLocks noChangeAspect="1"/>
            </p:cNvSpPr>
            <p:nvPr/>
          </p:nvSpPr>
          <p:spPr>
            <a:xfrm>
              <a:off x="3786889" y="3792209"/>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zh-TW" altLang="zh-TW" sz="1400">
                  <a:solidFill>
                    <a:schemeClr val="bg1">
                      <a:lumMod val="65000"/>
                    </a:schemeClr>
                  </a:solidFill>
                  <a:latin typeface="Source Han Sans TC"/>
                  <a:ea typeface="Source Han Sans TC"/>
                  <a:sym typeface="思源黑体 Medium" panose="020B0600000000000000" pitchFamily="34" charset="-122"/>
                </a:rPr>
                <a:t>2</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9" name="矩形 8">
              <a:extLst>
                <a:ext uri="{FF2B5EF4-FFF2-40B4-BE49-F238E27FC236}">
                  <a16:creationId xmlns:a16="http://schemas.microsoft.com/office/drawing/2014/main" id="{39D32B2D-1393-0955-01B3-254D1E7F9A7B}"/>
                </a:ext>
              </a:extLst>
            </p:cNvPr>
            <p:cNvSpPr/>
            <p:nvPr/>
          </p:nvSpPr>
          <p:spPr>
            <a:xfrm>
              <a:off x="4444214" y="3792208"/>
              <a:ext cx="1570025" cy="369418"/>
            </a:xfrm>
            <a:prstGeom prst="rect">
              <a:avLst/>
            </a:prstGeom>
            <a:grpFill/>
          </p:spPr>
          <p:txBody>
            <a:bodyPr wrap="none">
              <a:normAutofit/>
            </a:bodyPr>
            <a:lstStyle/>
            <a:p>
              <a:r>
                <a:rPr lang="zh-TW" altLang="zh-TW">
                  <a:solidFill>
                    <a:schemeClr val="bg1"/>
                  </a:solidFill>
                  <a:latin typeface="Source Han Sans TC"/>
                  <a:ea typeface="Source Han Sans TC"/>
                  <a:sym typeface="思源黑体 Medium" panose="020B0600000000000000" pitchFamily="34" charset="-122"/>
                </a:rPr>
                <a:t>新增標題文本</a:t>
              </a:r>
            </a:p>
          </p:txBody>
        </p:sp>
      </p:grpSp>
      <p:grpSp>
        <p:nvGrpSpPr>
          <p:cNvPr id="10" name="组合 9">
            <a:extLst>
              <a:ext uri="{FF2B5EF4-FFF2-40B4-BE49-F238E27FC236}">
                <a16:creationId xmlns:a16="http://schemas.microsoft.com/office/drawing/2014/main" id="{A210BAD7-EF87-1B80-B00B-64F81CB673C8}"/>
              </a:ext>
            </a:extLst>
          </p:cNvPr>
          <p:cNvGrpSpPr/>
          <p:nvPr/>
        </p:nvGrpSpPr>
        <p:grpSpPr>
          <a:xfrm>
            <a:off x="1497233" y="2825217"/>
            <a:ext cx="3144720" cy="558800"/>
            <a:chOff x="5371361" y="2831042"/>
            <a:chExt cx="3144720" cy="558800"/>
          </a:xfrm>
          <a:solidFill>
            <a:srgbClr val="B3C0A0"/>
          </a:solidFill>
        </p:grpSpPr>
        <p:sp>
          <p:nvSpPr>
            <p:cNvPr id="11" name="圆角矩形 14">
              <a:extLst>
                <a:ext uri="{FF2B5EF4-FFF2-40B4-BE49-F238E27FC236}">
                  <a16:creationId xmlns:a16="http://schemas.microsoft.com/office/drawing/2014/main" id="{94025100-0318-B1B9-1134-B1EAB050165C}"/>
                </a:ext>
              </a:extLst>
            </p:cNvPr>
            <p:cNvSpPr/>
            <p:nvPr/>
          </p:nvSpPr>
          <p:spPr>
            <a:xfrm>
              <a:off x="5371361" y="2831042"/>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2" name="椭圆 11">
              <a:extLst>
                <a:ext uri="{FF2B5EF4-FFF2-40B4-BE49-F238E27FC236}">
                  <a16:creationId xmlns:a16="http://schemas.microsoft.com/office/drawing/2014/main" id="{4F67B747-B305-68C8-6FEA-408C1DD0ED6B}"/>
                </a:ext>
              </a:extLst>
            </p:cNvPr>
            <p:cNvSpPr>
              <a:spLocks noChangeAspect="1"/>
            </p:cNvSpPr>
            <p:nvPr/>
          </p:nvSpPr>
          <p:spPr>
            <a:xfrm>
              <a:off x="5482329" y="2942367"/>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zh-TW" altLang="zh-TW" sz="1400">
                  <a:solidFill>
                    <a:schemeClr val="bg1">
                      <a:lumMod val="65000"/>
                    </a:schemeClr>
                  </a:solidFill>
                  <a:latin typeface="Source Han Sans TC"/>
                  <a:ea typeface="Source Han Sans TC"/>
                  <a:sym typeface="思源黑体 Medium" panose="020B0600000000000000" pitchFamily="34" charset="-122"/>
                </a:rPr>
                <a:t>3</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3" name="矩形 12">
              <a:extLst>
                <a:ext uri="{FF2B5EF4-FFF2-40B4-BE49-F238E27FC236}">
                  <a16:creationId xmlns:a16="http://schemas.microsoft.com/office/drawing/2014/main" id="{FDA4C40C-C2D3-DF34-43FD-6EF52D22D506}"/>
                </a:ext>
              </a:extLst>
            </p:cNvPr>
            <p:cNvSpPr/>
            <p:nvPr/>
          </p:nvSpPr>
          <p:spPr>
            <a:xfrm>
              <a:off x="6139652" y="2943958"/>
              <a:ext cx="1570025" cy="369418"/>
            </a:xfrm>
            <a:prstGeom prst="rect">
              <a:avLst/>
            </a:prstGeom>
            <a:grpFill/>
          </p:spPr>
          <p:txBody>
            <a:bodyPr wrap="none">
              <a:normAutofit/>
            </a:bodyPr>
            <a:lstStyle/>
            <a:p>
              <a:r>
                <a:rPr lang="zh-TW" altLang="zh-TW">
                  <a:solidFill>
                    <a:schemeClr val="bg1"/>
                  </a:solidFill>
                  <a:latin typeface="Source Han Sans TC"/>
                  <a:ea typeface="Source Han Sans TC"/>
                  <a:sym typeface="思源黑体 Medium" panose="020B0600000000000000" pitchFamily="34" charset="-122"/>
                </a:rPr>
                <a:t>新增標題文本</a:t>
              </a:r>
            </a:p>
          </p:txBody>
        </p:sp>
      </p:grpSp>
      <p:grpSp>
        <p:nvGrpSpPr>
          <p:cNvPr id="14" name="组合 13">
            <a:extLst>
              <a:ext uri="{FF2B5EF4-FFF2-40B4-BE49-F238E27FC236}">
                <a16:creationId xmlns:a16="http://schemas.microsoft.com/office/drawing/2014/main" id="{53D4F394-5F9F-1312-ECAE-648C92CF8393}"/>
              </a:ext>
            </a:extLst>
          </p:cNvPr>
          <p:cNvGrpSpPr/>
          <p:nvPr/>
        </p:nvGrpSpPr>
        <p:grpSpPr>
          <a:xfrm>
            <a:off x="1497233" y="1908816"/>
            <a:ext cx="3144720" cy="558800"/>
            <a:chOff x="7066800" y="1981200"/>
            <a:chExt cx="3144720" cy="558800"/>
          </a:xfrm>
          <a:solidFill>
            <a:srgbClr val="DED5AF"/>
          </a:solidFill>
        </p:grpSpPr>
        <p:sp>
          <p:nvSpPr>
            <p:cNvPr id="15" name="圆角矩形 12">
              <a:extLst>
                <a:ext uri="{FF2B5EF4-FFF2-40B4-BE49-F238E27FC236}">
                  <a16:creationId xmlns:a16="http://schemas.microsoft.com/office/drawing/2014/main" id="{7FBC55C8-41A9-B09B-662A-A4CD4F1DD88C}"/>
                </a:ext>
              </a:extLst>
            </p:cNvPr>
            <p:cNvSpPr/>
            <p:nvPr/>
          </p:nvSpPr>
          <p:spPr>
            <a:xfrm>
              <a:off x="7066800" y="1981200"/>
              <a:ext cx="3144720" cy="558800"/>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6" name="椭圆 15">
              <a:extLst>
                <a:ext uri="{FF2B5EF4-FFF2-40B4-BE49-F238E27FC236}">
                  <a16:creationId xmlns:a16="http://schemas.microsoft.com/office/drawing/2014/main" id="{D4457D39-8532-825D-FCB0-2D71EFD66CD5}"/>
                </a:ext>
              </a:extLst>
            </p:cNvPr>
            <p:cNvSpPr>
              <a:spLocks noChangeAspect="1"/>
            </p:cNvSpPr>
            <p:nvPr/>
          </p:nvSpPr>
          <p:spPr>
            <a:xfrm>
              <a:off x="7177768" y="2092525"/>
              <a:ext cx="336150" cy="336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zh-TW" altLang="zh-TW" sz="1400">
                  <a:solidFill>
                    <a:schemeClr val="bg1">
                      <a:lumMod val="65000"/>
                    </a:schemeClr>
                  </a:solidFill>
                  <a:latin typeface="Source Han Sans TC"/>
                  <a:ea typeface="Source Han Sans TC"/>
                  <a:sym typeface="思源黑体 Medium" panose="020B0600000000000000" pitchFamily="34" charset="-122"/>
                </a:rPr>
                <a:t>4</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7" name="矩形 16">
              <a:extLst>
                <a:ext uri="{FF2B5EF4-FFF2-40B4-BE49-F238E27FC236}">
                  <a16:creationId xmlns:a16="http://schemas.microsoft.com/office/drawing/2014/main" id="{A79B27FE-95AB-590C-012F-37227A3B4C16}"/>
                </a:ext>
              </a:extLst>
            </p:cNvPr>
            <p:cNvSpPr/>
            <p:nvPr/>
          </p:nvSpPr>
          <p:spPr>
            <a:xfrm>
              <a:off x="7835090" y="2092526"/>
              <a:ext cx="1570025" cy="369418"/>
            </a:xfrm>
            <a:prstGeom prst="rect">
              <a:avLst/>
            </a:prstGeom>
            <a:grpFill/>
          </p:spPr>
          <p:txBody>
            <a:bodyPr wrap="none">
              <a:normAutofit/>
            </a:bodyPr>
            <a:lstStyle/>
            <a:p>
              <a:r>
                <a:rPr lang="zh-TW" altLang="zh-TW">
                  <a:solidFill>
                    <a:schemeClr val="bg1"/>
                  </a:solidFill>
                  <a:latin typeface="Source Han Sans TC"/>
                  <a:ea typeface="Source Han Sans TC"/>
                  <a:sym typeface="思源黑体 Medium" panose="020B0600000000000000" pitchFamily="34" charset="-122"/>
                </a:rPr>
                <a:t>新增標題文本</a:t>
              </a:r>
            </a:p>
          </p:txBody>
        </p:sp>
      </p:grpSp>
      <p:sp>
        <p:nvSpPr>
          <p:cNvPr id="18" name="矩形 17">
            <a:extLst>
              <a:ext uri="{FF2B5EF4-FFF2-40B4-BE49-F238E27FC236}">
                <a16:creationId xmlns:a16="http://schemas.microsoft.com/office/drawing/2014/main" id="{F439D0C3-463E-9277-A412-C9DEFB48BB7A}"/>
              </a:ext>
            </a:extLst>
          </p:cNvPr>
          <p:cNvSpPr/>
          <p:nvPr/>
        </p:nvSpPr>
        <p:spPr>
          <a:xfrm>
            <a:off x="5036139" y="1845870"/>
            <a:ext cx="5894016" cy="518160"/>
          </a:xfrm>
          <a:prstGeom prst="rect">
            <a:avLst/>
          </a:prstGeom>
        </p:spPr>
        <p:txBody>
          <a:bodyPr wrap="square">
            <a:normAutofit/>
          </a:bodyPr>
          <a:lstStyle/>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p:txBody>
      </p:sp>
      <p:sp>
        <p:nvSpPr>
          <p:cNvPr id="19" name="矩形 18">
            <a:extLst>
              <a:ext uri="{FF2B5EF4-FFF2-40B4-BE49-F238E27FC236}">
                <a16:creationId xmlns:a16="http://schemas.microsoft.com/office/drawing/2014/main" id="{5CA1D367-F89E-12A3-B10D-4240A242DA3D}"/>
              </a:ext>
            </a:extLst>
          </p:cNvPr>
          <p:cNvSpPr/>
          <p:nvPr/>
        </p:nvSpPr>
        <p:spPr>
          <a:xfrm>
            <a:off x="5036139" y="2810819"/>
            <a:ext cx="5894016" cy="518160"/>
          </a:xfrm>
          <a:prstGeom prst="rect">
            <a:avLst/>
          </a:prstGeom>
        </p:spPr>
        <p:txBody>
          <a:bodyPr wrap="square">
            <a:normAutofit/>
          </a:bodyPr>
          <a:lstStyle/>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p:txBody>
      </p:sp>
      <p:sp>
        <p:nvSpPr>
          <p:cNvPr id="20" name="矩形 19">
            <a:extLst>
              <a:ext uri="{FF2B5EF4-FFF2-40B4-BE49-F238E27FC236}">
                <a16:creationId xmlns:a16="http://schemas.microsoft.com/office/drawing/2014/main" id="{9452AAA6-7B67-249E-6626-25EF756132ED}"/>
              </a:ext>
            </a:extLst>
          </p:cNvPr>
          <p:cNvSpPr/>
          <p:nvPr/>
        </p:nvSpPr>
        <p:spPr>
          <a:xfrm>
            <a:off x="5036139" y="3719089"/>
            <a:ext cx="5894016" cy="518160"/>
          </a:xfrm>
          <a:prstGeom prst="rect">
            <a:avLst/>
          </a:prstGeom>
        </p:spPr>
        <p:txBody>
          <a:bodyPr wrap="square">
            <a:normAutofit/>
          </a:bodyPr>
          <a:lstStyle/>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p:txBody>
      </p:sp>
      <p:sp>
        <p:nvSpPr>
          <p:cNvPr id="21" name="矩形 20">
            <a:extLst>
              <a:ext uri="{FF2B5EF4-FFF2-40B4-BE49-F238E27FC236}">
                <a16:creationId xmlns:a16="http://schemas.microsoft.com/office/drawing/2014/main" id="{82051BB4-D394-DCB6-C258-DA0F8BABF72F}"/>
              </a:ext>
            </a:extLst>
          </p:cNvPr>
          <p:cNvSpPr/>
          <p:nvPr/>
        </p:nvSpPr>
        <p:spPr>
          <a:xfrm>
            <a:off x="5036139" y="4684038"/>
            <a:ext cx="5894016" cy="518160"/>
          </a:xfrm>
          <a:prstGeom prst="rect">
            <a:avLst/>
          </a:prstGeom>
        </p:spPr>
        <p:txBody>
          <a:bodyPr wrap="square">
            <a:normAutofit/>
          </a:bodyPr>
          <a:lstStyle/>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a:p>
            <a:pP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點選輸入文字點選輸入文字點選輸入文字點選輸入文字點選輸入文字點擊</a:t>
            </a:r>
          </a:p>
        </p:txBody>
      </p:sp>
    </p:spTree>
    <p:extLst>
      <p:ext uri="{BB962C8B-B14F-4D97-AF65-F5344CB8AC3E}">
        <p14:creationId xmlns:p14="http://schemas.microsoft.com/office/powerpoint/2010/main" val="40981600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64" presetClass="path" presetSubtype="0" decel="30000" fill="hold" nodeType="withEffect">
                                  <p:stCondLst>
                                    <p:cond delay="1250"/>
                                  </p:stCondLst>
                                  <p:childTnLst>
                                    <p:animMotion origin="layout" path="M -2.08333E-07 0.1044 L -2.08333E-07 -0.18125" pathEditMode="relative" rAng="0" ptsTypes="AA">
                                      <p:cBhvr>
                                        <p:cTn id="9" dur="750" spd="-100000" fill="hold"/>
                                        <p:tgtEl>
                                          <p:spTgt spid="2"/>
                                        </p:tgtEl>
                                        <p:attrNameLst>
                                          <p:attrName>ppt_x</p:attrName>
                                          <p:attrName>ppt_y</p:attrName>
                                        </p:attrNameLst>
                                      </p:cBhvr>
                                      <p:rCtr x="0" y="-14282"/>
                                    </p:animMotion>
                                  </p:childTnLst>
                                </p:cTn>
                              </p:par>
                              <p:par>
                                <p:cTn id="10" presetID="64" presetClass="path" presetSubtype="0" accel="30000" decel="30000" fill="hold" nodeType="withEffect">
                                  <p:stCondLst>
                                    <p:cond delay="2000"/>
                                  </p:stCondLst>
                                  <p:childTnLst>
                                    <p:animMotion origin="layout" path="M -2.08333E-07 0.10463 L -2.08333E-07 2.96296E-06" pathEditMode="relative" rAng="0" ptsTypes="AA">
                                      <p:cBhvr>
                                        <p:cTn id="11" dur="750" fill="hold"/>
                                        <p:tgtEl>
                                          <p:spTgt spid="2"/>
                                        </p:tgtEl>
                                        <p:attrNameLst>
                                          <p:attrName>ppt_x</p:attrName>
                                          <p:attrName>ppt_y</p:attrName>
                                        </p:attrNameLst>
                                      </p:cBhvr>
                                      <p:rCtr x="0" y="-5231"/>
                                    </p:animMotion>
                                  </p:childTnLst>
                                </p:cTn>
                              </p:par>
                              <p:par>
                                <p:cTn id="12" presetID="10" presetClass="entr" presetSubtype="0" fill="hold" nodeType="withEffect">
                                  <p:stCondLst>
                                    <p:cond delay="15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64" presetClass="path" presetSubtype="0" decel="30000" fill="hold" nodeType="withEffect">
                                  <p:stCondLst>
                                    <p:cond delay="1500"/>
                                  </p:stCondLst>
                                  <p:childTnLst>
                                    <p:animMotion origin="layout" path="M -2.08333E-07 0.10439 L -2.08333E-07 -0.18125" pathEditMode="relative" rAng="0" ptsTypes="AA">
                                      <p:cBhvr>
                                        <p:cTn id="16" dur="750" spd="-100000" fill="hold"/>
                                        <p:tgtEl>
                                          <p:spTgt spid="6"/>
                                        </p:tgtEl>
                                        <p:attrNameLst>
                                          <p:attrName>ppt_x</p:attrName>
                                          <p:attrName>ppt_y</p:attrName>
                                        </p:attrNameLst>
                                      </p:cBhvr>
                                      <p:rCtr x="0" y="-14282"/>
                                    </p:animMotion>
                                  </p:childTnLst>
                                </p:cTn>
                              </p:par>
                              <p:par>
                                <p:cTn id="17" presetID="64" presetClass="path" presetSubtype="0" accel="30000" decel="30000" fill="hold" nodeType="withEffect">
                                  <p:stCondLst>
                                    <p:cond delay="2250"/>
                                  </p:stCondLst>
                                  <p:childTnLst>
                                    <p:animMotion origin="layout" path="M -2.08333E-07 0.10463 L -2.08333E-07 3.7037E-06" pathEditMode="relative" rAng="0" ptsTypes="AA">
                                      <p:cBhvr>
                                        <p:cTn id="18" dur="750" fill="hold"/>
                                        <p:tgtEl>
                                          <p:spTgt spid="6"/>
                                        </p:tgtEl>
                                        <p:attrNameLst>
                                          <p:attrName>ppt_x</p:attrName>
                                          <p:attrName>ppt_y</p:attrName>
                                        </p:attrNameLst>
                                      </p:cBhvr>
                                      <p:rCtr x="0" y="-5231"/>
                                    </p:animMotion>
                                  </p:childTnLst>
                                </p:cTn>
                              </p:par>
                              <p:par>
                                <p:cTn id="19" presetID="10" presetClass="entr" presetSubtype="0" fill="hold" nodeType="withEffect">
                                  <p:stCondLst>
                                    <p:cond delay="175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64" presetClass="path" presetSubtype="0" decel="30000" fill="hold" nodeType="withEffect">
                                  <p:stCondLst>
                                    <p:cond delay="1750"/>
                                  </p:stCondLst>
                                  <p:childTnLst>
                                    <p:animMotion origin="layout" path="M -2.08333E-07 0.10439 L -2.08333E-07 -0.18125" pathEditMode="relative" rAng="0" ptsTypes="AA">
                                      <p:cBhvr>
                                        <p:cTn id="23" dur="750" spd="-100000" fill="hold"/>
                                        <p:tgtEl>
                                          <p:spTgt spid="10"/>
                                        </p:tgtEl>
                                        <p:attrNameLst>
                                          <p:attrName>ppt_x</p:attrName>
                                          <p:attrName>ppt_y</p:attrName>
                                        </p:attrNameLst>
                                      </p:cBhvr>
                                      <p:rCtr x="0" y="-14282"/>
                                    </p:animMotion>
                                  </p:childTnLst>
                                </p:cTn>
                              </p:par>
                              <p:par>
                                <p:cTn id="24" presetID="64" presetClass="path" presetSubtype="0" accel="30000" decel="30000" fill="hold" nodeType="withEffect">
                                  <p:stCondLst>
                                    <p:cond delay="2500"/>
                                  </p:stCondLst>
                                  <p:childTnLst>
                                    <p:animMotion origin="layout" path="M -2.08333E-07 0.10463 L -2.08333E-07 4.44444E-06" pathEditMode="relative" rAng="0" ptsTypes="AA">
                                      <p:cBhvr>
                                        <p:cTn id="25" dur="750" fill="hold"/>
                                        <p:tgtEl>
                                          <p:spTgt spid="10"/>
                                        </p:tgtEl>
                                        <p:attrNameLst>
                                          <p:attrName>ppt_x</p:attrName>
                                          <p:attrName>ppt_y</p:attrName>
                                        </p:attrNameLst>
                                      </p:cBhvr>
                                      <p:rCtr x="0" y="-5231"/>
                                    </p:animMotion>
                                  </p:childTnLst>
                                </p:cTn>
                              </p:par>
                              <p:par>
                                <p:cTn id="26" presetID="10" presetClass="entr" presetSubtype="0" fill="hold" nodeType="withEffect">
                                  <p:stCondLst>
                                    <p:cond delay="200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64" presetClass="path" presetSubtype="0" decel="30000" fill="hold" nodeType="withEffect">
                                  <p:stCondLst>
                                    <p:cond delay="2000"/>
                                  </p:stCondLst>
                                  <p:childTnLst>
                                    <p:animMotion origin="layout" path="M -2.08333E-07 0.1044 L -2.08333E-07 -0.18125" pathEditMode="relative" rAng="0" ptsTypes="AA">
                                      <p:cBhvr>
                                        <p:cTn id="30" dur="750" spd="-100000" fill="hold"/>
                                        <p:tgtEl>
                                          <p:spTgt spid="14"/>
                                        </p:tgtEl>
                                        <p:attrNameLst>
                                          <p:attrName>ppt_x</p:attrName>
                                          <p:attrName>ppt_y</p:attrName>
                                        </p:attrNameLst>
                                      </p:cBhvr>
                                      <p:rCtr x="0" y="-14282"/>
                                    </p:animMotion>
                                  </p:childTnLst>
                                </p:cTn>
                              </p:par>
                              <p:par>
                                <p:cTn id="31" presetID="64" presetClass="path" presetSubtype="0" accel="30000" decel="30000" fill="hold" nodeType="withEffect">
                                  <p:stCondLst>
                                    <p:cond delay="2750"/>
                                  </p:stCondLst>
                                  <p:childTnLst>
                                    <p:animMotion origin="layout" path="M -2.08333E-07 0.10463 L -2.08333E-07 -3.33333E-06" pathEditMode="relative" rAng="0" ptsTypes="AA">
                                      <p:cBhvr>
                                        <p:cTn id="32" dur="750" fill="hold"/>
                                        <p:tgtEl>
                                          <p:spTgt spid="14"/>
                                        </p:tgtEl>
                                        <p:attrNameLst>
                                          <p:attrName>ppt_x</p:attrName>
                                          <p:attrName>ppt_y</p:attrName>
                                        </p:attrNameLst>
                                      </p:cBhvr>
                                      <p:rCtr x="0" y="-5231"/>
                                    </p:animMotion>
                                  </p:childTnLst>
                                </p:cTn>
                              </p:par>
                            </p:childTnLst>
                          </p:cTn>
                        </p:par>
                        <p:par>
                          <p:cTn id="33" fill="hold" nodeType="afterGroup">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250"/>
                                        <p:tgtEl>
                                          <p:spTgt spid="18"/>
                                        </p:tgtEl>
                                      </p:cBhvr>
                                    </p:animEffect>
                                  </p:childTnLst>
                                </p:cTn>
                              </p:par>
                            </p:childTnLst>
                          </p:cTn>
                        </p:par>
                        <p:par>
                          <p:cTn id="37" fill="hold" nodeType="afterGroup">
                            <p:stCondLst>
                              <p:cond delay="3750"/>
                            </p:stCondLst>
                            <p:childTnLst>
                              <p:par>
                                <p:cTn id="38" presetID="14" presetClass="entr" presetSubtype="1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randombar(horizontal)">
                                      <p:cBhvr>
                                        <p:cTn id="40" dur="250"/>
                                        <p:tgtEl>
                                          <p:spTgt spid="19"/>
                                        </p:tgtEl>
                                      </p:cBhvr>
                                    </p:animEffect>
                                  </p:childTnLst>
                                </p:cTn>
                              </p:par>
                            </p:childTnLst>
                          </p:cTn>
                        </p:par>
                        <p:par>
                          <p:cTn id="41" fill="hold" nodeType="afterGroup">
                            <p:stCondLst>
                              <p:cond delay="4000"/>
                            </p:stCondLst>
                            <p:childTnLst>
                              <p:par>
                                <p:cTn id="42" presetID="14" presetClass="entr" presetSubtype="1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randombar(horizontal)">
                                      <p:cBhvr>
                                        <p:cTn id="44" dur="250"/>
                                        <p:tgtEl>
                                          <p:spTgt spid="20"/>
                                        </p:tgtEl>
                                      </p:cBhvr>
                                    </p:animEffect>
                                  </p:childTnLst>
                                </p:cTn>
                              </p:par>
                            </p:childTnLst>
                          </p:cTn>
                        </p:par>
                        <p:par>
                          <p:cTn id="45" fill="hold" nodeType="afterGroup">
                            <p:stCondLst>
                              <p:cond delay="4250"/>
                            </p:stCondLst>
                            <p:childTnLst>
                              <p:par>
                                <p:cTn id="46" presetID="14" presetClass="entr" presetSubtype="1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randombar(horizontal)">
                                      <p:cBhvr>
                                        <p:cTn id="48"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PA-speed ">
            <a:extLst>
              <a:ext uri="{FF2B5EF4-FFF2-40B4-BE49-F238E27FC236}">
                <a16:creationId xmlns:a16="http://schemas.microsoft.com/office/drawing/2014/main" id="{493F5D36-B615-BCDA-4B1D-B2C9F35D9B94}"/>
              </a:ext>
            </a:extLst>
          </p:cNvPr>
          <p:cNvSpPr txBox="1">
            <a:spLocks noChangeArrowheads="1"/>
          </p:cNvSpPr>
          <p:nvPr>
            <p:custDataLst>
              <p:tags r:id="rId1"/>
            </p:custDataLst>
          </p:nvPr>
        </p:nvSpPr>
        <p:spPr bwMode="auto">
          <a:xfrm>
            <a:off x="6680190" y="1164380"/>
            <a:ext cx="3925295" cy="373982"/>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norm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TW" altLang="zh-TW" sz="2000" b="0">
                <a:solidFill>
                  <a:schemeClr val="bg1">
                    <a:lumMod val="65000"/>
                  </a:schemeClr>
                </a:solidFill>
                <a:latin typeface="Source Han Sans TC"/>
                <a:ea typeface="Source Han Sans TC"/>
                <a:cs typeface="+mn-ea"/>
                <a:sym typeface="思源黑体 Medium" panose="020B0600000000000000" pitchFamily="34" charset="-122"/>
              </a:rPr>
              <a:t>輸入標題</a:t>
            </a:r>
          </a:p>
        </p:txBody>
      </p:sp>
      <p:sp>
        <p:nvSpPr>
          <p:cNvPr id="4" name="PA-矩形 3">
            <a:extLst>
              <a:ext uri="{FF2B5EF4-FFF2-40B4-BE49-F238E27FC236}">
                <a16:creationId xmlns:a16="http://schemas.microsoft.com/office/drawing/2014/main" id="{067298E5-FE4E-2AEC-7E69-85127D3431BD}"/>
              </a:ext>
            </a:extLst>
          </p:cNvPr>
          <p:cNvSpPr txBox="1">
            <a:spLocks noChangeArrowheads="1"/>
          </p:cNvSpPr>
          <p:nvPr>
            <p:custDataLst>
              <p:tags r:id="rId2"/>
            </p:custDataLst>
          </p:nvPr>
        </p:nvSpPr>
        <p:spPr bwMode="auto">
          <a:xfrm>
            <a:off x="6680190" y="1458041"/>
            <a:ext cx="4406911" cy="1023739"/>
          </a:xfrm>
          <a:prstGeom prst="rect">
            <a:avLst/>
          </a:prstGeom>
        </p:spPr>
        <p:txBody>
          <a:bodyPr wrap="square" lIns="90000" tIns="46800" rIns="90000" bIns="46800" anchor="t" anchorCtr="0">
            <a:normAutofit/>
          </a:bodyPr>
          <a:lstStyle>
            <a:lvl1pPr marL="342900" indent="-342900" eaLnBrk="0" hangingPunct="0">
              <a:spcBef>
                <a:spcPct val="20000"/>
              </a:spcBef>
              <a:buFont typeface="Arial" panose="020B0604020202020204" pitchFamily="34" charset="0"/>
              <a:buNone/>
              <a:defRPr lang="en-US" altLang="ko-KR" sz="200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00000"/>
              </a:lnSpc>
            </a:pPr>
            <a:r>
              <a:rPr lang="zh-TW" altLang="zh-TW" sz="1400" spc="3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在此輸入上述圖表的描述說明，在此輸入上述圖表的描述說明。在此輸入上述圖表的描述說明，在此輸入上述圖表的描述說明。</a:t>
            </a:r>
          </a:p>
          <a:p>
            <a:pPr marL="0" indent="0">
              <a:lnSpc>
                <a:spcPct val="120000"/>
              </a:lnSpc>
            </a:pPr>
            <a:endParaRPr lang="zh-CN" altLang="en-US" sz="14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nvGrpSpPr>
          <p:cNvPr id="5" name="组合 4">
            <a:extLst>
              <a:ext uri="{FF2B5EF4-FFF2-40B4-BE49-F238E27FC236}">
                <a16:creationId xmlns:a16="http://schemas.microsoft.com/office/drawing/2014/main" id="{FE765B21-06FA-618B-87A2-98F615CD2FAD}"/>
              </a:ext>
            </a:extLst>
          </p:cNvPr>
          <p:cNvGrpSpPr/>
          <p:nvPr/>
        </p:nvGrpSpPr>
        <p:grpSpPr>
          <a:xfrm>
            <a:off x="5641798" y="4928844"/>
            <a:ext cx="862800" cy="862800"/>
            <a:chOff x="5808510" y="5087115"/>
            <a:chExt cx="862800" cy="862800"/>
          </a:xfrm>
        </p:grpSpPr>
        <p:sp>
          <p:nvSpPr>
            <p:cNvPr id="74" name="PA-椭圆 68">
              <a:extLst>
                <a:ext uri="{FF2B5EF4-FFF2-40B4-BE49-F238E27FC236}">
                  <a16:creationId xmlns:a16="http://schemas.microsoft.com/office/drawing/2014/main" id="{28587380-8F3D-788B-BB19-290DF3C57FB9}"/>
                </a:ext>
              </a:extLst>
            </p:cNvPr>
            <p:cNvSpPr/>
            <p:nvPr>
              <p:custDataLst>
                <p:tags r:id="rId62"/>
              </p:custDataLst>
            </p:nvPr>
          </p:nvSpPr>
          <p:spPr>
            <a:xfrm>
              <a:off x="5808510" y="5087115"/>
              <a:ext cx="862800" cy="862800"/>
            </a:xfrm>
            <a:prstGeom prst="ellipse">
              <a:avLst/>
            </a:prstGeom>
            <a:solidFill>
              <a:srgbClr val="B3C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nvGrpSpPr>
            <p:cNvPr id="75" name="Group 69">
              <a:extLst>
                <a:ext uri="{FF2B5EF4-FFF2-40B4-BE49-F238E27FC236}">
                  <a16:creationId xmlns:a16="http://schemas.microsoft.com/office/drawing/2014/main" id="{56E74F99-CFC1-43A5-E5E0-4C933157ACCF}"/>
                </a:ext>
              </a:extLst>
            </p:cNvPr>
            <p:cNvGrpSpPr/>
            <p:nvPr/>
          </p:nvGrpSpPr>
          <p:grpSpPr>
            <a:xfrm>
              <a:off x="6028291" y="5281615"/>
              <a:ext cx="423238" cy="473800"/>
              <a:chOff x="10166350" y="5273676"/>
              <a:chExt cx="823912" cy="922338"/>
            </a:xfrm>
          </p:grpSpPr>
          <p:sp>
            <p:nvSpPr>
              <p:cNvPr id="76" name="PA-任意多边形 172">
                <a:extLst>
                  <a:ext uri="{FF2B5EF4-FFF2-40B4-BE49-F238E27FC236}">
                    <a16:creationId xmlns:a16="http://schemas.microsoft.com/office/drawing/2014/main" id="{C7C2443D-A551-CCF9-7D51-9EBC2597C6B7}"/>
                  </a:ext>
                </a:extLst>
              </p:cNvPr>
              <p:cNvSpPr/>
              <p:nvPr>
                <p:custDataLst>
                  <p:tags r:id="rId63"/>
                </p:custDataLst>
              </p:nvPr>
            </p:nvSpPr>
            <p:spPr bwMode="auto">
              <a:xfrm>
                <a:off x="10380662" y="5734051"/>
                <a:ext cx="292100" cy="198438"/>
              </a:xfrm>
              <a:custGeom>
                <a:avLst/>
                <a:gdLst>
                  <a:gd name="T0" fmla="*/ 184 w 184"/>
                  <a:gd name="T1" fmla="*/ 88 h 125"/>
                  <a:gd name="T2" fmla="*/ 166 w 184"/>
                  <a:gd name="T3" fmla="*/ 88 h 125"/>
                  <a:gd name="T4" fmla="*/ 166 w 184"/>
                  <a:gd name="T5" fmla="*/ 88 h 125"/>
                  <a:gd name="T6" fmla="*/ 163 w 184"/>
                  <a:gd name="T7" fmla="*/ 88 h 125"/>
                  <a:gd name="T8" fmla="*/ 131 w 184"/>
                  <a:gd name="T9" fmla="*/ 88 h 125"/>
                  <a:gd name="T10" fmla="*/ 138 w 184"/>
                  <a:gd name="T11" fmla="*/ 60 h 125"/>
                  <a:gd name="T12" fmla="*/ 138 w 184"/>
                  <a:gd name="T13" fmla="*/ 29 h 125"/>
                  <a:gd name="T14" fmla="*/ 138 w 184"/>
                  <a:gd name="T15" fmla="*/ 29 h 125"/>
                  <a:gd name="T16" fmla="*/ 138 w 184"/>
                  <a:gd name="T17" fmla="*/ 23 h 125"/>
                  <a:gd name="T18" fmla="*/ 137 w 184"/>
                  <a:gd name="T19" fmla="*/ 18 h 125"/>
                  <a:gd name="T20" fmla="*/ 134 w 184"/>
                  <a:gd name="T21" fmla="*/ 12 h 125"/>
                  <a:gd name="T22" fmla="*/ 131 w 184"/>
                  <a:gd name="T23" fmla="*/ 9 h 125"/>
                  <a:gd name="T24" fmla="*/ 126 w 184"/>
                  <a:gd name="T25" fmla="*/ 5 h 125"/>
                  <a:gd name="T26" fmla="*/ 122 w 184"/>
                  <a:gd name="T27" fmla="*/ 3 h 125"/>
                  <a:gd name="T28" fmla="*/ 116 w 184"/>
                  <a:gd name="T29" fmla="*/ 0 h 125"/>
                  <a:gd name="T30" fmla="*/ 110 w 184"/>
                  <a:gd name="T31" fmla="*/ 0 h 125"/>
                  <a:gd name="T32" fmla="*/ 101 w 184"/>
                  <a:gd name="T33" fmla="*/ 0 h 125"/>
                  <a:gd name="T34" fmla="*/ 101 w 184"/>
                  <a:gd name="T35" fmla="*/ 0 h 125"/>
                  <a:gd name="T36" fmla="*/ 100 w 184"/>
                  <a:gd name="T37" fmla="*/ 0 h 125"/>
                  <a:gd name="T38" fmla="*/ 100 w 184"/>
                  <a:gd name="T39" fmla="*/ 43 h 125"/>
                  <a:gd name="T40" fmla="*/ 89 w 184"/>
                  <a:gd name="T41" fmla="*/ 58 h 125"/>
                  <a:gd name="T42" fmla="*/ 49 w 184"/>
                  <a:gd name="T43" fmla="*/ 103 h 125"/>
                  <a:gd name="T44" fmla="*/ 49 w 184"/>
                  <a:gd name="T45" fmla="*/ 103 h 125"/>
                  <a:gd name="T46" fmla="*/ 42 w 184"/>
                  <a:gd name="T47" fmla="*/ 113 h 125"/>
                  <a:gd name="T48" fmla="*/ 37 w 184"/>
                  <a:gd name="T49" fmla="*/ 125 h 125"/>
                  <a:gd name="T50" fmla="*/ 0 w 184"/>
                  <a:gd name="T5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25">
                    <a:moveTo>
                      <a:pt x="184" y="88"/>
                    </a:moveTo>
                    <a:lnTo>
                      <a:pt x="166" y="88"/>
                    </a:lnTo>
                    <a:lnTo>
                      <a:pt x="166" y="88"/>
                    </a:lnTo>
                    <a:lnTo>
                      <a:pt x="163" y="88"/>
                    </a:lnTo>
                    <a:lnTo>
                      <a:pt x="131" y="88"/>
                    </a:lnTo>
                    <a:lnTo>
                      <a:pt x="138" y="60"/>
                    </a:lnTo>
                    <a:lnTo>
                      <a:pt x="138" y="29"/>
                    </a:lnTo>
                    <a:lnTo>
                      <a:pt x="138" y="29"/>
                    </a:lnTo>
                    <a:lnTo>
                      <a:pt x="138" y="23"/>
                    </a:lnTo>
                    <a:lnTo>
                      <a:pt x="137" y="18"/>
                    </a:lnTo>
                    <a:lnTo>
                      <a:pt x="134" y="12"/>
                    </a:lnTo>
                    <a:lnTo>
                      <a:pt x="131" y="9"/>
                    </a:lnTo>
                    <a:lnTo>
                      <a:pt x="126" y="5"/>
                    </a:lnTo>
                    <a:lnTo>
                      <a:pt x="122" y="3"/>
                    </a:lnTo>
                    <a:lnTo>
                      <a:pt x="116" y="0"/>
                    </a:lnTo>
                    <a:lnTo>
                      <a:pt x="110" y="0"/>
                    </a:lnTo>
                    <a:lnTo>
                      <a:pt x="101" y="0"/>
                    </a:lnTo>
                    <a:lnTo>
                      <a:pt x="101" y="0"/>
                    </a:lnTo>
                    <a:lnTo>
                      <a:pt x="100" y="0"/>
                    </a:lnTo>
                    <a:lnTo>
                      <a:pt x="100" y="43"/>
                    </a:lnTo>
                    <a:lnTo>
                      <a:pt x="89" y="58"/>
                    </a:lnTo>
                    <a:lnTo>
                      <a:pt x="49" y="103"/>
                    </a:lnTo>
                    <a:lnTo>
                      <a:pt x="49" y="103"/>
                    </a:lnTo>
                    <a:lnTo>
                      <a:pt x="42" y="113"/>
                    </a:lnTo>
                    <a:lnTo>
                      <a:pt x="37" y="125"/>
                    </a:lnTo>
                    <a:lnTo>
                      <a:pt x="0" y="125"/>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7" name="PA-任意多边形 173">
                <a:extLst>
                  <a:ext uri="{FF2B5EF4-FFF2-40B4-BE49-F238E27FC236}">
                    <a16:creationId xmlns:a16="http://schemas.microsoft.com/office/drawing/2014/main" id="{FB11DC48-20F6-3651-62ED-EF28147BD2C3}"/>
                  </a:ext>
                </a:extLst>
              </p:cNvPr>
              <p:cNvSpPr/>
              <p:nvPr>
                <p:custDataLst>
                  <p:tags r:id="rId64"/>
                </p:custDataLst>
              </p:nvPr>
            </p:nvSpPr>
            <p:spPr bwMode="auto">
              <a:xfrm>
                <a:off x="10414000" y="6122988"/>
                <a:ext cx="225425" cy="30163"/>
              </a:xfrm>
              <a:custGeom>
                <a:avLst/>
                <a:gdLst>
                  <a:gd name="T0" fmla="*/ 0 w 142"/>
                  <a:gd name="T1" fmla="*/ 0 h 19"/>
                  <a:gd name="T2" fmla="*/ 24 w 142"/>
                  <a:gd name="T3" fmla="*/ 0 h 19"/>
                  <a:gd name="T4" fmla="*/ 24 w 142"/>
                  <a:gd name="T5" fmla="*/ 0 h 19"/>
                  <a:gd name="T6" fmla="*/ 31 w 142"/>
                  <a:gd name="T7" fmla="*/ 9 h 19"/>
                  <a:gd name="T8" fmla="*/ 42 w 142"/>
                  <a:gd name="T9" fmla="*/ 15 h 19"/>
                  <a:gd name="T10" fmla="*/ 52 w 142"/>
                  <a:gd name="T11" fmla="*/ 19 h 19"/>
                  <a:gd name="T12" fmla="*/ 64 w 142"/>
                  <a:gd name="T13" fmla="*/ 19 h 19"/>
                  <a:gd name="T14" fmla="*/ 96 w 142"/>
                  <a:gd name="T15" fmla="*/ 19 h 19"/>
                  <a:gd name="T16" fmla="*/ 142 w 142"/>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9">
                    <a:moveTo>
                      <a:pt x="0" y="0"/>
                    </a:moveTo>
                    <a:lnTo>
                      <a:pt x="24" y="0"/>
                    </a:lnTo>
                    <a:lnTo>
                      <a:pt x="24" y="0"/>
                    </a:lnTo>
                    <a:lnTo>
                      <a:pt x="31" y="9"/>
                    </a:lnTo>
                    <a:lnTo>
                      <a:pt x="42" y="15"/>
                    </a:lnTo>
                    <a:lnTo>
                      <a:pt x="52" y="19"/>
                    </a:lnTo>
                    <a:lnTo>
                      <a:pt x="64" y="19"/>
                    </a:lnTo>
                    <a:lnTo>
                      <a:pt x="96" y="19"/>
                    </a:lnTo>
                    <a:lnTo>
                      <a:pt x="142" y="19"/>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8" name="PA-任意多边形 174">
                <a:extLst>
                  <a:ext uri="{FF2B5EF4-FFF2-40B4-BE49-F238E27FC236}">
                    <a16:creationId xmlns:a16="http://schemas.microsoft.com/office/drawing/2014/main" id="{67AA1D1D-E968-EAAE-216F-693592C086D9}"/>
                  </a:ext>
                </a:extLst>
              </p:cNvPr>
              <p:cNvSpPr/>
              <p:nvPr>
                <p:custDataLst>
                  <p:tags r:id="rId65"/>
                </p:custDataLst>
              </p:nvPr>
            </p:nvSpPr>
            <p:spPr bwMode="auto">
              <a:xfrm>
                <a:off x="10639425" y="5497513"/>
                <a:ext cx="350837" cy="314325"/>
              </a:xfrm>
              <a:custGeom>
                <a:avLst/>
                <a:gdLst>
                  <a:gd name="T0" fmla="*/ 0 w 221"/>
                  <a:gd name="T1" fmla="*/ 109 h 198"/>
                  <a:gd name="T2" fmla="*/ 0 w 221"/>
                  <a:gd name="T3" fmla="*/ 157 h 198"/>
                  <a:gd name="T4" fmla="*/ 138 w 221"/>
                  <a:gd name="T5" fmla="*/ 157 h 198"/>
                  <a:gd name="T6" fmla="*/ 138 w 221"/>
                  <a:gd name="T7" fmla="*/ 198 h 198"/>
                  <a:gd name="T8" fmla="*/ 180 w 221"/>
                  <a:gd name="T9" fmla="*/ 157 h 198"/>
                  <a:gd name="T10" fmla="*/ 221 w 221"/>
                  <a:gd name="T11" fmla="*/ 157 h 198"/>
                  <a:gd name="T12" fmla="*/ 221 w 221"/>
                  <a:gd name="T13" fmla="*/ 0 h 198"/>
                  <a:gd name="T14" fmla="*/ 67 w 221"/>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98">
                    <a:moveTo>
                      <a:pt x="0" y="109"/>
                    </a:moveTo>
                    <a:lnTo>
                      <a:pt x="0" y="157"/>
                    </a:lnTo>
                    <a:lnTo>
                      <a:pt x="138" y="157"/>
                    </a:lnTo>
                    <a:lnTo>
                      <a:pt x="138" y="198"/>
                    </a:lnTo>
                    <a:lnTo>
                      <a:pt x="180" y="157"/>
                    </a:lnTo>
                    <a:lnTo>
                      <a:pt x="221" y="157"/>
                    </a:lnTo>
                    <a:lnTo>
                      <a:pt x="221" y="0"/>
                    </a:lnTo>
                    <a:lnTo>
                      <a:pt x="67" y="0"/>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9" name="PA-任意多边形 175">
                <a:extLst>
                  <a:ext uri="{FF2B5EF4-FFF2-40B4-BE49-F238E27FC236}">
                    <a16:creationId xmlns:a16="http://schemas.microsoft.com/office/drawing/2014/main" id="{FFC65796-3808-46CB-63D2-E094175D8190}"/>
                  </a:ext>
                </a:extLst>
              </p:cNvPr>
              <p:cNvSpPr/>
              <p:nvPr>
                <p:custDataLst>
                  <p:tags r:id="rId66"/>
                </p:custDataLst>
              </p:nvPr>
            </p:nvSpPr>
            <p:spPr bwMode="auto">
              <a:xfrm>
                <a:off x="10188575" y="5273676"/>
                <a:ext cx="552450" cy="493713"/>
              </a:xfrm>
              <a:custGeom>
                <a:avLst/>
                <a:gdLst>
                  <a:gd name="T0" fmla="*/ 348 w 348"/>
                  <a:gd name="T1" fmla="*/ 0 h 311"/>
                  <a:gd name="T2" fmla="*/ 0 w 348"/>
                  <a:gd name="T3" fmla="*/ 0 h 311"/>
                  <a:gd name="T4" fmla="*/ 0 w 348"/>
                  <a:gd name="T5" fmla="*/ 246 h 311"/>
                  <a:gd name="T6" fmla="*/ 65 w 348"/>
                  <a:gd name="T7" fmla="*/ 246 h 311"/>
                  <a:gd name="T8" fmla="*/ 130 w 348"/>
                  <a:gd name="T9" fmla="*/ 311 h 311"/>
                  <a:gd name="T10" fmla="*/ 130 w 348"/>
                  <a:gd name="T11" fmla="*/ 246 h 311"/>
                  <a:gd name="T12" fmla="*/ 348 w 348"/>
                  <a:gd name="T13" fmla="*/ 246 h 311"/>
                  <a:gd name="T14" fmla="*/ 348 w 348"/>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8" h="311">
                    <a:moveTo>
                      <a:pt x="348" y="0"/>
                    </a:moveTo>
                    <a:lnTo>
                      <a:pt x="0" y="0"/>
                    </a:lnTo>
                    <a:lnTo>
                      <a:pt x="0" y="246"/>
                    </a:lnTo>
                    <a:lnTo>
                      <a:pt x="65" y="246"/>
                    </a:lnTo>
                    <a:lnTo>
                      <a:pt x="130" y="311"/>
                    </a:lnTo>
                    <a:lnTo>
                      <a:pt x="130" y="246"/>
                    </a:lnTo>
                    <a:lnTo>
                      <a:pt x="348" y="246"/>
                    </a:lnTo>
                    <a:lnTo>
                      <a:pt x="348" y="0"/>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0" name="PA-任意多边形 176">
                <a:extLst>
                  <a:ext uri="{FF2B5EF4-FFF2-40B4-BE49-F238E27FC236}">
                    <a16:creationId xmlns:a16="http://schemas.microsoft.com/office/drawing/2014/main" id="{C9E50FC9-07BB-C522-CF4D-9B4F384405EC}"/>
                  </a:ext>
                </a:extLst>
              </p:cNvPr>
              <p:cNvSpPr/>
              <p:nvPr>
                <p:custDataLst>
                  <p:tags r:id="rId67"/>
                </p:custDataLst>
              </p:nvPr>
            </p:nvSpPr>
            <p:spPr bwMode="auto">
              <a:xfrm>
                <a:off x="10466387" y="5875338"/>
                <a:ext cx="123825" cy="155575"/>
              </a:xfrm>
              <a:custGeom>
                <a:avLst/>
                <a:gdLst>
                  <a:gd name="T0" fmla="*/ 74 w 78"/>
                  <a:gd name="T1" fmla="*/ 0 h 98"/>
                  <a:gd name="T2" fmla="*/ 74 w 78"/>
                  <a:gd name="T3" fmla="*/ 0 h 98"/>
                  <a:gd name="T4" fmla="*/ 77 w 78"/>
                  <a:gd name="T5" fmla="*/ 11 h 98"/>
                  <a:gd name="T6" fmla="*/ 78 w 78"/>
                  <a:gd name="T7" fmla="*/ 23 h 98"/>
                  <a:gd name="T8" fmla="*/ 78 w 78"/>
                  <a:gd name="T9" fmla="*/ 35 h 98"/>
                  <a:gd name="T10" fmla="*/ 75 w 78"/>
                  <a:gd name="T11" fmla="*/ 46 h 98"/>
                  <a:gd name="T12" fmla="*/ 75 w 78"/>
                  <a:gd name="T13" fmla="*/ 46 h 98"/>
                  <a:gd name="T14" fmla="*/ 71 w 78"/>
                  <a:gd name="T15" fmla="*/ 58 h 98"/>
                  <a:gd name="T16" fmla="*/ 63 w 78"/>
                  <a:gd name="T17" fmla="*/ 70 h 98"/>
                  <a:gd name="T18" fmla="*/ 54 w 78"/>
                  <a:gd name="T19" fmla="*/ 81 h 98"/>
                  <a:gd name="T20" fmla="*/ 46 w 78"/>
                  <a:gd name="T21" fmla="*/ 88 h 98"/>
                  <a:gd name="T22" fmla="*/ 35 w 78"/>
                  <a:gd name="T23" fmla="*/ 94 h 98"/>
                  <a:gd name="T24" fmla="*/ 23 w 78"/>
                  <a:gd name="T25" fmla="*/ 97 h 98"/>
                  <a:gd name="T26" fmla="*/ 11 w 78"/>
                  <a:gd name="T27" fmla="*/ 98 h 98"/>
                  <a:gd name="T28" fmla="*/ 0 w 78"/>
                  <a:gd name="T29" fmla="*/ 9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8" h="98">
                    <a:moveTo>
                      <a:pt x="74" y="0"/>
                    </a:moveTo>
                    <a:lnTo>
                      <a:pt x="74" y="0"/>
                    </a:lnTo>
                    <a:lnTo>
                      <a:pt x="77" y="11"/>
                    </a:lnTo>
                    <a:lnTo>
                      <a:pt x="78" y="23"/>
                    </a:lnTo>
                    <a:lnTo>
                      <a:pt x="78" y="35"/>
                    </a:lnTo>
                    <a:lnTo>
                      <a:pt x="75" y="46"/>
                    </a:lnTo>
                    <a:lnTo>
                      <a:pt x="75" y="46"/>
                    </a:lnTo>
                    <a:lnTo>
                      <a:pt x="71" y="58"/>
                    </a:lnTo>
                    <a:lnTo>
                      <a:pt x="63" y="70"/>
                    </a:lnTo>
                    <a:lnTo>
                      <a:pt x="54" y="81"/>
                    </a:lnTo>
                    <a:lnTo>
                      <a:pt x="46" y="88"/>
                    </a:lnTo>
                    <a:lnTo>
                      <a:pt x="35" y="94"/>
                    </a:lnTo>
                    <a:lnTo>
                      <a:pt x="23" y="97"/>
                    </a:lnTo>
                    <a:lnTo>
                      <a:pt x="11" y="98"/>
                    </a:lnTo>
                    <a:lnTo>
                      <a:pt x="0" y="95"/>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1" name="PA-任意多边形 177">
                <a:extLst>
                  <a:ext uri="{FF2B5EF4-FFF2-40B4-BE49-F238E27FC236}">
                    <a16:creationId xmlns:a16="http://schemas.microsoft.com/office/drawing/2014/main" id="{89DE2C11-5C80-B552-BD5A-0F433E73278D}"/>
                  </a:ext>
                </a:extLst>
              </p:cNvPr>
              <p:cNvSpPr/>
              <p:nvPr>
                <p:custDataLst>
                  <p:tags r:id="rId68"/>
                </p:custDataLst>
              </p:nvPr>
            </p:nvSpPr>
            <p:spPr bwMode="auto">
              <a:xfrm>
                <a:off x="10598150" y="5870576"/>
                <a:ext cx="168275" cy="71438"/>
              </a:xfrm>
              <a:custGeom>
                <a:avLst/>
                <a:gdLst>
                  <a:gd name="T0" fmla="*/ 106 w 106"/>
                  <a:gd name="T1" fmla="*/ 23 h 45"/>
                  <a:gd name="T2" fmla="*/ 106 w 106"/>
                  <a:gd name="T3" fmla="*/ 23 h 45"/>
                  <a:gd name="T4" fmla="*/ 106 w 106"/>
                  <a:gd name="T5" fmla="*/ 27 h 45"/>
                  <a:gd name="T6" fmla="*/ 105 w 106"/>
                  <a:gd name="T7" fmla="*/ 32 h 45"/>
                  <a:gd name="T8" fmla="*/ 101 w 106"/>
                  <a:gd name="T9" fmla="*/ 39 h 45"/>
                  <a:gd name="T10" fmla="*/ 93 w 106"/>
                  <a:gd name="T11" fmla="*/ 43 h 45"/>
                  <a:gd name="T12" fmla="*/ 89 w 106"/>
                  <a:gd name="T13" fmla="*/ 45 h 45"/>
                  <a:gd name="T14" fmla="*/ 84 w 106"/>
                  <a:gd name="T15" fmla="*/ 45 h 45"/>
                  <a:gd name="T16" fmla="*/ 22 w 106"/>
                  <a:gd name="T17" fmla="*/ 45 h 45"/>
                  <a:gd name="T18" fmla="*/ 22 w 106"/>
                  <a:gd name="T19" fmla="*/ 45 h 45"/>
                  <a:gd name="T20" fmla="*/ 17 w 106"/>
                  <a:gd name="T21" fmla="*/ 45 h 45"/>
                  <a:gd name="T22" fmla="*/ 13 w 106"/>
                  <a:gd name="T23" fmla="*/ 43 h 45"/>
                  <a:gd name="T24" fmla="*/ 7 w 106"/>
                  <a:gd name="T25" fmla="*/ 39 h 45"/>
                  <a:gd name="T26" fmla="*/ 1 w 106"/>
                  <a:gd name="T27" fmla="*/ 32 h 45"/>
                  <a:gd name="T28" fmla="*/ 0 w 106"/>
                  <a:gd name="T29" fmla="*/ 27 h 45"/>
                  <a:gd name="T30" fmla="*/ 0 w 106"/>
                  <a:gd name="T31" fmla="*/ 23 h 45"/>
                  <a:gd name="T32" fmla="*/ 0 w 106"/>
                  <a:gd name="T33" fmla="*/ 23 h 45"/>
                  <a:gd name="T34" fmla="*/ 0 w 106"/>
                  <a:gd name="T35" fmla="*/ 23 h 45"/>
                  <a:gd name="T36" fmla="*/ 0 w 106"/>
                  <a:gd name="T37" fmla="*/ 18 h 45"/>
                  <a:gd name="T38" fmla="*/ 1 w 106"/>
                  <a:gd name="T39" fmla="*/ 15 h 45"/>
                  <a:gd name="T40" fmla="*/ 7 w 106"/>
                  <a:gd name="T41" fmla="*/ 8 h 45"/>
                  <a:gd name="T42" fmla="*/ 13 w 106"/>
                  <a:gd name="T43" fmla="*/ 3 h 45"/>
                  <a:gd name="T44" fmla="*/ 17 w 106"/>
                  <a:gd name="T45" fmla="*/ 2 h 45"/>
                  <a:gd name="T46" fmla="*/ 22 w 106"/>
                  <a:gd name="T47" fmla="*/ 0 h 45"/>
                  <a:gd name="T48" fmla="*/ 84 w 106"/>
                  <a:gd name="T49" fmla="*/ 0 h 45"/>
                  <a:gd name="T50" fmla="*/ 84 w 106"/>
                  <a:gd name="T51" fmla="*/ 0 h 45"/>
                  <a:gd name="T52" fmla="*/ 89 w 106"/>
                  <a:gd name="T53" fmla="*/ 2 h 45"/>
                  <a:gd name="T54" fmla="*/ 93 w 106"/>
                  <a:gd name="T55" fmla="*/ 3 h 45"/>
                  <a:gd name="T56" fmla="*/ 101 w 106"/>
                  <a:gd name="T57" fmla="*/ 8 h 45"/>
                  <a:gd name="T58" fmla="*/ 105 w 106"/>
                  <a:gd name="T59" fmla="*/ 15 h 45"/>
                  <a:gd name="T60" fmla="*/ 106 w 106"/>
                  <a:gd name="T61" fmla="*/ 18 h 45"/>
                  <a:gd name="T62" fmla="*/ 106 w 106"/>
                  <a:gd name="T63" fmla="*/ 23 h 45"/>
                  <a:gd name="T64" fmla="*/ 106 w 106"/>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45">
                    <a:moveTo>
                      <a:pt x="106" y="23"/>
                    </a:moveTo>
                    <a:lnTo>
                      <a:pt x="106" y="23"/>
                    </a:lnTo>
                    <a:lnTo>
                      <a:pt x="106" y="27"/>
                    </a:lnTo>
                    <a:lnTo>
                      <a:pt x="105" y="32"/>
                    </a:lnTo>
                    <a:lnTo>
                      <a:pt x="101" y="39"/>
                    </a:lnTo>
                    <a:lnTo>
                      <a:pt x="93" y="43"/>
                    </a:lnTo>
                    <a:lnTo>
                      <a:pt x="89" y="45"/>
                    </a:lnTo>
                    <a:lnTo>
                      <a:pt x="84" y="45"/>
                    </a:lnTo>
                    <a:lnTo>
                      <a:pt x="22" y="45"/>
                    </a:lnTo>
                    <a:lnTo>
                      <a:pt x="22" y="45"/>
                    </a:lnTo>
                    <a:lnTo>
                      <a:pt x="17" y="45"/>
                    </a:lnTo>
                    <a:lnTo>
                      <a:pt x="13" y="43"/>
                    </a:lnTo>
                    <a:lnTo>
                      <a:pt x="7" y="39"/>
                    </a:lnTo>
                    <a:lnTo>
                      <a:pt x="1" y="32"/>
                    </a:lnTo>
                    <a:lnTo>
                      <a:pt x="0" y="27"/>
                    </a:lnTo>
                    <a:lnTo>
                      <a:pt x="0" y="23"/>
                    </a:lnTo>
                    <a:lnTo>
                      <a:pt x="0" y="23"/>
                    </a:lnTo>
                    <a:lnTo>
                      <a:pt x="0" y="23"/>
                    </a:lnTo>
                    <a:lnTo>
                      <a:pt x="0" y="18"/>
                    </a:lnTo>
                    <a:lnTo>
                      <a:pt x="1" y="15"/>
                    </a:lnTo>
                    <a:lnTo>
                      <a:pt x="7" y="8"/>
                    </a:lnTo>
                    <a:lnTo>
                      <a:pt x="13" y="3"/>
                    </a:lnTo>
                    <a:lnTo>
                      <a:pt x="17" y="2"/>
                    </a:lnTo>
                    <a:lnTo>
                      <a:pt x="22" y="0"/>
                    </a:lnTo>
                    <a:lnTo>
                      <a:pt x="84" y="0"/>
                    </a:lnTo>
                    <a:lnTo>
                      <a:pt x="84" y="0"/>
                    </a:lnTo>
                    <a:lnTo>
                      <a:pt x="89" y="2"/>
                    </a:lnTo>
                    <a:lnTo>
                      <a:pt x="93" y="3"/>
                    </a:lnTo>
                    <a:lnTo>
                      <a:pt x="101" y="8"/>
                    </a:lnTo>
                    <a:lnTo>
                      <a:pt x="105" y="15"/>
                    </a:lnTo>
                    <a:lnTo>
                      <a:pt x="106" y="18"/>
                    </a:lnTo>
                    <a:lnTo>
                      <a:pt x="106" y="23"/>
                    </a:lnTo>
                    <a:lnTo>
                      <a:pt x="106" y="23"/>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2" name="PA-任意多边形 178">
                <a:extLst>
                  <a:ext uri="{FF2B5EF4-FFF2-40B4-BE49-F238E27FC236}">
                    <a16:creationId xmlns:a16="http://schemas.microsoft.com/office/drawing/2014/main" id="{090825D5-E270-55D0-C7FF-1DD7571ABD38}"/>
                  </a:ext>
                </a:extLst>
              </p:cNvPr>
              <p:cNvSpPr/>
              <p:nvPr>
                <p:custDataLst>
                  <p:tags r:id="rId69"/>
                </p:custDataLst>
              </p:nvPr>
            </p:nvSpPr>
            <p:spPr bwMode="auto">
              <a:xfrm>
                <a:off x="10579100" y="5942013"/>
                <a:ext cx="169862" cy="69850"/>
              </a:xfrm>
              <a:custGeom>
                <a:avLst/>
                <a:gdLst>
                  <a:gd name="T0" fmla="*/ 107 w 107"/>
                  <a:gd name="T1" fmla="*/ 22 h 44"/>
                  <a:gd name="T2" fmla="*/ 107 w 107"/>
                  <a:gd name="T3" fmla="*/ 22 h 44"/>
                  <a:gd name="T4" fmla="*/ 107 w 107"/>
                  <a:gd name="T5" fmla="*/ 27 h 44"/>
                  <a:gd name="T6" fmla="*/ 105 w 107"/>
                  <a:gd name="T7" fmla="*/ 31 h 44"/>
                  <a:gd name="T8" fmla="*/ 101 w 107"/>
                  <a:gd name="T9" fmla="*/ 39 h 44"/>
                  <a:gd name="T10" fmla="*/ 93 w 107"/>
                  <a:gd name="T11" fmla="*/ 43 h 44"/>
                  <a:gd name="T12" fmla="*/ 89 w 107"/>
                  <a:gd name="T13" fmla="*/ 44 h 44"/>
                  <a:gd name="T14" fmla="*/ 84 w 107"/>
                  <a:gd name="T15" fmla="*/ 44 h 44"/>
                  <a:gd name="T16" fmla="*/ 22 w 107"/>
                  <a:gd name="T17" fmla="*/ 44 h 44"/>
                  <a:gd name="T18" fmla="*/ 22 w 107"/>
                  <a:gd name="T19" fmla="*/ 44 h 44"/>
                  <a:gd name="T20" fmla="*/ 18 w 107"/>
                  <a:gd name="T21" fmla="*/ 44 h 44"/>
                  <a:gd name="T22" fmla="*/ 13 w 107"/>
                  <a:gd name="T23" fmla="*/ 43 h 44"/>
                  <a:gd name="T24" fmla="*/ 7 w 107"/>
                  <a:gd name="T25" fmla="*/ 39 h 44"/>
                  <a:gd name="T26" fmla="*/ 1 w 107"/>
                  <a:gd name="T27" fmla="*/ 31 h 44"/>
                  <a:gd name="T28" fmla="*/ 0 w 107"/>
                  <a:gd name="T29" fmla="*/ 27 h 44"/>
                  <a:gd name="T30" fmla="*/ 0 w 107"/>
                  <a:gd name="T31" fmla="*/ 22 h 44"/>
                  <a:gd name="T32" fmla="*/ 0 w 107"/>
                  <a:gd name="T33" fmla="*/ 22 h 44"/>
                  <a:gd name="T34" fmla="*/ 0 w 107"/>
                  <a:gd name="T35" fmla="*/ 22 h 44"/>
                  <a:gd name="T36" fmla="*/ 0 w 107"/>
                  <a:gd name="T37" fmla="*/ 18 h 44"/>
                  <a:gd name="T38" fmla="*/ 1 w 107"/>
                  <a:gd name="T39" fmla="*/ 15 h 44"/>
                  <a:gd name="T40" fmla="*/ 7 w 107"/>
                  <a:gd name="T41" fmla="*/ 7 h 44"/>
                  <a:gd name="T42" fmla="*/ 13 w 107"/>
                  <a:gd name="T43" fmla="*/ 3 h 44"/>
                  <a:gd name="T44" fmla="*/ 18 w 107"/>
                  <a:gd name="T45" fmla="*/ 1 h 44"/>
                  <a:gd name="T46" fmla="*/ 22 w 107"/>
                  <a:gd name="T47" fmla="*/ 0 h 44"/>
                  <a:gd name="T48" fmla="*/ 84 w 107"/>
                  <a:gd name="T49" fmla="*/ 0 h 44"/>
                  <a:gd name="T50" fmla="*/ 84 w 107"/>
                  <a:gd name="T51" fmla="*/ 0 h 44"/>
                  <a:gd name="T52" fmla="*/ 89 w 107"/>
                  <a:gd name="T53" fmla="*/ 1 h 44"/>
                  <a:gd name="T54" fmla="*/ 93 w 107"/>
                  <a:gd name="T55" fmla="*/ 3 h 44"/>
                  <a:gd name="T56" fmla="*/ 101 w 107"/>
                  <a:gd name="T57" fmla="*/ 7 h 44"/>
                  <a:gd name="T58" fmla="*/ 105 w 107"/>
                  <a:gd name="T59" fmla="*/ 15 h 44"/>
                  <a:gd name="T60" fmla="*/ 107 w 107"/>
                  <a:gd name="T61" fmla="*/ 18 h 44"/>
                  <a:gd name="T62" fmla="*/ 107 w 107"/>
                  <a:gd name="T63" fmla="*/ 22 h 44"/>
                  <a:gd name="T64" fmla="*/ 107 w 107"/>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4">
                    <a:moveTo>
                      <a:pt x="107" y="22"/>
                    </a:moveTo>
                    <a:lnTo>
                      <a:pt x="107" y="22"/>
                    </a:lnTo>
                    <a:lnTo>
                      <a:pt x="107" y="27"/>
                    </a:lnTo>
                    <a:lnTo>
                      <a:pt x="105" y="31"/>
                    </a:lnTo>
                    <a:lnTo>
                      <a:pt x="101" y="39"/>
                    </a:lnTo>
                    <a:lnTo>
                      <a:pt x="93" y="43"/>
                    </a:lnTo>
                    <a:lnTo>
                      <a:pt x="89" y="44"/>
                    </a:lnTo>
                    <a:lnTo>
                      <a:pt x="84"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84" y="0"/>
                    </a:lnTo>
                    <a:lnTo>
                      <a:pt x="84" y="0"/>
                    </a:lnTo>
                    <a:lnTo>
                      <a:pt x="89" y="1"/>
                    </a:lnTo>
                    <a:lnTo>
                      <a:pt x="93" y="3"/>
                    </a:lnTo>
                    <a:lnTo>
                      <a:pt x="101" y="7"/>
                    </a:lnTo>
                    <a:lnTo>
                      <a:pt x="105" y="15"/>
                    </a:lnTo>
                    <a:lnTo>
                      <a:pt x="107" y="18"/>
                    </a:lnTo>
                    <a:lnTo>
                      <a:pt x="107" y="22"/>
                    </a:lnTo>
                    <a:lnTo>
                      <a:pt x="107" y="22"/>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3" name="PA-任意多边形 179">
                <a:extLst>
                  <a:ext uri="{FF2B5EF4-FFF2-40B4-BE49-F238E27FC236}">
                    <a16:creationId xmlns:a16="http://schemas.microsoft.com/office/drawing/2014/main" id="{2627D3C1-113B-F82A-CFD8-B69794229D90}"/>
                  </a:ext>
                </a:extLst>
              </p:cNvPr>
              <p:cNvSpPr/>
              <p:nvPr>
                <p:custDataLst>
                  <p:tags r:id="rId70"/>
                </p:custDataLst>
              </p:nvPr>
            </p:nvSpPr>
            <p:spPr bwMode="auto">
              <a:xfrm>
                <a:off x="10569575" y="6011863"/>
                <a:ext cx="169862" cy="71438"/>
              </a:xfrm>
              <a:custGeom>
                <a:avLst/>
                <a:gdLst>
                  <a:gd name="T0" fmla="*/ 107 w 107"/>
                  <a:gd name="T1" fmla="*/ 23 h 45"/>
                  <a:gd name="T2" fmla="*/ 107 w 107"/>
                  <a:gd name="T3" fmla="*/ 23 h 45"/>
                  <a:gd name="T4" fmla="*/ 107 w 107"/>
                  <a:gd name="T5" fmla="*/ 27 h 45"/>
                  <a:gd name="T6" fmla="*/ 105 w 107"/>
                  <a:gd name="T7" fmla="*/ 32 h 45"/>
                  <a:gd name="T8" fmla="*/ 101 w 107"/>
                  <a:gd name="T9" fmla="*/ 39 h 45"/>
                  <a:gd name="T10" fmla="*/ 93 w 107"/>
                  <a:gd name="T11" fmla="*/ 43 h 45"/>
                  <a:gd name="T12" fmla="*/ 89 w 107"/>
                  <a:gd name="T13" fmla="*/ 45 h 45"/>
                  <a:gd name="T14" fmla="*/ 84 w 107"/>
                  <a:gd name="T15" fmla="*/ 45 h 45"/>
                  <a:gd name="T16" fmla="*/ 22 w 107"/>
                  <a:gd name="T17" fmla="*/ 45 h 45"/>
                  <a:gd name="T18" fmla="*/ 22 w 107"/>
                  <a:gd name="T19" fmla="*/ 45 h 45"/>
                  <a:gd name="T20" fmla="*/ 18 w 107"/>
                  <a:gd name="T21" fmla="*/ 45 h 45"/>
                  <a:gd name="T22" fmla="*/ 13 w 107"/>
                  <a:gd name="T23" fmla="*/ 43 h 45"/>
                  <a:gd name="T24" fmla="*/ 7 w 107"/>
                  <a:gd name="T25" fmla="*/ 39 h 45"/>
                  <a:gd name="T26" fmla="*/ 1 w 107"/>
                  <a:gd name="T27" fmla="*/ 32 h 45"/>
                  <a:gd name="T28" fmla="*/ 0 w 107"/>
                  <a:gd name="T29" fmla="*/ 27 h 45"/>
                  <a:gd name="T30" fmla="*/ 0 w 107"/>
                  <a:gd name="T31" fmla="*/ 23 h 45"/>
                  <a:gd name="T32" fmla="*/ 0 w 107"/>
                  <a:gd name="T33" fmla="*/ 23 h 45"/>
                  <a:gd name="T34" fmla="*/ 0 w 107"/>
                  <a:gd name="T35" fmla="*/ 23 h 45"/>
                  <a:gd name="T36" fmla="*/ 0 w 107"/>
                  <a:gd name="T37" fmla="*/ 18 h 45"/>
                  <a:gd name="T38" fmla="*/ 1 w 107"/>
                  <a:gd name="T39" fmla="*/ 15 h 45"/>
                  <a:gd name="T40" fmla="*/ 7 w 107"/>
                  <a:gd name="T41" fmla="*/ 8 h 45"/>
                  <a:gd name="T42" fmla="*/ 13 w 107"/>
                  <a:gd name="T43" fmla="*/ 3 h 45"/>
                  <a:gd name="T44" fmla="*/ 18 w 107"/>
                  <a:gd name="T45" fmla="*/ 2 h 45"/>
                  <a:gd name="T46" fmla="*/ 22 w 107"/>
                  <a:gd name="T47" fmla="*/ 0 h 45"/>
                  <a:gd name="T48" fmla="*/ 84 w 107"/>
                  <a:gd name="T49" fmla="*/ 0 h 45"/>
                  <a:gd name="T50" fmla="*/ 84 w 107"/>
                  <a:gd name="T51" fmla="*/ 0 h 45"/>
                  <a:gd name="T52" fmla="*/ 89 w 107"/>
                  <a:gd name="T53" fmla="*/ 2 h 45"/>
                  <a:gd name="T54" fmla="*/ 93 w 107"/>
                  <a:gd name="T55" fmla="*/ 3 h 45"/>
                  <a:gd name="T56" fmla="*/ 101 w 107"/>
                  <a:gd name="T57" fmla="*/ 8 h 45"/>
                  <a:gd name="T58" fmla="*/ 105 w 107"/>
                  <a:gd name="T59" fmla="*/ 15 h 45"/>
                  <a:gd name="T60" fmla="*/ 107 w 107"/>
                  <a:gd name="T61" fmla="*/ 18 h 45"/>
                  <a:gd name="T62" fmla="*/ 107 w 107"/>
                  <a:gd name="T63" fmla="*/ 23 h 45"/>
                  <a:gd name="T64" fmla="*/ 107 w 107"/>
                  <a:gd name="T65"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 h="45">
                    <a:moveTo>
                      <a:pt x="107" y="23"/>
                    </a:moveTo>
                    <a:lnTo>
                      <a:pt x="107" y="23"/>
                    </a:lnTo>
                    <a:lnTo>
                      <a:pt x="107" y="27"/>
                    </a:lnTo>
                    <a:lnTo>
                      <a:pt x="105" y="32"/>
                    </a:lnTo>
                    <a:lnTo>
                      <a:pt x="101" y="39"/>
                    </a:lnTo>
                    <a:lnTo>
                      <a:pt x="93" y="43"/>
                    </a:lnTo>
                    <a:lnTo>
                      <a:pt x="89" y="45"/>
                    </a:lnTo>
                    <a:lnTo>
                      <a:pt x="84" y="45"/>
                    </a:lnTo>
                    <a:lnTo>
                      <a:pt x="22" y="45"/>
                    </a:lnTo>
                    <a:lnTo>
                      <a:pt x="22" y="45"/>
                    </a:lnTo>
                    <a:lnTo>
                      <a:pt x="18" y="45"/>
                    </a:lnTo>
                    <a:lnTo>
                      <a:pt x="13" y="43"/>
                    </a:lnTo>
                    <a:lnTo>
                      <a:pt x="7" y="39"/>
                    </a:lnTo>
                    <a:lnTo>
                      <a:pt x="1" y="32"/>
                    </a:lnTo>
                    <a:lnTo>
                      <a:pt x="0" y="27"/>
                    </a:lnTo>
                    <a:lnTo>
                      <a:pt x="0" y="23"/>
                    </a:lnTo>
                    <a:lnTo>
                      <a:pt x="0" y="23"/>
                    </a:lnTo>
                    <a:lnTo>
                      <a:pt x="0" y="23"/>
                    </a:lnTo>
                    <a:lnTo>
                      <a:pt x="0" y="18"/>
                    </a:lnTo>
                    <a:lnTo>
                      <a:pt x="1" y="15"/>
                    </a:lnTo>
                    <a:lnTo>
                      <a:pt x="7" y="8"/>
                    </a:lnTo>
                    <a:lnTo>
                      <a:pt x="13" y="3"/>
                    </a:lnTo>
                    <a:lnTo>
                      <a:pt x="18" y="2"/>
                    </a:lnTo>
                    <a:lnTo>
                      <a:pt x="22" y="0"/>
                    </a:lnTo>
                    <a:lnTo>
                      <a:pt x="84" y="0"/>
                    </a:lnTo>
                    <a:lnTo>
                      <a:pt x="84" y="0"/>
                    </a:lnTo>
                    <a:lnTo>
                      <a:pt x="89" y="2"/>
                    </a:lnTo>
                    <a:lnTo>
                      <a:pt x="93" y="3"/>
                    </a:lnTo>
                    <a:lnTo>
                      <a:pt x="101" y="8"/>
                    </a:lnTo>
                    <a:lnTo>
                      <a:pt x="105" y="15"/>
                    </a:lnTo>
                    <a:lnTo>
                      <a:pt x="107" y="18"/>
                    </a:lnTo>
                    <a:lnTo>
                      <a:pt x="107" y="23"/>
                    </a:lnTo>
                    <a:lnTo>
                      <a:pt x="107" y="23"/>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4" name="PA-任意多边形 180">
                <a:extLst>
                  <a:ext uri="{FF2B5EF4-FFF2-40B4-BE49-F238E27FC236}">
                    <a16:creationId xmlns:a16="http://schemas.microsoft.com/office/drawing/2014/main" id="{125C1718-BB35-DAC8-086F-F54EBF16465B}"/>
                  </a:ext>
                </a:extLst>
              </p:cNvPr>
              <p:cNvSpPr/>
              <p:nvPr>
                <p:custDataLst>
                  <p:tags r:id="rId71"/>
                </p:custDataLst>
              </p:nvPr>
            </p:nvSpPr>
            <p:spPr bwMode="auto">
              <a:xfrm>
                <a:off x="10569575" y="6083301"/>
                <a:ext cx="141287" cy="69850"/>
              </a:xfrm>
              <a:custGeom>
                <a:avLst/>
                <a:gdLst>
                  <a:gd name="T0" fmla="*/ 89 w 89"/>
                  <a:gd name="T1" fmla="*/ 22 h 44"/>
                  <a:gd name="T2" fmla="*/ 89 w 89"/>
                  <a:gd name="T3" fmla="*/ 22 h 44"/>
                  <a:gd name="T4" fmla="*/ 89 w 89"/>
                  <a:gd name="T5" fmla="*/ 27 h 44"/>
                  <a:gd name="T6" fmla="*/ 87 w 89"/>
                  <a:gd name="T7" fmla="*/ 31 h 44"/>
                  <a:gd name="T8" fmla="*/ 83 w 89"/>
                  <a:gd name="T9" fmla="*/ 39 h 44"/>
                  <a:gd name="T10" fmla="*/ 75 w 89"/>
                  <a:gd name="T11" fmla="*/ 43 h 44"/>
                  <a:gd name="T12" fmla="*/ 71 w 89"/>
                  <a:gd name="T13" fmla="*/ 44 h 44"/>
                  <a:gd name="T14" fmla="*/ 67 w 89"/>
                  <a:gd name="T15" fmla="*/ 44 h 44"/>
                  <a:gd name="T16" fmla="*/ 22 w 89"/>
                  <a:gd name="T17" fmla="*/ 44 h 44"/>
                  <a:gd name="T18" fmla="*/ 22 w 89"/>
                  <a:gd name="T19" fmla="*/ 44 h 44"/>
                  <a:gd name="T20" fmla="*/ 18 w 89"/>
                  <a:gd name="T21" fmla="*/ 44 h 44"/>
                  <a:gd name="T22" fmla="*/ 13 w 89"/>
                  <a:gd name="T23" fmla="*/ 43 h 44"/>
                  <a:gd name="T24" fmla="*/ 7 w 89"/>
                  <a:gd name="T25" fmla="*/ 39 h 44"/>
                  <a:gd name="T26" fmla="*/ 1 w 89"/>
                  <a:gd name="T27" fmla="*/ 31 h 44"/>
                  <a:gd name="T28" fmla="*/ 0 w 89"/>
                  <a:gd name="T29" fmla="*/ 27 h 44"/>
                  <a:gd name="T30" fmla="*/ 0 w 89"/>
                  <a:gd name="T31" fmla="*/ 22 h 44"/>
                  <a:gd name="T32" fmla="*/ 0 w 89"/>
                  <a:gd name="T33" fmla="*/ 22 h 44"/>
                  <a:gd name="T34" fmla="*/ 0 w 89"/>
                  <a:gd name="T35" fmla="*/ 22 h 44"/>
                  <a:gd name="T36" fmla="*/ 0 w 89"/>
                  <a:gd name="T37" fmla="*/ 18 h 44"/>
                  <a:gd name="T38" fmla="*/ 1 w 89"/>
                  <a:gd name="T39" fmla="*/ 15 h 44"/>
                  <a:gd name="T40" fmla="*/ 7 w 89"/>
                  <a:gd name="T41" fmla="*/ 7 h 44"/>
                  <a:gd name="T42" fmla="*/ 13 w 89"/>
                  <a:gd name="T43" fmla="*/ 3 h 44"/>
                  <a:gd name="T44" fmla="*/ 18 w 89"/>
                  <a:gd name="T45" fmla="*/ 1 h 44"/>
                  <a:gd name="T46" fmla="*/ 22 w 89"/>
                  <a:gd name="T47" fmla="*/ 0 h 44"/>
                  <a:gd name="T48" fmla="*/ 67 w 89"/>
                  <a:gd name="T49" fmla="*/ 0 h 44"/>
                  <a:gd name="T50" fmla="*/ 67 w 89"/>
                  <a:gd name="T51" fmla="*/ 0 h 44"/>
                  <a:gd name="T52" fmla="*/ 71 w 89"/>
                  <a:gd name="T53" fmla="*/ 1 h 44"/>
                  <a:gd name="T54" fmla="*/ 75 w 89"/>
                  <a:gd name="T55" fmla="*/ 3 h 44"/>
                  <a:gd name="T56" fmla="*/ 83 w 89"/>
                  <a:gd name="T57" fmla="*/ 7 h 44"/>
                  <a:gd name="T58" fmla="*/ 87 w 89"/>
                  <a:gd name="T59" fmla="*/ 15 h 44"/>
                  <a:gd name="T60" fmla="*/ 89 w 89"/>
                  <a:gd name="T61" fmla="*/ 18 h 44"/>
                  <a:gd name="T62" fmla="*/ 89 w 89"/>
                  <a:gd name="T63" fmla="*/ 22 h 44"/>
                  <a:gd name="T64" fmla="*/ 89 w 89"/>
                  <a:gd name="T6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9" h="44">
                    <a:moveTo>
                      <a:pt x="89" y="22"/>
                    </a:moveTo>
                    <a:lnTo>
                      <a:pt x="89" y="22"/>
                    </a:lnTo>
                    <a:lnTo>
                      <a:pt x="89" y="27"/>
                    </a:lnTo>
                    <a:lnTo>
                      <a:pt x="87" y="31"/>
                    </a:lnTo>
                    <a:lnTo>
                      <a:pt x="83" y="39"/>
                    </a:lnTo>
                    <a:lnTo>
                      <a:pt x="75" y="43"/>
                    </a:lnTo>
                    <a:lnTo>
                      <a:pt x="71" y="44"/>
                    </a:lnTo>
                    <a:lnTo>
                      <a:pt x="67" y="44"/>
                    </a:lnTo>
                    <a:lnTo>
                      <a:pt x="22" y="44"/>
                    </a:lnTo>
                    <a:lnTo>
                      <a:pt x="22" y="44"/>
                    </a:lnTo>
                    <a:lnTo>
                      <a:pt x="18" y="44"/>
                    </a:lnTo>
                    <a:lnTo>
                      <a:pt x="13" y="43"/>
                    </a:lnTo>
                    <a:lnTo>
                      <a:pt x="7" y="39"/>
                    </a:lnTo>
                    <a:lnTo>
                      <a:pt x="1" y="31"/>
                    </a:lnTo>
                    <a:lnTo>
                      <a:pt x="0" y="27"/>
                    </a:lnTo>
                    <a:lnTo>
                      <a:pt x="0" y="22"/>
                    </a:lnTo>
                    <a:lnTo>
                      <a:pt x="0" y="22"/>
                    </a:lnTo>
                    <a:lnTo>
                      <a:pt x="0" y="22"/>
                    </a:lnTo>
                    <a:lnTo>
                      <a:pt x="0" y="18"/>
                    </a:lnTo>
                    <a:lnTo>
                      <a:pt x="1" y="15"/>
                    </a:lnTo>
                    <a:lnTo>
                      <a:pt x="7" y="7"/>
                    </a:lnTo>
                    <a:lnTo>
                      <a:pt x="13" y="3"/>
                    </a:lnTo>
                    <a:lnTo>
                      <a:pt x="18" y="1"/>
                    </a:lnTo>
                    <a:lnTo>
                      <a:pt x="22" y="0"/>
                    </a:lnTo>
                    <a:lnTo>
                      <a:pt x="67" y="0"/>
                    </a:lnTo>
                    <a:lnTo>
                      <a:pt x="67" y="0"/>
                    </a:lnTo>
                    <a:lnTo>
                      <a:pt x="71" y="1"/>
                    </a:lnTo>
                    <a:lnTo>
                      <a:pt x="75" y="3"/>
                    </a:lnTo>
                    <a:lnTo>
                      <a:pt x="83" y="7"/>
                    </a:lnTo>
                    <a:lnTo>
                      <a:pt x="87" y="15"/>
                    </a:lnTo>
                    <a:lnTo>
                      <a:pt x="89" y="18"/>
                    </a:lnTo>
                    <a:lnTo>
                      <a:pt x="89" y="22"/>
                    </a:lnTo>
                    <a:lnTo>
                      <a:pt x="89" y="22"/>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5" name="PA-任意多边形 181">
                <a:extLst>
                  <a:ext uri="{FF2B5EF4-FFF2-40B4-BE49-F238E27FC236}">
                    <a16:creationId xmlns:a16="http://schemas.microsoft.com/office/drawing/2014/main" id="{9AC5FFCE-92A7-6615-3984-7FBA59D50D55}"/>
                  </a:ext>
                </a:extLst>
              </p:cNvPr>
              <p:cNvSpPr/>
              <p:nvPr>
                <p:custDataLst>
                  <p:tags r:id="rId72"/>
                </p:custDataLst>
              </p:nvPr>
            </p:nvSpPr>
            <p:spPr bwMode="auto">
              <a:xfrm>
                <a:off x="10371137" y="5918201"/>
                <a:ext cx="53975" cy="244475"/>
              </a:xfrm>
              <a:custGeom>
                <a:avLst/>
                <a:gdLst>
                  <a:gd name="T0" fmla="*/ 0 w 34"/>
                  <a:gd name="T1" fmla="*/ 0 h 154"/>
                  <a:gd name="T2" fmla="*/ 34 w 34"/>
                  <a:gd name="T3" fmla="*/ 0 h 154"/>
                  <a:gd name="T4" fmla="*/ 34 w 34"/>
                  <a:gd name="T5" fmla="*/ 154 h 154"/>
                  <a:gd name="T6" fmla="*/ 0 w 34"/>
                  <a:gd name="T7" fmla="*/ 154 h 154"/>
                </a:gdLst>
                <a:ahLst/>
                <a:cxnLst>
                  <a:cxn ang="0">
                    <a:pos x="T0" y="T1"/>
                  </a:cxn>
                  <a:cxn ang="0">
                    <a:pos x="T2" y="T3"/>
                  </a:cxn>
                  <a:cxn ang="0">
                    <a:pos x="T4" y="T5"/>
                  </a:cxn>
                  <a:cxn ang="0">
                    <a:pos x="T6" y="T7"/>
                  </a:cxn>
                </a:cxnLst>
                <a:rect l="0" t="0" r="r" b="b"/>
                <a:pathLst>
                  <a:path w="34" h="154">
                    <a:moveTo>
                      <a:pt x="0" y="0"/>
                    </a:moveTo>
                    <a:lnTo>
                      <a:pt x="34" y="0"/>
                    </a:lnTo>
                    <a:lnTo>
                      <a:pt x="34" y="154"/>
                    </a:lnTo>
                    <a:lnTo>
                      <a:pt x="0" y="154"/>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6" name="PA-任意多边形 182">
                <a:extLst>
                  <a:ext uri="{FF2B5EF4-FFF2-40B4-BE49-F238E27FC236}">
                    <a16:creationId xmlns:a16="http://schemas.microsoft.com/office/drawing/2014/main" id="{F88F4BC2-D44B-DEF7-DD19-B0420776AF4D}"/>
                  </a:ext>
                </a:extLst>
              </p:cNvPr>
              <p:cNvSpPr/>
              <p:nvPr>
                <p:custDataLst>
                  <p:tags r:id="rId73"/>
                </p:custDataLst>
              </p:nvPr>
            </p:nvSpPr>
            <p:spPr bwMode="auto">
              <a:xfrm>
                <a:off x="10302875" y="6126163"/>
                <a:ext cx="41275" cy="36513"/>
              </a:xfrm>
              <a:custGeom>
                <a:avLst/>
                <a:gdLst>
                  <a:gd name="T0" fmla="*/ 26 w 26"/>
                  <a:gd name="T1" fmla="*/ 12 h 23"/>
                  <a:gd name="T2" fmla="*/ 26 w 26"/>
                  <a:gd name="T3" fmla="*/ 12 h 23"/>
                  <a:gd name="T4" fmla="*/ 24 w 26"/>
                  <a:gd name="T5" fmla="*/ 16 h 23"/>
                  <a:gd name="T6" fmla="*/ 23 w 26"/>
                  <a:gd name="T7" fmla="*/ 20 h 23"/>
                  <a:gd name="T8" fmla="*/ 18 w 26"/>
                  <a:gd name="T9" fmla="*/ 23 h 23"/>
                  <a:gd name="T10" fmla="*/ 14 w 26"/>
                  <a:gd name="T11" fmla="*/ 23 h 23"/>
                  <a:gd name="T12" fmla="*/ 14 w 26"/>
                  <a:gd name="T13" fmla="*/ 23 h 23"/>
                  <a:gd name="T14" fmla="*/ 8 w 26"/>
                  <a:gd name="T15" fmla="*/ 23 h 23"/>
                  <a:gd name="T16" fmla="*/ 5 w 26"/>
                  <a:gd name="T17" fmla="*/ 20 h 23"/>
                  <a:gd name="T18" fmla="*/ 2 w 26"/>
                  <a:gd name="T19" fmla="*/ 16 h 23"/>
                  <a:gd name="T20" fmla="*/ 0 w 26"/>
                  <a:gd name="T21" fmla="*/ 12 h 23"/>
                  <a:gd name="T22" fmla="*/ 0 w 26"/>
                  <a:gd name="T23" fmla="*/ 12 h 23"/>
                  <a:gd name="T24" fmla="*/ 2 w 26"/>
                  <a:gd name="T25" fmla="*/ 7 h 23"/>
                  <a:gd name="T26" fmla="*/ 5 w 26"/>
                  <a:gd name="T27" fmla="*/ 3 h 23"/>
                  <a:gd name="T28" fmla="*/ 8 w 26"/>
                  <a:gd name="T29" fmla="*/ 0 h 23"/>
                  <a:gd name="T30" fmla="*/ 14 w 26"/>
                  <a:gd name="T31" fmla="*/ 0 h 23"/>
                  <a:gd name="T32" fmla="*/ 14 w 26"/>
                  <a:gd name="T33" fmla="*/ 0 h 23"/>
                  <a:gd name="T34" fmla="*/ 18 w 26"/>
                  <a:gd name="T35" fmla="*/ 0 h 23"/>
                  <a:gd name="T36" fmla="*/ 23 w 26"/>
                  <a:gd name="T37" fmla="*/ 3 h 23"/>
                  <a:gd name="T38" fmla="*/ 24 w 26"/>
                  <a:gd name="T39" fmla="*/ 7 h 23"/>
                  <a:gd name="T40" fmla="*/ 26 w 26"/>
                  <a:gd name="T41" fmla="*/ 12 h 23"/>
                  <a:gd name="T42" fmla="*/ 26 w 26"/>
                  <a:gd name="T4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3">
                    <a:moveTo>
                      <a:pt x="26" y="12"/>
                    </a:moveTo>
                    <a:lnTo>
                      <a:pt x="26" y="12"/>
                    </a:lnTo>
                    <a:lnTo>
                      <a:pt x="24" y="16"/>
                    </a:lnTo>
                    <a:lnTo>
                      <a:pt x="23" y="20"/>
                    </a:lnTo>
                    <a:lnTo>
                      <a:pt x="18" y="23"/>
                    </a:lnTo>
                    <a:lnTo>
                      <a:pt x="14" y="23"/>
                    </a:lnTo>
                    <a:lnTo>
                      <a:pt x="14" y="23"/>
                    </a:lnTo>
                    <a:lnTo>
                      <a:pt x="8" y="23"/>
                    </a:lnTo>
                    <a:lnTo>
                      <a:pt x="5" y="20"/>
                    </a:lnTo>
                    <a:lnTo>
                      <a:pt x="2" y="16"/>
                    </a:lnTo>
                    <a:lnTo>
                      <a:pt x="0" y="12"/>
                    </a:lnTo>
                    <a:lnTo>
                      <a:pt x="0" y="12"/>
                    </a:lnTo>
                    <a:lnTo>
                      <a:pt x="2" y="7"/>
                    </a:lnTo>
                    <a:lnTo>
                      <a:pt x="5" y="3"/>
                    </a:lnTo>
                    <a:lnTo>
                      <a:pt x="8" y="0"/>
                    </a:lnTo>
                    <a:lnTo>
                      <a:pt x="14" y="0"/>
                    </a:lnTo>
                    <a:lnTo>
                      <a:pt x="14" y="0"/>
                    </a:lnTo>
                    <a:lnTo>
                      <a:pt x="18" y="0"/>
                    </a:lnTo>
                    <a:lnTo>
                      <a:pt x="23" y="3"/>
                    </a:lnTo>
                    <a:lnTo>
                      <a:pt x="24" y="7"/>
                    </a:lnTo>
                    <a:lnTo>
                      <a:pt x="26" y="12"/>
                    </a:lnTo>
                    <a:lnTo>
                      <a:pt x="26" y="12"/>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7" name="PA-任意多边形 183">
                <a:extLst>
                  <a:ext uri="{FF2B5EF4-FFF2-40B4-BE49-F238E27FC236}">
                    <a16:creationId xmlns:a16="http://schemas.microsoft.com/office/drawing/2014/main" id="{EE5F7B23-856C-1D57-254F-31C2770B92B8}"/>
                  </a:ext>
                </a:extLst>
              </p:cNvPr>
              <p:cNvSpPr/>
              <p:nvPr>
                <p:custDataLst>
                  <p:tags r:id="rId74"/>
                </p:custDataLst>
              </p:nvPr>
            </p:nvSpPr>
            <p:spPr bwMode="auto">
              <a:xfrm>
                <a:off x="10166350" y="5918201"/>
                <a:ext cx="212725" cy="277813"/>
              </a:xfrm>
              <a:custGeom>
                <a:avLst/>
                <a:gdLst>
                  <a:gd name="T0" fmla="*/ 0 w 134"/>
                  <a:gd name="T1" fmla="*/ 0 h 175"/>
                  <a:gd name="T2" fmla="*/ 134 w 134"/>
                  <a:gd name="T3" fmla="*/ 0 h 175"/>
                  <a:gd name="T4" fmla="*/ 134 w 134"/>
                  <a:gd name="T5" fmla="*/ 175 h 175"/>
                  <a:gd name="T6" fmla="*/ 0 w 134"/>
                  <a:gd name="T7" fmla="*/ 175 h 175"/>
                </a:gdLst>
                <a:ahLst/>
                <a:cxnLst>
                  <a:cxn ang="0">
                    <a:pos x="T0" y="T1"/>
                  </a:cxn>
                  <a:cxn ang="0">
                    <a:pos x="T2" y="T3"/>
                  </a:cxn>
                  <a:cxn ang="0">
                    <a:pos x="T4" y="T5"/>
                  </a:cxn>
                  <a:cxn ang="0">
                    <a:pos x="T6" y="T7"/>
                  </a:cxn>
                </a:cxnLst>
                <a:rect l="0" t="0" r="r" b="b"/>
                <a:pathLst>
                  <a:path w="134" h="175">
                    <a:moveTo>
                      <a:pt x="0" y="0"/>
                    </a:moveTo>
                    <a:lnTo>
                      <a:pt x="134" y="0"/>
                    </a:lnTo>
                    <a:lnTo>
                      <a:pt x="134" y="175"/>
                    </a:lnTo>
                    <a:lnTo>
                      <a:pt x="0" y="175"/>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8" name="PA-Line 184">
                <a:extLst>
                  <a:ext uri="{FF2B5EF4-FFF2-40B4-BE49-F238E27FC236}">
                    <a16:creationId xmlns:a16="http://schemas.microsoft.com/office/drawing/2014/main" id="{EE57546A-ED04-94D9-9800-C2AA64DD3367}"/>
                  </a:ext>
                </a:extLst>
              </p:cNvPr>
              <p:cNvSpPr>
                <a:spLocks noChangeShapeType="1"/>
              </p:cNvSpPr>
              <p:nvPr>
                <p:custDataLst>
                  <p:tags r:id="rId75"/>
                </p:custDataLst>
              </p:nvPr>
            </p:nvSpPr>
            <p:spPr bwMode="auto">
              <a:xfrm>
                <a:off x="10298112" y="5411788"/>
                <a:ext cx="330200"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89" name="PA-Line 185">
                <a:extLst>
                  <a:ext uri="{FF2B5EF4-FFF2-40B4-BE49-F238E27FC236}">
                    <a16:creationId xmlns:a16="http://schemas.microsoft.com/office/drawing/2014/main" id="{395FFC72-A77A-B025-4D78-7FC4781C9700}"/>
                  </a:ext>
                </a:extLst>
              </p:cNvPr>
              <p:cNvSpPr>
                <a:spLocks noChangeShapeType="1"/>
              </p:cNvSpPr>
              <p:nvPr>
                <p:custDataLst>
                  <p:tags r:id="rId76"/>
                </p:custDataLst>
              </p:nvPr>
            </p:nvSpPr>
            <p:spPr bwMode="auto">
              <a:xfrm>
                <a:off x="10298112" y="5470526"/>
                <a:ext cx="330200"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90" name="PA-Line 186">
                <a:extLst>
                  <a:ext uri="{FF2B5EF4-FFF2-40B4-BE49-F238E27FC236}">
                    <a16:creationId xmlns:a16="http://schemas.microsoft.com/office/drawing/2014/main" id="{CAEE1617-59D2-1228-8BB2-45AB2F4CBCED}"/>
                  </a:ext>
                </a:extLst>
              </p:cNvPr>
              <p:cNvSpPr>
                <a:spLocks noChangeShapeType="1"/>
              </p:cNvSpPr>
              <p:nvPr>
                <p:custDataLst>
                  <p:tags r:id="rId77"/>
                </p:custDataLst>
              </p:nvPr>
            </p:nvSpPr>
            <p:spPr bwMode="auto">
              <a:xfrm>
                <a:off x="10298112" y="5529263"/>
                <a:ext cx="330200"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grpSp>
      <p:grpSp>
        <p:nvGrpSpPr>
          <p:cNvPr id="6" name="组合 5">
            <a:extLst>
              <a:ext uri="{FF2B5EF4-FFF2-40B4-BE49-F238E27FC236}">
                <a16:creationId xmlns:a16="http://schemas.microsoft.com/office/drawing/2014/main" id="{458197D2-6227-D0EB-7496-39127A66C2F4}"/>
              </a:ext>
            </a:extLst>
          </p:cNvPr>
          <p:cNvGrpSpPr/>
          <p:nvPr/>
        </p:nvGrpSpPr>
        <p:grpSpPr>
          <a:xfrm>
            <a:off x="5608295" y="3653528"/>
            <a:ext cx="862800" cy="862800"/>
            <a:chOff x="5775007" y="3811799"/>
            <a:chExt cx="862800" cy="862800"/>
          </a:xfrm>
        </p:grpSpPr>
        <p:sp>
          <p:nvSpPr>
            <p:cNvPr id="59" name="PA-椭圆 87">
              <a:extLst>
                <a:ext uri="{FF2B5EF4-FFF2-40B4-BE49-F238E27FC236}">
                  <a16:creationId xmlns:a16="http://schemas.microsoft.com/office/drawing/2014/main" id="{E0F27A6D-2BAC-AB9A-88EE-D902175D28B2}"/>
                </a:ext>
              </a:extLst>
            </p:cNvPr>
            <p:cNvSpPr/>
            <p:nvPr>
              <p:custDataLst>
                <p:tags r:id="rId48"/>
              </p:custDataLst>
            </p:nvPr>
          </p:nvSpPr>
          <p:spPr>
            <a:xfrm>
              <a:off x="5775007" y="3811799"/>
              <a:ext cx="862800" cy="862800"/>
            </a:xfrm>
            <a:prstGeom prst="ellipse">
              <a:avLst/>
            </a:prstGeom>
            <a:solidFill>
              <a:srgbClr val="BAC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nvGrpSpPr>
            <p:cNvPr id="60" name="Group 86">
              <a:extLst>
                <a:ext uri="{FF2B5EF4-FFF2-40B4-BE49-F238E27FC236}">
                  <a16:creationId xmlns:a16="http://schemas.microsoft.com/office/drawing/2014/main" id="{03D5E64B-3D05-8D3E-687B-76EF6A7D3F11}"/>
                </a:ext>
              </a:extLst>
            </p:cNvPr>
            <p:cNvGrpSpPr/>
            <p:nvPr/>
          </p:nvGrpSpPr>
          <p:grpSpPr>
            <a:xfrm>
              <a:off x="5958498" y="4017308"/>
              <a:ext cx="495818" cy="451782"/>
              <a:chOff x="7245350" y="3721101"/>
              <a:chExt cx="965200" cy="879475"/>
            </a:xfrm>
          </p:grpSpPr>
          <p:sp>
            <p:nvSpPr>
              <p:cNvPr id="61" name="PA-Line 146">
                <a:extLst>
                  <a:ext uri="{FF2B5EF4-FFF2-40B4-BE49-F238E27FC236}">
                    <a16:creationId xmlns:a16="http://schemas.microsoft.com/office/drawing/2014/main" id="{384F09FB-8657-6BD9-F03E-3C2D016CF5E9}"/>
                  </a:ext>
                </a:extLst>
              </p:cNvPr>
              <p:cNvSpPr>
                <a:spLocks noChangeShapeType="1"/>
              </p:cNvSpPr>
              <p:nvPr>
                <p:custDataLst>
                  <p:tags r:id="rId49"/>
                </p:custDataLst>
              </p:nvPr>
            </p:nvSpPr>
            <p:spPr bwMode="auto">
              <a:xfrm flipH="1">
                <a:off x="7816850" y="4206876"/>
                <a:ext cx="0"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2" name="PA-任意多边形 147">
                <a:extLst>
                  <a:ext uri="{FF2B5EF4-FFF2-40B4-BE49-F238E27FC236}">
                    <a16:creationId xmlns:a16="http://schemas.microsoft.com/office/drawing/2014/main" id="{0C730104-DB94-EFBA-DE83-92AB61F55CB3}"/>
                  </a:ext>
                </a:extLst>
              </p:cNvPr>
              <p:cNvSpPr/>
              <p:nvPr>
                <p:custDataLst>
                  <p:tags r:id="rId50"/>
                </p:custDataLst>
              </p:nvPr>
            </p:nvSpPr>
            <p:spPr bwMode="auto">
              <a:xfrm>
                <a:off x="7332662" y="3721101"/>
                <a:ext cx="598487" cy="598488"/>
              </a:xfrm>
              <a:custGeom>
                <a:avLst/>
                <a:gdLst>
                  <a:gd name="T0" fmla="*/ 322 w 377"/>
                  <a:gd name="T1" fmla="*/ 57 h 377"/>
                  <a:gd name="T2" fmla="*/ 292 w 377"/>
                  <a:gd name="T3" fmla="*/ 33 h 377"/>
                  <a:gd name="T4" fmla="*/ 259 w 377"/>
                  <a:gd name="T5" fmla="*/ 15 h 377"/>
                  <a:gd name="T6" fmla="*/ 225 w 377"/>
                  <a:gd name="T7" fmla="*/ 5 h 377"/>
                  <a:gd name="T8" fmla="*/ 188 w 377"/>
                  <a:gd name="T9" fmla="*/ 0 h 377"/>
                  <a:gd name="T10" fmla="*/ 169 w 377"/>
                  <a:gd name="T11" fmla="*/ 2 h 377"/>
                  <a:gd name="T12" fmla="*/ 133 w 377"/>
                  <a:gd name="T13" fmla="*/ 9 h 377"/>
                  <a:gd name="T14" fmla="*/ 99 w 377"/>
                  <a:gd name="T15" fmla="*/ 23 h 377"/>
                  <a:gd name="T16" fmla="*/ 68 w 377"/>
                  <a:gd name="T17" fmla="*/ 43 h 377"/>
                  <a:gd name="T18" fmla="*/ 55 w 377"/>
                  <a:gd name="T19" fmla="*/ 57 h 377"/>
                  <a:gd name="T20" fmla="*/ 31 w 377"/>
                  <a:gd name="T21" fmla="*/ 85 h 377"/>
                  <a:gd name="T22" fmla="*/ 13 w 377"/>
                  <a:gd name="T23" fmla="*/ 118 h 377"/>
                  <a:gd name="T24" fmla="*/ 3 w 377"/>
                  <a:gd name="T25" fmla="*/ 153 h 377"/>
                  <a:gd name="T26" fmla="*/ 0 w 377"/>
                  <a:gd name="T27" fmla="*/ 189 h 377"/>
                  <a:gd name="T28" fmla="*/ 1 w 377"/>
                  <a:gd name="T29" fmla="*/ 208 h 377"/>
                  <a:gd name="T30" fmla="*/ 9 w 377"/>
                  <a:gd name="T31" fmla="*/ 245 h 377"/>
                  <a:gd name="T32" fmla="*/ 22 w 377"/>
                  <a:gd name="T33" fmla="*/ 279 h 377"/>
                  <a:gd name="T34" fmla="*/ 43 w 377"/>
                  <a:gd name="T35" fmla="*/ 309 h 377"/>
                  <a:gd name="T36" fmla="*/ 68 w 377"/>
                  <a:gd name="T37" fmla="*/ 334 h 377"/>
                  <a:gd name="T38" fmla="*/ 98 w 377"/>
                  <a:gd name="T39" fmla="*/ 355 h 377"/>
                  <a:gd name="T40" fmla="*/ 132 w 377"/>
                  <a:gd name="T41" fmla="*/ 370 h 377"/>
                  <a:gd name="T42" fmla="*/ 169 w 377"/>
                  <a:gd name="T43" fmla="*/ 377 h 377"/>
                  <a:gd name="T44" fmla="*/ 188 w 377"/>
                  <a:gd name="T45" fmla="*/ 377 h 377"/>
                  <a:gd name="T46" fmla="*/ 225 w 377"/>
                  <a:gd name="T47" fmla="*/ 374 h 377"/>
                  <a:gd name="T48" fmla="*/ 261 w 377"/>
                  <a:gd name="T49" fmla="*/ 364 h 377"/>
                  <a:gd name="T50" fmla="*/ 292 w 377"/>
                  <a:gd name="T51" fmla="*/ 346 h 377"/>
                  <a:gd name="T52" fmla="*/ 322 w 377"/>
                  <a:gd name="T53" fmla="*/ 322 h 377"/>
                  <a:gd name="T54" fmla="*/ 334 w 377"/>
                  <a:gd name="T55" fmla="*/ 309 h 377"/>
                  <a:gd name="T56" fmla="*/ 354 w 377"/>
                  <a:gd name="T57" fmla="*/ 278 h 377"/>
                  <a:gd name="T58" fmla="*/ 368 w 377"/>
                  <a:gd name="T59" fmla="*/ 244 h 377"/>
                  <a:gd name="T60" fmla="*/ 375 w 377"/>
                  <a:gd name="T61" fmla="*/ 208 h 377"/>
                  <a:gd name="T62" fmla="*/ 377 w 377"/>
                  <a:gd name="T63" fmla="*/ 189 h 377"/>
                  <a:gd name="T64" fmla="*/ 372 w 377"/>
                  <a:gd name="T65" fmla="*/ 152 h 377"/>
                  <a:gd name="T66" fmla="*/ 362 w 377"/>
                  <a:gd name="T67" fmla="*/ 118 h 377"/>
                  <a:gd name="T68" fmla="*/ 345 w 377"/>
                  <a:gd name="T69" fmla="*/ 85 h 377"/>
                  <a:gd name="T70" fmla="*/ 322 w 377"/>
                  <a:gd name="T71" fmla="*/ 5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7" h="377">
                    <a:moveTo>
                      <a:pt x="322" y="57"/>
                    </a:moveTo>
                    <a:lnTo>
                      <a:pt x="322" y="57"/>
                    </a:lnTo>
                    <a:lnTo>
                      <a:pt x="307" y="43"/>
                    </a:lnTo>
                    <a:lnTo>
                      <a:pt x="292" y="33"/>
                    </a:lnTo>
                    <a:lnTo>
                      <a:pt x="277" y="23"/>
                    </a:lnTo>
                    <a:lnTo>
                      <a:pt x="259" y="15"/>
                    </a:lnTo>
                    <a:lnTo>
                      <a:pt x="243" y="9"/>
                    </a:lnTo>
                    <a:lnTo>
                      <a:pt x="225" y="5"/>
                    </a:lnTo>
                    <a:lnTo>
                      <a:pt x="206" y="2"/>
                    </a:lnTo>
                    <a:lnTo>
                      <a:pt x="188" y="0"/>
                    </a:lnTo>
                    <a:lnTo>
                      <a:pt x="188" y="0"/>
                    </a:lnTo>
                    <a:lnTo>
                      <a:pt x="169" y="2"/>
                    </a:lnTo>
                    <a:lnTo>
                      <a:pt x="151" y="5"/>
                    </a:lnTo>
                    <a:lnTo>
                      <a:pt x="133" y="9"/>
                    </a:lnTo>
                    <a:lnTo>
                      <a:pt x="116" y="15"/>
                    </a:lnTo>
                    <a:lnTo>
                      <a:pt x="99" y="23"/>
                    </a:lnTo>
                    <a:lnTo>
                      <a:pt x="83" y="33"/>
                    </a:lnTo>
                    <a:lnTo>
                      <a:pt x="68" y="43"/>
                    </a:lnTo>
                    <a:lnTo>
                      <a:pt x="55" y="57"/>
                    </a:lnTo>
                    <a:lnTo>
                      <a:pt x="55" y="57"/>
                    </a:lnTo>
                    <a:lnTo>
                      <a:pt x="41" y="70"/>
                    </a:lnTo>
                    <a:lnTo>
                      <a:pt x="31" y="85"/>
                    </a:lnTo>
                    <a:lnTo>
                      <a:pt x="22" y="101"/>
                    </a:lnTo>
                    <a:lnTo>
                      <a:pt x="13" y="118"/>
                    </a:lnTo>
                    <a:lnTo>
                      <a:pt x="7" y="135"/>
                    </a:lnTo>
                    <a:lnTo>
                      <a:pt x="3" y="153"/>
                    </a:lnTo>
                    <a:lnTo>
                      <a:pt x="0" y="171"/>
                    </a:lnTo>
                    <a:lnTo>
                      <a:pt x="0" y="189"/>
                    </a:lnTo>
                    <a:lnTo>
                      <a:pt x="0" y="189"/>
                    </a:lnTo>
                    <a:lnTo>
                      <a:pt x="1" y="208"/>
                    </a:lnTo>
                    <a:lnTo>
                      <a:pt x="3" y="227"/>
                    </a:lnTo>
                    <a:lnTo>
                      <a:pt x="9" y="245"/>
                    </a:lnTo>
                    <a:lnTo>
                      <a:pt x="15" y="263"/>
                    </a:lnTo>
                    <a:lnTo>
                      <a:pt x="22" y="279"/>
                    </a:lnTo>
                    <a:lnTo>
                      <a:pt x="33" y="294"/>
                    </a:lnTo>
                    <a:lnTo>
                      <a:pt x="43" y="309"/>
                    </a:lnTo>
                    <a:lnTo>
                      <a:pt x="55" y="322"/>
                    </a:lnTo>
                    <a:lnTo>
                      <a:pt x="68" y="334"/>
                    </a:lnTo>
                    <a:lnTo>
                      <a:pt x="83" y="346"/>
                    </a:lnTo>
                    <a:lnTo>
                      <a:pt x="98" y="355"/>
                    </a:lnTo>
                    <a:lnTo>
                      <a:pt x="116" y="362"/>
                    </a:lnTo>
                    <a:lnTo>
                      <a:pt x="132" y="370"/>
                    </a:lnTo>
                    <a:lnTo>
                      <a:pt x="150" y="374"/>
                    </a:lnTo>
                    <a:lnTo>
                      <a:pt x="169" y="377"/>
                    </a:lnTo>
                    <a:lnTo>
                      <a:pt x="188" y="377"/>
                    </a:lnTo>
                    <a:lnTo>
                      <a:pt x="188" y="377"/>
                    </a:lnTo>
                    <a:lnTo>
                      <a:pt x="208" y="377"/>
                    </a:lnTo>
                    <a:lnTo>
                      <a:pt x="225" y="374"/>
                    </a:lnTo>
                    <a:lnTo>
                      <a:pt x="243" y="370"/>
                    </a:lnTo>
                    <a:lnTo>
                      <a:pt x="261" y="364"/>
                    </a:lnTo>
                    <a:lnTo>
                      <a:pt x="277" y="355"/>
                    </a:lnTo>
                    <a:lnTo>
                      <a:pt x="292" y="346"/>
                    </a:lnTo>
                    <a:lnTo>
                      <a:pt x="308" y="334"/>
                    </a:lnTo>
                    <a:lnTo>
                      <a:pt x="322" y="322"/>
                    </a:lnTo>
                    <a:lnTo>
                      <a:pt x="322" y="322"/>
                    </a:lnTo>
                    <a:lnTo>
                      <a:pt x="334" y="309"/>
                    </a:lnTo>
                    <a:lnTo>
                      <a:pt x="345" y="294"/>
                    </a:lnTo>
                    <a:lnTo>
                      <a:pt x="354" y="278"/>
                    </a:lnTo>
                    <a:lnTo>
                      <a:pt x="362" y="261"/>
                    </a:lnTo>
                    <a:lnTo>
                      <a:pt x="368" y="244"/>
                    </a:lnTo>
                    <a:lnTo>
                      <a:pt x="372" y="226"/>
                    </a:lnTo>
                    <a:lnTo>
                      <a:pt x="375" y="208"/>
                    </a:lnTo>
                    <a:lnTo>
                      <a:pt x="377" y="189"/>
                    </a:lnTo>
                    <a:lnTo>
                      <a:pt x="377" y="189"/>
                    </a:lnTo>
                    <a:lnTo>
                      <a:pt x="375" y="171"/>
                    </a:lnTo>
                    <a:lnTo>
                      <a:pt x="372" y="152"/>
                    </a:lnTo>
                    <a:lnTo>
                      <a:pt x="368" y="134"/>
                    </a:lnTo>
                    <a:lnTo>
                      <a:pt x="362" y="118"/>
                    </a:lnTo>
                    <a:lnTo>
                      <a:pt x="354" y="101"/>
                    </a:lnTo>
                    <a:lnTo>
                      <a:pt x="345" y="85"/>
                    </a:lnTo>
                    <a:lnTo>
                      <a:pt x="334" y="70"/>
                    </a:lnTo>
                    <a:lnTo>
                      <a:pt x="322" y="57"/>
                    </a:lnTo>
                    <a:lnTo>
                      <a:pt x="322" y="57"/>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3" name="PA-任意多边形 148">
                <a:extLst>
                  <a:ext uri="{FF2B5EF4-FFF2-40B4-BE49-F238E27FC236}">
                    <a16:creationId xmlns:a16="http://schemas.microsoft.com/office/drawing/2014/main" id="{2F5B3C3E-EE43-F298-0713-9B1C8932974A}"/>
                  </a:ext>
                </a:extLst>
              </p:cNvPr>
              <p:cNvSpPr/>
              <p:nvPr>
                <p:custDataLst>
                  <p:tags r:id="rId51"/>
                </p:custDataLst>
              </p:nvPr>
            </p:nvSpPr>
            <p:spPr bwMode="auto">
              <a:xfrm>
                <a:off x="7388225" y="3778251"/>
                <a:ext cx="485775" cy="487363"/>
              </a:xfrm>
              <a:custGeom>
                <a:avLst/>
                <a:gdLst>
                  <a:gd name="T0" fmla="*/ 261 w 306"/>
                  <a:gd name="T1" fmla="*/ 261 h 307"/>
                  <a:gd name="T2" fmla="*/ 238 w 306"/>
                  <a:gd name="T3" fmla="*/ 280 h 307"/>
                  <a:gd name="T4" fmla="*/ 211 w 306"/>
                  <a:gd name="T5" fmla="*/ 295 h 307"/>
                  <a:gd name="T6" fmla="*/ 183 w 306"/>
                  <a:gd name="T7" fmla="*/ 304 h 307"/>
                  <a:gd name="T8" fmla="*/ 153 w 306"/>
                  <a:gd name="T9" fmla="*/ 307 h 307"/>
                  <a:gd name="T10" fmla="*/ 137 w 306"/>
                  <a:gd name="T11" fmla="*/ 306 h 307"/>
                  <a:gd name="T12" fmla="*/ 107 w 306"/>
                  <a:gd name="T13" fmla="*/ 300 h 307"/>
                  <a:gd name="T14" fmla="*/ 81 w 306"/>
                  <a:gd name="T15" fmla="*/ 288 h 307"/>
                  <a:gd name="T16" fmla="*/ 55 w 306"/>
                  <a:gd name="T17" fmla="*/ 271 h 307"/>
                  <a:gd name="T18" fmla="*/ 35 w 306"/>
                  <a:gd name="T19" fmla="*/ 251 h 307"/>
                  <a:gd name="T20" fmla="*/ 18 w 306"/>
                  <a:gd name="T21" fmla="*/ 227 h 307"/>
                  <a:gd name="T22" fmla="*/ 6 w 306"/>
                  <a:gd name="T23" fmla="*/ 199 h 307"/>
                  <a:gd name="T24" fmla="*/ 0 w 306"/>
                  <a:gd name="T25" fmla="*/ 169 h 307"/>
                  <a:gd name="T26" fmla="*/ 0 w 306"/>
                  <a:gd name="T27" fmla="*/ 153 h 307"/>
                  <a:gd name="T28" fmla="*/ 3 w 306"/>
                  <a:gd name="T29" fmla="*/ 123 h 307"/>
                  <a:gd name="T30" fmla="*/ 11 w 306"/>
                  <a:gd name="T31" fmla="*/ 95 h 307"/>
                  <a:gd name="T32" fmla="*/ 26 w 306"/>
                  <a:gd name="T33" fmla="*/ 68 h 307"/>
                  <a:gd name="T34" fmla="*/ 45 w 306"/>
                  <a:gd name="T35" fmla="*/ 45 h 307"/>
                  <a:gd name="T36" fmla="*/ 55 w 306"/>
                  <a:gd name="T37" fmla="*/ 36 h 307"/>
                  <a:gd name="T38" fmla="*/ 81 w 306"/>
                  <a:gd name="T39" fmla="*/ 18 h 307"/>
                  <a:gd name="T40" fmla="*/ 109 w 306"/>
                  <a:gd name="T41" fmla="*/ 7 h 307"/>
                  <a:gd name="T42" fmla="*/ 138 w 306"/>
                  <a:gd name="T43" fmla="*/ 2 h 307"/>
                  <a:gd name="T44" fmla="*/ 153 w 306"/>
                  <a:gd name="T45" fmla="*/ 0 h 307"/>
                  <a:gd name="T46" fmla="*/ 183 w 306"/>
                  <a:gd name="T47" fmla="*/ 3 h 307"/>
                  <a:gd name="T48" fmla="*/ 211 w 306"/>
                  <a:gd name="T49" fmla="*/ 12 h 307"/>
                  <a:gd name="T50" fmla="*/ 238 w 306"/>
                  <a:gd name="T51" fmla="*/ 25 h 307"/>
                  <a:gd name="T52" fmla="*/ 261 w 306"/>
                  <a:gd name="T53" fmla="*/ 45 h 307"/>
                  <a:gd name="T54" fmla="*/ 272 w 306"/>
                  <a:gd name="T55" fmla="*/ 56 h 307"/>
                  <a:gd name="T56" fmla="*/ 288 w 306"/>
                  <a:gd name="T57" fmla="*/ 82 h 307"/>
                  <a:gd name="T58" fmla="*/ 300 w 306"/>
                  <a:gd name="T59" fmla="*/ 108 h 307"/>
                  <a:gd name="T60" fmla="*/ 306 w 306"/>
                  <a:gd name="T61" fmla="*/ 138 h 307"/>
                  <a:gd name="T62" fmla="*/ 306 w 306"/>
                  <a:gd name="T63" fmla="*/ 153 h 307"/>
                  <a:gd name="T64" fmla="*/ 303 w 306"/>
                  <a:gd name="T65" fmla="*/ 184 h 307"/>
                  <a:gd name="T66" fmla="*/ 294 w 306"/>
                  <a:gd name="T67" fmla="*/ 212 h 307"/>
                  <a:gd name="T68" fmla="*/ 281 w 306"/>
                  <a:gd name="T69" fmla="*/ 237 h 307"/>
                  <a:gd name="T70" fmla="*/ 261 w 306"/>
                  <a:gd name="T71" fmla="*/ 26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6" h="307">
                    <a:moveTo>
                      <a:pt x="261" y="261"/>
                    </a:moveTo>
                    <a:lnTo>
                      <a:pt x="261" y="261"/>
                    </a:lnTo>
                    <a:lnTo>
                      <a:pt x="250" y="271"/>
                    </a:lnTo>
                    <a:lnTo>
                      <a:pt x="238" y="280"/>
                    </a:lnTo>
                    <a:lnTo>
                      <a:pt x="226" y="288"/>
                    </a:lnTo>
                    <a:lnTo>
                      <a:pt x="211" y="295"/>
                    </a:lnTo>
                    <a:lnTo>
                      <a:pt x="198" y="300"/>
                    </a:lnTo>
                    <a:lnTo>
                      <a:pt x="183" y="304"/>
                    </a:lnTo>
                    <a:lnTo>
                      <a:pt x="168" y="306"/>
                    </a:lnTo>
                    <a:lnTo>
                      <a:pt x="153" y="307"/>
                    </a:lnTo>
                    <a:lnTo>
                      <a:pt x="153" y="307"/>
                    </a:lnTo>
                    <a:lnTo>
                      <a:pt x="137" y="306"/>
                    </a:lnTo>
                    <a:lnTo>
                      <a:pt x="122" y="304"/>
                    </a:lnTo>
                    <a:lnTo>
                      <a:pt x="107" y="300"/>
                    </a:lnTo>
                    <a:lnTo>
                      <a:pt x="94" y="295"/>
                    </a:lnTo>
                    <a:lnTo>
                      <a:pt x="81" y="288"/>
                    </a:lnTo>
                    <a:lnTo>
                      <a:pt x="67" y="280"/>
                    </a:lnTo>
                    <a:lnTo>
                      <a:pt x="55" y="271"/>
                    </a:lnTo>
                    <a:lnTo>
                      <a:pt x="45" y="261"/>
                    </a:lnTo>
                    <a:lnTo>
                      <a:pt x="35" y="251"/>
                    </a:lnTo>
                    <a:lnTo>
                      <a:pt x="26" y="239"/>
                    </a:lnTo>
                    <a:lnTo>
                      <a:pt x="18" y="227"/>
                    </a:lnTo>
                    <a:lnTo>
                      <a:pt x="12" y="214"/>
                    </a:lnTo>
                    <a:lnTo>
                      <a:pt x="6" y="199"/>
                    </a:lnTo>
                    <a:lnTo>
                      <a:pt x="3" y="184"/>
                    </a:lnTo>
                    <a:lnTo>
                      <a:pt x="0" y="169"/>
                    </a:lnTo>
                    <a:lnTo>
                      <a:pt x="0" y="153"/>
                    </a:lnTo>
                    <a:lnTo>
                      <a:pt x="0" y="153"/>
                    </a:lnTo>
                    <a:lnTo>
                      <a:pt x="0" y="138"/>
                    </a:lnTo>
                    <a:lnTo>
                      <a:pt x="3" y="123"/>
                    </a:lnTo>
                    <a:lnTo>
                      <a:pt x="6" y="108"/>
                    </a:lnTo>
                    <a:lnTo>
                      <a:pt x="11" y="95"/>
                    </a:lnTo>
                    <a:lnTo>
                      <a:pt x="18" y="82"/>
                    </a:lnTo>
                    <a:lnTo>
                      <a:pt x="26" y="68"/>
                    </a:lnTo>
                    <a:lnTo>
                      <a:pt x="35" y="56"/>
                    </a:lnTo>
                    <a:lnTo>
                      <a:pt x="45" y="45"/>
                    </a:lnTo>
                    <a:lnTo>
                      <a:pt x="45" y="45"/>
                    </a:lnTo>
                    <a:lnTo>
                      <a:pt x="55" y="36"/>
                    </a:lnTo>
                    <a:lnTo>
                      <a:pt x="69" y="25"/>
                    </a:lnTo>
                    <a:lnTo>
                      <a:pt x="81" y="18"/>
                    </a:lnTo>
                    <a:lnTo>
                      <a:pt x="94" y="12"/>
                    </a:lnTo>
                    <a:lnTo>
                      <a:pt x="109" y="7"/>
                    </a:lnTo>
                    <a:lnTo>
                      <a:pt x="124" y="3"/>
                    </a:lnTo>
                    <a:lnTo>
                      <a:pt x="138" y="2"/>
                    </a:lnTo>
                    <a:lnTo>
                      <a:pt x="153" y="0"/>
                    </a:lnTo>
                    <a:lnTo>
                      <a:pt x="153" y="0"/>
                    </a:lnTo>
                    <a:lnTo>
                      <a:pt x="168" y="2"/>
                    </a:lnTo>
                    <a:lnTo>
                      <a:pt x="183" y="3"/>
                    </a:lnTo>
                    <a:lnTo>
                      <a:pt x="198" y="6"/>
                    </a:lnTo>
                    <a:lnTo>
                      <a:pt x="211" y="12"/>
                    </a:lnTo>
                    <a:lnTo>
                      <a:pt x="224" y="18"/>
                    </a:lnTo>
                    <a:lnTo>
                      <a:pt x="238" y="25"/>
                    </a:lnTo>
                    <a:lnTo>
                      <a:pt x="250" y="34"/>
                    </a:lnTo>
                    <a:lnTo>
                      <a:pt x="261" y="45"/>
                    </a:lnTo>
                    <a:lnTo>
                      <a:pt x="261" y="45"/>
                    </a:lnTo>
                    <a:lnTo>
                      <a:pt x="272" y="56"/>
                    </a:lnTo>
                    <a:lnTo>
                      <a:pt x="281" y="68"/>
                    </a:lnTo>
                    <a:lnTo>
                      <a:pt x="288" y="82"/>
                    </a:lnTo>
                    <a:lnTo>
                      <a:pt x="294" y="95"/>
                    </a:lnTo>
                    <a:lnTo>
                      <a:pt x="300" y="108"/>
                    </a:lnTo>
                    <a:lnTo>
                      <a:pt x="303" y="123"/>
                    </a:lnTo>
                    <a:lnTo>
                      <a:pt x="306" y="138"/>
                    </a:lnTo>
                    <a:lnTo>
                      <a:pt x="306" y="153"/>
                    </a:lnTo>
                    <a:lnTo>
                      <a:pt x="306" y="153"/>
                    </a:lnTo>
                    <a:lnTo>
                      <a:pt x="306" y="169"/>
                    </a:lnTo>
                    <a:lnTo>
                      <a:pt x="303" y="184"/>
                    </a:lnTo>
                    <a:lnTo>
                      <a:pt x="300" y="197"/>
                    </a:lnTo>
                    <a:lnTo>
                      <a:pt x="294" y="212"/>
                    </a:lnTo>
                    <a:lnTo>
                      <a:pt x="288" y="225"/>
                    </a:lnTo>
                    <a:lnTo>
                      <a:pt x="281" y="237"/>
                    </a:lnTo>
                    <a:lnTo>
                      <a:pt x="272" y="251"/>
                    </a:lnTo>
                    <a:lnTo>
                      <a:pt x="261" y="261"/>
                    </a:lnTo>
                    <a:lnTo>
                      <a:pt x="261" y="261"/>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4" name="PA-任意多边形 149">
                <a:extLst>
                  <a:ext uri="{FF2B5EF4-FFF2-40B4-BE49-F238E27FC236}">
                    <a16:creationId xmlns:a16="http://schemas.microsoft.com/office/drawing/2014/main" id="{87D94714-59EE-9B32-DEE3-A6B52B252AD1}"/>
                  </a:ext>
                </a:extLst>
              </p:cNvPr>
              <p:cNvSpPr/>
              <p:nvPr>
                <p:custDataLst>
                  <p:tags r:id="rId52"/>
                </p:custDataLst>
              </p:nvPr>
            </p:nvSpPr>
            <p:spPr bwMode="auto">
              <a:xfrm>
                <a:off x="7815262" y="4203701"/>
                <a:ext cx="88900" cy="92075"/>
              </a:xfrm>
              <a:custGeom>
                <a:avLst/>
                <a:gdLst>
                  <a:gd name="T0" fmla="*/ 56 w 56"/>
                  <a:gd name="T1" fmla="*/ 24 h 58"/>
                  <a:gd name="T2" fmla="*/ 56 w 56"/>
                  <a:gd name="T3" fmla="*/ 24 h 58"/>
                  <a:gd name="T4" fmla="*/ 33 w 56"/>
                  <a:gd name="T5" fmla="*/ 0 h 58"/>
                  <a:gd name="T6" fmla="*/ 33 w 56"/>
                  <a:gd name="T7" fmla="*/ 0 h 58"/>
                  <a:gd name="T8" fmla="*/ 18 w 56"/>
                  <a:gd name="T9" fmla="*/ 18 h 58"/>
                  <a:gd name="T10" fmla="*/ 18 w 56"/>
                  <a:gd name="T11" fmla="*/ 18 h 58"/>
                  <a:gd name="T12" fmla="*/ 0 w 56"/>
                  <a:gd name="T13" fmla="*/ 35 h 58"/>
                  <a:gd name="T14" fmla="*/ 0 w 56"/>
                  <a:gd name="T15" fmla="*/ 35 h 58"/>
                  <a:gd name="T16" fmla="*/ 24 w 56"/>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7">
                    <a:moveTo>
                      <a:pt x="56" y="24"/>
                    </a:moveTo>
                    <a:lnTo>
                      <a:pt x="56" y="24"/>
                    </a:lnTo>
                    <a:lnTo>
                      <a:pt x="33" y="0"/>
                    </a:lnTo>
                    <a:lnTo>
                      <a:pt x="33" y="0"/>
                    </a:lnTo>
                    <a:lnTo>
                      <a:pt x="18" y="18"/>
                    </a:lnTo>
                    <a:lnTo>
                      <a:pt x="18" y="18"/>
                    </a:lnTo>
                    <a:lnTo>
                      <a:pt x="0" y="35"/>
                    </a:lnTo>
                    <a:lnTo>
                      <a:pt x="0" y="35"/>
                    </a:lnTo>
                    <a:lnTo>
                      <a:pt x="24" y="58"/>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5" name="PA-任意多边形 150">
                <a:extLst>
                  <a:ext uri="{FF2B5EF4-FFF2-40B4-BE49-F238E27FC236}">
                    <a16:creationId xmlns:a16="http://schemas.microsoft.com/office/drawing/2014/main" id="{2098CF72-3583-4767-7CA9-C9588FE13287}"/>
                  </a:ext>
                </a:extLst>
              </p:cNvPr>
              <p:cNvSpPr/>
              <p:nvPr>
                <p:custDataLst>
                  <p:tags r:id="rId53"/>
                </p:custDataLst>
              </p:nvPr>
            </p:nvSpPr>
            <p:spPr bwMode="auto">
              <a:xfrm>
                <a:off x="7834312" y="4222751"/>
                <a:ext cx="355600" cy="355600"/>
              </a:xfrm>
              <a:custGeom>
                <a:avLst/>
                <a:gdLst>
                  <a:gd name="T0" fmla="*/ 224 w 224"/>
                  <a:gd name="T1" fmla="*/ 171 h 224"/>
                  <a:gd name="T2" fmla="*/ 169 w 224"/>
                  <a:gd name="T3" fmla="*/ 224 h 224"/>
                  <a:gd name="T4" fmla="*/ 0 w 224"/>
                  <a:gd name="T5" fmla="*/ 55 h 224"/>
                  <a:gd name="T6" fmla="*/ 53 w 224"/>
                  <a:gd name="T7" fmla="*/ 0 h 224"/>
                  <a:gd name="T8" fmla="*/ 224 w 224"/>
                  <a:gd name="T9" fmla="*/ 171 h 224"/>
                </a:gdLst>
                <a:ahLst/>
                <a:cxnLst>
                  <a:cxn ang="0">
                    <a:pos x="T0" y="T1"/>
                  </a:cxn>
                  <a:cxn ang="0">
                    <a:pos x="T2" y="T3"/>
                  </a:cxn>
                  <a:cxn ang="0">
                    <a:pos x="T4" y="T5"/>
                  </a:cxn>
                  <a:cxn ang="0">
                    <a:pos x="T6" y="T7"/>
                  </a:cxn>
                  <a:cxn ang="0">
                    <a:pos x="T8" y="T9"/>
                  </a:cxn>
                </a:cxnLst>
                <a:rect l="0" t="0" r="r" b="b"/>
                <a:pathLst>
                  <a:path w="224" h="224">
                    <a:moveTo>
                      <a:pt x="224" y="171"/>
                    </a:moveTo>
                    <a:lnTo>
                      <a:pt x="169" y="224"/>
                    </a:lnTo>
                    <a:lnTo>
                      <a:pt x="0" y="55"/>
                    </a:lnTo>
                    <a:lnTo>
                      <a:pt x="53" y="0"/>
                    </a:lnTo>
                    <a:lnTo>
                      <a:pt x="224" y="171"/>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6" name="PA-任意多边形 151">
                <a:extLst>
                  <a:ext uri="{FF2B5EF4-FFF2-40B4-BE49-F238E27FC236}">
                    <a16:creationId xmlns:a16="http://schemas.microsoft.com/office/drawing/2014/main" id="{B37500F2-130A-13F4-8DBD-B713B977FF89}"/>
                  </a:ext>
                </a:extLst>
              </p:cNvPr>
              <p:cNvSpPr/>
              <p:nvPr>
                <p:custDataLst>
                  <p:tags r:id="rId54"/>
                </p:custDataLst>
              </p:nvPr>
            </p:nvSpPr>
            <p:spPr bwMode="auto">
              <a:xfrm>
                <a:off x="7834312" y="4222751"/>
                <a:ext cx="117475" cy="117475"/>
              </a:xfrm>
              <a:custGeom>
                <a:avLst/>
                <a:gdLst>
                  <a:gd name="T0" fmla="*/ 74 w 74"/>
                  <a:gd name="T1" fmla="*/ 20 h 74"/>
                  <a:gd name="T2" fmla="*/ 19 w 74"/>
                  <a:gd name="T3" fmla="*/ 74 h 74"/>
                  <a:gd name="T4" fmla="*/ 0 w 74"/>
                  <a:gd name="T5" fmla="*/ 55 h 74"/>
                  <a:gd name="T6" fmla="*/ 53 w 74"/>
                  <a:gd name="T7" fmla="*/ 0 h 74"/>
                  <a:gd name="T8" fmla="*/ 74 w 74"/>
                  <a:gd name="T9" fmla="*/ 20 h 74"/>
                </a:gdLst>
                <a:ahLst/>
                <a:cxnLst>
                  <a:cxn ang="0">
                    <a:pos x="T0" y="T1"/>
                  </a:cxn>
                  <a:cxn ang="0">
                    <a:pos x="T2" y="T3"/>
                  </a:cxn>
                  <a:cxn ang="0">
                    <a:pos x="T4" y="T5"/>
                  </a:cxn>
                  <a:cxn ang="0">
                    <a:pos x="T6" y="T7"/>
                  </a:cxn>
                  <a:cxn ang="0">
                    <a:pos x="T8" y="T9"/>
                  </a:cxn>
                </a:cxnLst>
                <a:rect l="0" t="0" r="r" b="b"/>
                <a:pathLst>
                  <a:path w="74" h="74">
                    <a:moveTo>
                      <a:pt x="74" y="20"/>
                    </a:moveTo>
                    <a:lnTo>
                      <a:pt x="19" y="74"/>
                    </a:lnTo>
                    <a:lnTo>
                      <a:pt x="0" y="55"/>
                    </a:lnTo>
                    <a:lnTo>
                      <a:pt x="53" y="0"/>
                    </a:lnTo>
                    <a:lnTo>
                      <a:pt x="74" y="20"/>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7" name="PA-任意多边形 152">
                <a:extLst>
                  <a:ext uri="{FF2B5EF4-FFF2-40B4-BE49-F238E27FC236}">
                    <a16:creationId xmlns:a16="http://schemas.microsoft.com/office/drawing/2014/main" id="{952E0A3D-2A4D-3C16-DD0A-F1744E284FE1}"/>
                  </a:ext>
                </a:extLst>
              </p:cNvPr>
              <p:cNvSpPr/>
              <p:nvPr>
                <p:custDataLst>
                  <p:tags r:id="rId55"/>
                </p:custDataLst>
              </p:nvPr>
            </p:nvSpPr>
            <p:spPr bwMode="auto">
              <a:xfrm>
                <a:off x="8102600" y="4494213"/>
                <a:ext cx="107950" cy="106363"/>
              </a:xfrm>
              <a:custGeom>
                <a:avLst/>
                <a:gdLst>
                  <a:gd name="T0" fmla="*/ 68 w 68"/>
                  <a:gd name="T1" fmla="*/ 12 h 67"/>
                  <a:gd name="T2" fmla="*/ 68 w 68"/>
                  <a:gd name="T3" fmla="*/ 12 h 67"/>
                  <a:gd name="T4" fmla="*/ 67 w 68"/>
                  <a:gd name="T5" fmla="*/ 24 h 67"/>
                  <a:gd name="T6" fmla="*/ 64 w 68"/>
                  <a:gd name="T7" fmla="*/ 34 h 67"/>
                  <a:gd name="T8" fmla="*/ 58 w 68"/>
                  <a:gd name="T9" fmla="*/ 43 h 67"/>
                  <a:gd name="T10" fmla="*/ 52 w 68"/>
                  <a:gd name="T11" fmla="*/ 50 h 67"/>
                  <a:gd name="T12" fmla="*/ 43 w 68"/>
                  <a:gd name="T13" fmla="*/ 58 h 67"/>
                  <a:gd name="T14" fmla="*/ 34 w 68"/>
                  <a:gd name="T15" fmla="*/ 62 h 67"/>
                  <a:gd name="T16" fmla="*/ 24 w 68"/>
                  <a:gd name="T17" fmla="*/ 65 h 67"/>
                  <a:gd name="T18" fmla="*/ 13 w 68"/>
                  <a:gd name="T19" fmla="*/ 67 h 67"/>
                  <a:gd name="T20" fmla="*/ 13 w 68"/>
                  <a:gd name="T21" fmla="*/ 67 h 67"/>
                  <a:gd name="T22" fmla="*/ 0 w 68"/>
                  <a:gd name="T23" fmla="*/ 53 h 67"/>
                  <a:gd name="T24" fmla="*/ 0 w 68"/>
                  <a:gd name="T25" fmla="*/ 53 h 67"/>
                  <a:gd name="T26" fmla="*/ 55 w 68"/>
                  <a:gd name="T27" fmla="*/ 0 h 67"/>
                  <a:gd name="T28" fmla="*/ 55 w 68"/>
                  <a:gd name="T29" fmla="*/ 0 h 67"/>
                  <a:gd name="T30" fmla="*/ 68 w 68"/>
                  <a:gd name="T31" fmla="*/ 12 h 67"/>
                  <a:gd name="T32" fmla="*/ 68 w 68"/>
                  <a:gd name="T33" fmla="*/ 1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67">
                    <a:moveTo>
                      <a:pt x="68" y="12"/>
                    </a:moveTo>
                    <a:lnTo>
                      <a:pt x="68" y="12"/>
                    </a:lnTo>
                    <a:lnTo>
                      <a:pt x="67" y="24"/>
                    </a:lnTo>
                    <a:lnTo>
                      <a:pt x="64" y="34"/>
                    </a:lnTo>
                    <a:lnTo>
                      <a:pt x="58" y="43"/>
                    </a:lnTo>
                    <a:lnTo>
                      <a:pt x="52" y="50"/>
                    </a:lnTo>
                    <a:lnTo>
                      <a:pt x="43" y="58"/>
                    </a:lnTo>
                    <a:lnTo>
                      <a:pt x="34" y="62"/>
                    </a:lnTo>
                    <a:lnTo>
                      <a:pt x="24" y="65"/>
                    </a:lnTo>
                    <a:lnTo>
                      <a:pt x="13" y="67"/>
                    </a:lnTo>
                    <a:lnTo>
                      <a:pt x="13" y="67"/>
                    </a:lnTo>
                    <a:lnTo>
                      <a:pt x="0" y="53"/>
                    </a:lnTo>
                    <a:lnTo>
                      <a:pt x="0" y="53"/>
                    </a:lnTo>
                    <a:lnTo>
                      <a:pt x="55" y="0"/>
                    </a:lnTo>
                    <a:lnTo>
                      <a:pt x="55" y="0"/>
                    </a:lnTo>
                    <a:lnTo>
                      <a:pt x="68" y="12"/>
                    </a:lnTo>
                    <a:lnTo>
                      <a:pt x="68" y="12"/>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8" name="PA-任意多边形 153">
                <a:extLst>
                  <a:ext uri="{FF2B5EF4-FFF2-40B4-BE49-F238E27FC236}">
                    <a16:creationId xmlns:a16="http://schemas.microsoft.com/office/drawing/2014/main" id="{070B6AE5-8046-3168-068E-DC4579EF7DFC}"/>
                  </a:ext>
                </a:extLst>
              </p:cNvPr>
              <p:cNvSpPr/>
              <p:nvPr>
                <p:custDataLst>
                  <p:tags r:id="rId56"/>
                </p:custDataLst>
              </p:nvPr>
            </p:nvSpPr>
            <p:spPr bwMode="auto">
              <a:xfrm>
                <a:off x="7259637" y="3871913"/>
                <a:ext cx="927100" cy="485775"/>
              </a:xfrm>
              <a:custGeom>
                <a:avLst/>
                <a:gdLst>
                  <a:gd name="T0" fmla="*/ 0 w 584"/>
                  <a:gd name="T1" fmla="*/ 252 h 306"/>
                  <a:gd name="T2" fmla="*/ 86 w 584"/>
                  <a:gd name="T3" fmla="*/ 306 h 306"/>
                  <a:gd name="T4" fmla="*/ 234 w 584"/>
                  <a:gd name="T5" fmla="*/ 95 h 306"/>
                  <a:gd name="T6" fmla="*/ 477 w 584"/>
                  <a:gd name="T7" fmla="*/ 125 h 306"/>
                  <a:gd name="T8" fmla="*/ 584 w 584"/>
                  <a:gd name="T9" fmla="*/ 0 h 306"/>
                </a:gdLst>
                <a:ahLst/>
                <a:cxnLst>
                  <a:cxn ang="0">
                    <a:pos x="T0" y="T1"/>
                  </a:cxn>
                  <a:cxn ang="0">
                    <a:pos x="T2" y="T3"/>
                  </a:cxn>
                  <a:cxn ang="0">
                    <a:pos x="T4" y="T5"/>
                  </a:cxn>
                  <a:cxn ang="0">
                    <a:pos x="T6" y="T7"/>
                  </a:cxn>
                  <a:cxn ang="0">
                    <a:pos x="T8" y="T9"/>
                  </a:cxn>
                </a:cxnLst>
                <a:rect l="0" t="0" r="r" b="b"/>
                <a:pathLst>
                  <a:path w="584" h="306">
                    <a:moveTo>
                      <a:pt x="0" y="252"/>
                    </a:moveTo>
                    <a:lnTo>
                      <a:pt x="86" y="306"/>
                    </a:lnTo>
                    <a:lnTo>
                      <a:pt x="234" y="95"/>
                    </a:lnTo>
                    <a:lnTo>
                      <a:pt x="477" y="125"/>
                    </a:lnTo>
                    <a:lnTo>
                      <a:pt x="584" y="0"/>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69" name="PA-任意多边形 154">
                <a:extLst>
                  <a:ext uri="{FF2B5EF4-FFF2-40B4-BE49-F238E27FC236}">
                    <a16:creationId xmlns:a16="http://schemas.microsoft.com/office/drawing/2014/main" id="{B5DA0CC2-68D6-E24A-7ADB-7F3AC6753729}"/>
                  </a:ext>
                </a:extLst>
              </p:cNvPr>
              <p:cNvSpPr/>
              <p:nvPr>
                <p:custDataLst>
                  <p:tags r:id="rId57"/>
                </p:custDataLst>
              </p:nvPr>
            </p:nvSpPr>
            <p:spPr bwMode="auto">
              <a:xfrm>
                <a:off x="7615237" y="399732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30 h 30"/>
                  <a:gd name="T10" fmla="*/ 15 w 30"/>
                  <a:gd name="T11" fmla="*/ 30 h 30"/>
                  <a:gd name="T12" fmla="*/ 15 w 30"/>
                  <a:gd name="T13" fmla="*/ 30 h 30"/>
                  <a:gd name="T14" fmla="*/ 9 w 30"/>
                  <a:gd name="T15" fmla="*/ 30 h 30"/>
                  <a:gd name="T16" fmla="*/ 4 w 30"/>
                  <a:gd name="T17" fmla="*/ 25 h 30"/>
                  <a:gd name="T18" fmla="*/ 0 w 30"/>
                  <a:gd name="T19" fmla="*/ 21 h 30"/>
                  <a:gd name="T20" fmla="*/ 0 w 30"/>
                  <a:gd name="T21" fmla="*/ 15 h 30"/>
                  <a:gd name="T22" fmla="*/ 0 w 30"/>
                  <a:gd name="T23" fmla="*/ 15 h 30"/>
                  <a:gd name="T24" fmla="*/ 0 w 30"/>
                  <a:gd name="T25" fmla="*/ 10 h 30"/>
                  <a:gd name="T26" fmla="*/ 4 w 30"/>
                  <a:gd name="T27" fmla="*/ 4 h 30"/>
                  <a:gd name="T28" fmla="*/ 9 w 30"/>
                  <a:gd name="T29" fmla="*/ 1 h 30"/>
                  <a:gd name="T30" fmla="*/ 15 w 30"/>
                  <a:gd name="T31" fmla="*/ 0 h 30"/>
                  <a:gd name="T32" fmla="*/ 15 w 30"/>
                  <a:gd name="T33" fmla="*/ 0 h 30"/>
                  <a:gd name="T34" fmla="*/ 21 w 30"/>
                  <a:gd name="T35" fmla="*/ 1 h 30"/>
                  <a:gd name="T36" fmla="*/ 25 w 30"/>
                  <a:gd name="T37" fmla="*/ 4 h 30"/>
                  <a:gd name="T38" fmla="*/ 28 w 30"/>
                  <a:gd name="T39" fmla="*/ 10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30"/>
                    </a:lnTo>
                    <a:lnTo>
                      <a:pt x="15" y="30"/>
                    </a:lnTo>
                    <a:lnTo>
                      <a:pt x="15" y="30"/>
                    </a:lnTo>
                    <a:lnTo>
                      <a:pt x="9" y="30"/>
                    </a:lnTo>
                    <a:lnTo>
                      <a:pt x="4" y="25"/>
                    </a:lnTo>
                    <a:lnTo>
                      <a:pt x="0" y="21"/>
                    </a:lnTo>
                    <a:lnTo>
                      <a:pt x="0" y="15"/>
                    </a:lnTo>
                    <a:lnTo>
                      <a:pt x="0" y="15"/>
                    </a:lnTo>
                    <a:lnTo>
                      <a:pt x="0" y="10"/>
                    </a:lnTo>
                    <a:lnTo>
                      <a:pt x="4" y="4"/>
                    </a:lnTo>
                    <a:lnTo>
                      <a:pt x="9" y="1"/>
                    </a:lnTo>
                    <a:lnTo>
                      <a:pt x="15" y="0"/>
                    </a:lnTo>
                    <a:lnTo>
                      <a:pt x="15" y="0"/>
                    </a:lnTo>
                    <a:lnTo>
                      <a:pt x="21" y="1"/>
                    </a:lnTo>
                    <a:lnTo>
                      <a:pt x="25" y="4"/>
                    </a:lnTo>
                    <a:lnTo>
                      <a:pt x="28" y="10"/>
                    </a:lnTo>
                    <a:lnTo>
                      <a:pt x="30" y="15"/>
                    </a:lnTo>
                    <a:lnTo>
                      <a:pt x="30" y="15"/>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0" name="PA-任意多边形 155">
                <a:extLst>
                  <a:ext uri="{FF2B5EF4-FFF2-40B4-BE49-F238E27FC236}">
                    <a16:creationId xmlns:a16="http://schemas.microsoft.com/office/drawing/2014/main" id="{FC4C8404-B952-7638-604D-6124FD58878F}"/>
                  </a:ext>
                </a:extLst>
              </p:cNvPr>
              <p:cNvSpPr/>
              <p:nvPr>
                <p:custDataLst>
                  <p:tags r:id="rId58"/>
                </p:custDataLst>
              </p:nvPr>
            </p:nvSpPr>
            <p:spPr bwMode="auto">
              <a:xfrm>
                <a:off x="7372350" y="4333876"/>
                <a:ext cx="47625" cy="47625"/>
              </a:xfrm>
              <a:custGeom>
                <a:avLst/>
                <a:gdLst>
                  <a:gd name="T0" fmla="*/ 30 w 30"/>
                  <a:gd name="T1" fmla="*/ 15 h 30"/>
                  <a:gd name="T2" fmla="*/ 30 w 30"/>
                  <a:gd name="T3" fmla="*/ 15 h 30"/>
                  <a:gd name="T4" fmla="*/ 28 w 30"/>
                  <a:gd name="T5" fmla="*/ 21 h 30"/>
                  <a:gd name="T6" fmla="*/ 25 w 30"/>
                  <a:gd name="T7" fmla="*/ 25 h 30"/>
                  <a:gd name="T8" fmla="*/ 21 w 30"/>
                  <a:gd name="T9" fmla="*/ 28 h 30"/>
                  <a:gd name="T10" fmla="*/ 15 w 30"/>
                  <a:gd name="T11" fmla="*/ 30 h 30"/>
                  <a:gd name="T12" fmla="*/ 15 w 30"/>
                  <a:gd name="T13" fmla="*/ 30 h 30"/>
                  <a:gd name="T14" fmla="*/ 9 w 30"/>
                  <a:gd name="T15" fmla="*/ 28 h 30"/>
                  <a:gd name="T16" fmla="*/ 5 w 30"/>
                  <a:gd name="T17" fmla="*/ 25 h 30"/>
                  <a:gd name="T18" fmla="*/ 2 w 30"/>
                  <a:gd name="T19" fmla="*/ 21 h 30"/>
                  <a:gd name="T20" fmla="*/ 0 w 30"/>
                  <a:gd name="T21" fmla="*/ 15 h 30"/>
                  <a:gd name="T22" fmla="*/ 0 w 30"/>
                  <a:gd name="T23" fmla="*/ 15 h 30"/>
                  <a:gd name="T24" fmla="*/ 2 w 30"/>
                  <a:gd name="T25" fmla="*/ 9 h 30"/>
                  <a:gd name="T26" fmla="*/ 5 w 30"/>
                  <a:gd name="T27" fmla="*/ 4 h 30"/>
                  <a:gd name="T28" fmla="*/ 9 w 30"/>
                  <a:gd name="T29" fmla="*/ 2 h 30"/>
                  <a:gd name="T30" fmla="*/ 15 w 30"/>
                  <a:gd name="T31" fmla="*/ 0 h 30"/>
                  <a:gd name="T32" fmla="*/ 15 w 30"/>
                  <a:gd name="T33" fmla="*/ 0 h 30"/>
                  <a:gd name="T34" fmla="*/ 21 w 30"/>
                  <a:gd name="T35" fmla="*/ 2 h 30"/>
                  <a:gd name="T36" fmla="*/ 25 w 30"/>
                  <a:gd name="T37" fmla="*/ 4 h 30"/>
                  <a:gd name="T38" fmla="*/ 28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8" y="21"/>
                    </a:lnTo>
                    <a:lnTo>
                      <a:pt x="25" y="25"/>
                    </a:lnTo>
                    <a:lnTo>
                      <a:pt x="21" y="28"/>
                    </a:lnTo>
                    <a:lnTo>
                      <a:pt x="15" y="30"/>
                    </a:lnTo>
                    <a:lnTo>
                      <a:pt x="15" y="30"/>
                    </a:lnTo>
                    <a:lnTo>
                      <a:pt x="9" y="28"/>
                    </a:lnTo>
                    <a:lnTo>
                      <a:pt x="5" y="25"/>
                    </a:lnTo>
                    <a:lnTo>
                      <a:pt x="2" y="21"/>
                    </a:lnTo>
                    <a:lnTo>
                      <a:pt x="0" y="15"/>
                    </a:lnTo>
                    <a:lnTo>
                      <a:pt x="0" y="15"/>
                    </a:lnTo>
                    <a:lnTo>
                      <a:pt x="2" y="9"/>
                    </a:lnTo>
                    <a:lnTo>
                      <a:pt x="5" y="4"/>
                    </a:lnTo>
                    <a:lnTo>
                      <a:pt x="9" y="2"/>
                    </a:lnTo>
                    <a:lnTo>
                      <a:pt x="15" y="0"/>
                    </a:lnTo>
                    <a:lnTo>
                      <a:pt x="15" y="0"/>
                    </a:lnTo>
                    <a:lnTo>
                      <a:pt x="21" y="2"/>
                    </a:lnTo>
                    <a:lnTo>
                      <a:pt x="25" y="4"/>
                    </a:lnTo>
                    <a:lnTo>
                      <a:pt x="28" y="9"/>
                    </a:lnTo>
                    <a:lnTo>
                      <a:pt x="30" y="15"/>
                    </a:lnTo>
                    <a:lnTo>
                      <a:pt x="30" y="15"/>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1" name="PA-任意多边形 156">
                <a:extLst>
                  <a:ext uri="{FF2B5EF4-FFF2-40B4-BE49-F238E27FC236}">
                    <a16:creationId xmlns:a16="http://schemas.microsoft.com/office/drawing/2014/main" id="{7FF3D756-C6FE-7DCD-AAA0-CC4CFD957AD6}"/>
                  </a:ext>
                </a:extLst>
              </p:cNvPr>
              <p:cNvSpPr/>
              <p:nvPr>
                <p:custDataLst>
                  <p:tags r:id="rId59"/>
                </p:custDataLst>
              </p:nvPr>
            </p:nvSpPr>
            <p:spPr bwMode="auto">
              <a:xfrm>
                <a:off x="7245350" y="4254501"/>
                <a:ext cx="47625" cy="46038"/>
              </a:xfrm>
              <a:custGeom>
                <a:avLst/>
                <a:gdLst>
                  <a:gd name="T0" fmla="*/ 30 w 30"/>
                  <a:gd name="T1" fmla="*/ 14 h 29"/>
                  <a:gd name="T2" fmla="*/ 30 w 30"/>
                  <a:gd name="T3" fmla="*/ 14 h 29"/>
                  <a:gd name="T4" fmla="*/ 28 w 30"/>
                  <a:gd name="T5" fmla="*/ 20 h 29"/>
                  <a:gd name="T6" fmla="*/ 25 w 30"/>
                  <a:gd name="T7" fmla="*/ 25 h 29"/>
                  <a:gd name="T8" fmla="*/ 21 w 30"/>
                  <a:gd name="T9" fmla="*/ 28 h 29"/>
                  <a:gd name="T10" fmla="*/ 15 w 30"/>
                  <a:gd name="T11" fmla="*/ 29 h 29"/>
                  <a:gd name="T12" fmla="*/ 15 w 30"/>
                  <a:gd name="T13" fmla="*/ 29 h 29"/>
                  <a:gd name="T14" fmla="*/ 9 w 30"/>
                  <a:gd name="T15" fmla="*/ 28 h 29"/>
                  <a:gd name="T16" fmla="*/ 4 w 30"/>
                  <a:gd name="T17" fmla="*/ 25 h 29"/>
                  <a:gd name="T18" fmla="*/ 2 w 30"/>
                  <a:gd name="T19" fmla="*/ 20 h 29"/>
                  <a:gd name="T20" fmla="*/ 0 w 30"/>
                  <a:gd name="T21" fmla="*/ 14 h 29"/>
                  <a:gd name="T22" fmla="*/ 0 w 30"/>
                  <a:gd name="T23" fmla="*/ 14 h 29"/>
                  <a:gd name="T24" fmla="*/ 2 w 30"/>
                  <a:gd name="T25" fmla="*/ 9 h 29"/>
                  <a:gd name="T26" fmla="*/ 4 w 30"/>
                  <a:gd name="T27" fmla="*/ 4 h 29"/>
                  <a:gd name="T28" fmla="*/ 9 w 30"/>
                  <a:gd name="T29" fmla="*/ 1 h 29"/>
                  <a:gd name="T30" fmla="*/ 15 w 30"/>
                  <a:gd name="T31" fmla="*/ 0 h 29"/>
                  <a:gd name="T32" fmla="*/ 15 w 30"/>
                  <a:gd name="T33" fmla="*/ 0 h 29"/>
                  <a:gd name="T34" fmla="*/ 21 w 30"/>
                  <a:gd name="T35" fmla="*/ 1 h 29"/>
                  <a:gd name="T36" fmla="*/ 25 w 30"/>
                  <a:gd name="T37" fmla="*/ 4 h 29"/>
                  <a:gd name="T38" fmla="*/ 28 w 30"/>
                  <a:gd name="T39" fmla="*/ 9 h 29"/>
                  <a:gd name="T40" fmla="*/ 30 w 30"/>
                  <a:gd name="T41" fmla="*/ 14 h 29"/>
                  <a:gd name="T42" fmla="*/ 30 w 30"/>
                  <a:gd name="T43"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30" y="14"/>
                    </a:moveTo>
                    <a:lnTo>
                      <a:pt x="30" y="14"/>
                    </a:lnTo>
                    <a:lnTo>
                      <a:pt x="28" y="20"/>
                    </a:lnTo>
                    <a:lnTo>
                      <a:pt x="25" y="25"/>
                    </a:lnTo>
                    <a:lnTo>
                      <a:pt x="21" y="28"/>
                    </a:lnTo>
                    <a:lnTo>
                      <a:pt x="15" y="29"/>
                    </a:lnTo>
                    <a:lnTo>
                      <a:pt x="15" y="29"/>
                    </a:lnTo>
                    <a:lnTo>
                      <a:pt x="9" y="28"/>
                    </a:lnTo>
                    <a:lnTo>
                      <a:pt x="4" y="25"/>
                    </a:lnTo>
                    <a:lnTo>
                      <a:pt x="2" y="20"/>
                    </a:lnTo>
                    <a:lnTo>
                      <a:pt x="0" y="14"/>
                    </a:lnTo>
                    <a:lnTo>
                      <a:pt x="0" y="14"/>
                    </a:lnTo>
                    <a:lnTo>
                      <a:pt x="2" y="9"/>
                    </a:lnTo>
                    <a:lnTo>
                      <a:pt x="4" y="4"/>
                    </a:lnTo>
                    <a:lnTo>
                      <a:pt x="9" y="1"/>
                    </a:lnTo>
                    <a:lnTo>
                      <a:pt x="15" y="0"/>
                    </a:lnTo>
                    <a:lnTo>
                      <a:pt x="15" y="0"/>
                    </a:lnTo>
                    <a:lnTo>
                      <a:pt x="21" y="1"/>
                    </a:lnTo>
                    <a:lnTo>
                      <a:pt x="25" y="4"/>
                    </a:lnTo>
                    <a:lnTo>
                      <a:pt x="28" y="9"/>
                    </a:lnTo>
                    <a:lnTo>
                      <a:pt x="30" y="14"/>
                    </a:lnTo>
                    <a:lnTo>
                      <a:pt x="30" y="14"/>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2" name="PA-任意多边形 157">
                <a:extLst>
                  <a:ext uri="{FF2B5EF4-FFF2-40B4-BE49-F238E27FC236}">
                    <a16:creationId xmlns:a16="http://schemas.microsoft.com/office/drawing/2014/main" id="{AAE09D9A-B9A0-AA30-BC30-CECE4FFEC97D}"/>
                  </a:ext>
                </a:extLst>
              </p:cNvPr>
              <p:cNvSpPr/>
              <p:nvPr>
                <p:custDataLst>
                  <p:tags r:id="rId60"/>
                </p:custDataLst>
              </p:nvPr>
            </p:nvSpPr>
            <p:spPr bwMode="auto">
              <a:xfrm>
                <a:off x="7994650" y="4046538"/>
                <a:ext cx="46037" cy="47625"/>
              </a:xfrm>
              <a:custGeom>
                <a:avLst/>
                <a:gdLst>
                  <a:gd name="T0" fmla="*/ 29 w 29"/>
                  <a:gd name="T1" fmla="*/ 15 h 30"/>
                  <a:gd name="T2" fmla="*/ 29 w 29"/>
                  <a:gd name="T3" fmla="*/ 15 h 30"/>
                  <a:gd name="T4" fmla="*/ 28 w 29"/>
                  <a:gd name="T5" fmla="*/ 21 h 30"/>
                  <a:gd name="T6" fmla="*/ 25 w 29"/>
                  <a:gd name="T7" fmla="*/ 25 h 30"/>
                  <a:gd name="T8" fmla="*/ 20 w 29"/>
                  <a:gd name="T9" fmla="*/ 28 h 30"/>
                  <a:gd name="T10" fmla="*/ 14 w 29"/>
                  <a:gd name="T11" fmla="*/ 30 h 30"/>
                  <a:gd name="T12" fmla="*/ 14 w 29"/>
                  <a:gd name="T13" fmla="*/ 30 h 30"/>
                  <a:gd name="T14" fmla="*/ 8 w 29"/>
                  <a:gd name="T15" fmla="*/ 28 h 30"/>
                  <a:gd name="T16" fmla="*/ 4 w 29"/>
                  <a:gd name="T17" fmla="*/ 25 h 30"/>
                  <a:gd name="T18" fmla="*/ 1 w 29"/>
                  <a:gd name="T19" fmla="*/ 21 h 30"/>
                  <a:gd name="T20" fmla="*/ 0 w 29"/>
                  <a:gd name="T21" fmla="*/ 15 h 30"/>
                  <a:gd name="T22" fmla="*/ 0 w 29"/>
                  <a:gd name="T23" fmla="*/ 15 h 30"/>
                  <a:gd name="T24" fmla="*/ 1 w 29"/>
                  <a:gd name="T25" fmla="*/ 9 h 30"/>
                  <a:gd name="T26" fmla="*/ 4 w 29"/>
                  <a:gd name="T27" fmla="*/ 5 h 30"/>
                  <a:gd name="T28" fmla="*/ 8 w 29"/>
                  <a:gd name="T29" fmla="*/ 2 h 30"/>
                  <a:gd name="T30" fmla="*/ 14 w 29"/>
                  <a:gd name="T31" fmla="*/ 0 h 30"/>
                  <a:gd name="T32" fmla="*/ 14 w 29"/>
                  <a:gd name="T33" fmla="*/ 0 h 30"/>
                  <a:gd name="T34" fmla="*/ 20 w 29"/>
                  <a:gd name="T35" fmla="*/ 2 h 30"/>
                  <a:gd name="T36" fmla="*/ 25 w 29"/>
                  <a:gd name="T37" fmla="*/ 5 h 30"/>
                  <a:gd name="T38" fmla="*/ 28 w 29"/>
                  <a:gd name="T39" fmla="*/ 9 h 30"/>
                  <a:gd name="T40" fmla="*/ 29 w 29"/>
                  <a:gd name="T41" fmla="*/ 15 h 30"/>
                  <a:gd name="T42" fmla="*/ 29 w 29"/>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30">
                    <a:moveTo>
                      <a:pt x="29" y="15"/>
                    </a:moveTo>
                    <a:lnTo>
                      <a:pt x="29" y="15"/>
                    </a:lnTo>
                    <a:lnTo>
                      <a:pt x="28" y="21"/>
                    </a:lnTo>
                    <a:lnTo>
                      <a:pt x="25" y="25"/>
                    </a:lnTo>
                    <a:lnTo>
                      <a:pt x="20" y="28"/>
                    </a:lnTo>
                    <a:lnTo>
                      <a:pt x="14" y="30"/>
                    </a:lnTo>
                    <a:lnTo>
                      <a:pt x="14" y="30"/>
                    </a:lnTo>
                    <a:lnTo>
                      <a:pt x="8" y="28"/>
                    </a:lnTo>
                    <a:lnTo>
                      <a:pt x="4" y="25"/>
                    </a:lnTo>
                    <a:lnTo>
                      <a:pt x="1" y="21"/>
                    </a:lnTo>
                    <a:lnTo>
                      <a:pt x="0" y="15"/>
                    </a:lnTo>
                    <a:lnTo>
                      <a:pt x="0" y="15"/>
                    </a:lnTo>
                    <a:lnTo>
                      <a:pt x="1" y="9"/>
                    </a:lnTo>
                    <a:lnTo>
                      <a:pt x="4" y="5"/>
                    </a:lnTo>
                    <a:lnTo>
                      <a:pt x="8" y="2"/>
                    </a:lnTo>
                    <a:lnTo>
                      <a:pt x="14" y="0"/>
                    </a:lnTo>
                    <a:lnTo>
                      <a:pt x="14" y="0"/>
                    </a:lnTo>
                    <a:lnTo>
                      <a:pt x="20" y="2"/>
                    </a:lnTo>
                    <a:lnTo>
                      <a:pt x="25" y="5"/>
                    </a:lnTo>
                    <a:lnTo>
                      <a:pt x="28" y="9"/>
                    </a:lnTo>
                    <a:lnTo>
                      <a:pt x="29" y="15"/>
                    </a:lnTo>
                    <a:lnTo>
                      <a:pt x="29" y="15"/>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73" name="PA-任意多边形 158">
                <a:extLst>
                  <a:ext uri="{FF2B5EF4-FFF2-40B4-BE49-F238E27FC236}">
                    <a16:creationId xmlns:a16="http://schemas.microsoft.com/office/drawing/2014/main" id="{4BD8A5D6-4F4A-76B5-8A7E-83B7FD989A95}"/>
                  </a:ext>
                </a:extLst>
              </p:cNvPr>
              <p:cNvSpPr/>
              <p:nvPr>
                <p:custDataLst>
                  <p:tags r:id="rId61"/>
                </p:custDataLst>
              </p:nvPr>
            </p:nvSpPr>
            <p:spPr bwMode="auto">
              <a:xfrm>
                <a:off x="8158162" y="3857626"/>
                <a:ext cx="47625" cy="47625"/>
              </a:xfrm>
              <a:custGeom>
                <a:avLst/>
                <a:gdLst>
                  <a:gd name="T0" fmla="*/ 30 w 30"/>
                  <a:gd name="T1" fmla="*/ 15 h 30"/>
                  <a:gd name="T2" fmla="*/ 30 w 30"/>
                  <a:gd name="T3" fmla="*/ 15 h 30"/>
                  <a:gd name="T4" fmla="*/ 29 w 30"/>
                  <a:gd name="T5" fmla="*/ 20 h 30"/>
                  <a:gd name="T6" fmla="*/ 26 w 30"/>
                  <a:gd name="T7" fmla="*/ 26 h 30"/>
                  <a:gd name="T8" fmla="*/ 21 w 30"/>
                  <a:gd name="T9" fmla="*/ 29 h 30"/>
                  <a:gd name="T10" fmla="*/ 15 w 30"/>
                  <a:gd name="T11" fmla="*/ 30 h 30"/>
                  <a:gd name="T12" fmla="*/ 15 w 30"/>
                  <a:gd name="T13" fmla="*/ 30 h 30"/>
                  <a:gd name="T14" fmla="*/ 9 w 30"/>
                  <a:gd name="T15" fmla="*/ 29 h 30"/>
                  <a:gd name="T16" fmla="*/ 5 w 30"/>
                  <a:gd name="T17" fmla="*/ 26 h 30"/>
                  <a:gd name="T18" fmla="*/ 2 w 30"/>
                  <a:gd name="T19" fmla="*/ 20 h 30"/>
                  <a:gd name="T20" fmla="*/ 0 w 30"/>
                  <a:gd name="T21" fmla="*/ 15 h 30"/>
                  <a:gd name="T22" fmla="*/ 0 w 30"/>
                  <a:gd name="T23" fmla="*/ 15 h 30"/>
                  <a:gd name="T24" fmla="*/ 2 w 30"/>
                  <a:gd name="T25" fmla="*/ 9 h 30"/>
                  <a:gd name="T26" fmla="*/ 5 w 30"/>
                  <a:gd name="T27" fmla="*/ 3 h 30"/>
                  <a:gd name="T28" fmla="*/ 9 w 30"/>
                  <a:gd name="T29" fmla="*/ 0 h 30"/>
                  <a:gd name="T30" fmla="*/ 15 w 30"/>
                  <a:gd name="T31" fmla="*/ 0 h 30"/>
                  <a:gd name="T32" fmla="*/ 15 w 30"/>
                  <a:gd name="T33" fmla="*/ 0 h 30"/>
                  <a:gd name="T34" fmla="*/ 21 w 30"/>
                  <a:gd name="T35" fmla="*/ 0 h 30"/>
                  <a:gd name="T36" fmla="*/ 26 w 30"/>
                  <a:gd name="T37" fmla="*/ 3 h 30"/>
                  <a:gd name="T38" fmla="*/ 29 w 30"/>
                  <a:gd name="T39" fmla="*/ 9 h 30"/>
                  <a:gd name="T40" fmla="*/ 30 w 30"/>
                  <a:gd name="T41" fmla="*/ 15 h 30"/>
                  <a:gd name="T42" fmla="*/ 30 w 30"/>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30">
                    <a:moveTo>
                      <a:pt x="30" y="15"/>
                    </a:moveTo>
                    <a:lnTo>
                      <a:pt x="30" y="15"/>
                    </a:lnTo>
                    <a:lnTo>
                      <a:pt x="29" y="20"/>
                    </a:lnTo>
                    <a:lnTo>
                      <a:pt x="26" y="26"/>
                    </a:lnTo>
                    <a:lnTo>
                      <a:pt x="21" y="29"/>
                    </a:lnTo>
                    <a:lnTo>
                      <a:pt x="15" y="30"/>
                    </a:lnTo>
                    <a:lnTo>
                      <a:pt x="15" y="30"/>
                    </a:lnTo>
                    <a:lnTo>
                      <a:pt x="9" y="29"/>
                    </a:lnTo>
                    <a:lnTo>
                      <a:pt x="5" y="26"/>
                    </a:lnTo>
                    <a:lnTo>
                      <a:pt x="2" y="20"/>
                    </a:lnTo>
                    <a:lnTo>
                      <a:pt x="0" y="15"/>
                    </a:lnTo>
                    <a:lnTo>
                      <a:pt x="0" y="15"/>
                    </a:lnTo>
                    <a:lnTo>
                      <a:pt x="2" y="9"/>
                    </a:lnTo>
                    <a:lnTo>
                      <a:pt x="5" y="3"/>
                    </a:lnTo>
                    <a:lnTo>
                      <a:pt x="9" y="0"/>
                    </a:lnTo>
                    <a:lnTo>
                      <a:pt x="15" y="0"/>
                    </a:lnTo>
                    <a:lnTo>
                      <a:pt x="15" y="0"/>
                    </a:lnTo>
                    <a:lnTo>
                      <a:pt x="21" y="0"/>
                    </a:lnTo>
                    <a:lnTo>
                      <a:pt x="26" y="3"/>
                    </a:lnTo>
                    <a:lnTo>
                      <a:pt x="29" y="9"/>
                    </a:lnTo>
                    <a:lnTo>
                      <a:pt x="30" y="15"/>
                    </a:lnTo>
                    <a:lnTo>
                      <a:pt x="30" y="15"/>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grpSp>
      <p:grpSp>
        <p:nvGrpSpPr>
          <p:cNvPr id="7" name="组合 6">
            <a:extLst>
              <a:ext uri="{FF2B5EF4-FFF2-40B4-BE49-F238E27FC236}">
                <a16:creationId xmlns:a16="http://schemas.microsoft.com/office/drawing/2014/main" id="{DC3D6B6D-E108-83AC-8319-5C2F2EC87B7F}"/>
              </a:ext>
            </a:extLst>
          </p:cNvPr>
          <p:cNvGrpSpPr/>
          <p:nvPr/>
        </p:nvGrpSpPr>
        <p:grpSpPr>
          <a:xfrm>
            <a:off x="5608295" y="2406113"/>
            <a:ext cx="862800" cy="862800"/>
            <a:chOff x="5775007" y="2564384"/>
            <a:chExt cx="862800" cy="862800"/>
          </a:xfrm>
        </p:grpSpPr>
        <p:sp>
          <p:nvSpPr>
            <p:cNvPr id="39" name="PA-椭圆 103">
              <a:extLst>
                <a:ext uri="{FF2B5EF4-FFF2-40B4-BE49-F238E27FC236}">
                  <a16:creationId xmlns:a16="http://schemas.microsoft.com/office/drawing/2014/main" id="{50E01BB0-0339-CD62-BFDE-AC611E6F44EF}"/>
                </a:ext>
              </a:extLst>
            </p:cNvPr>
            <p:cNvSpPr/>
            <p:nvPr>
              <p:custDataLst>
                <p:tags r:id="rId29"/>
              </p:custDataLst>
            </p:nvPr>
          </p:nvSpPr>
          <p:spPr>
            <a:xfrm>
              <a:off x="5775007" y="2564384"/>
              <a:ext cx="862800" cy="862800"/>
            </a:xfrm>
            <a:prstGeom prst="ellipse">
              <a:avLst/>
            </a:pr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nvGrpSpPr>
            <p:cNvPr id="40" name="Group 102">
              <a:extLst>
                <a:ext uri="{FF2B5EF4-FFF2-40B4-BE49-F238E27FC236}">
                  <a16:creationId xmlns:a16="http://schemas.microsoft.com/office/drawing/2014/main" id="{0100CB13-F74B-793B-B3A9-ED5AA9CEBCF0}"/>
                </a:ext>
              </a:extLst>
            </p:cNvPr>
            <p:cNvGrpSpPr/>
            <p:nvPr/>
          </p:nvGrpSpPr>
          <p:grpSpPr>
            <a:xfrm>
              <a:off x="5974401" y="2758885"/>
              <a:ext cx="464012" cy="473798"/>
              <a:chOff x="8702675" y="5268913"/>
              <a:chExt cx="903287" cy="922338"/>
            </a:xfrm>
          </p:grpSpPr>
          <p:sp>
            <p:nvSpPr>
              <p:cNvPr id="41" name="PA-任意多边形 306">
                <a:extLst>
                  <a:ext uri="{FF2B5EF4-FFF2-40B4-BE49-F238E27FC236}">
                    <a16:creationId xmlns:a16="http://schemas.microsoft.com/office/drawing/2014/main" id="{AAB3EF13-EA6D-09F4-A88D-6BF53072B4E4}"/>
                  </a:ext>
                </a:extLst>
              </p:cNvPr>
              <p:cNvSpPr/>
              <p:nvPr>
                <p:custDataLst>
                  <p:tags r:id="rId30"/>
                </p:custDataLst>
              </p:nvPr>
            </p:nvSpPr>
            <p:spPr bwMode="auto">
              <a:xfrm>
                <a:off x="9029700" y="5395913"/>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1 h 123"/>
                  <a:gd name="T24" fmla="*/ 79 w 156"/>
                  <a:gd name="T25" fmla="*/ 0 h 123"/>
                  <a:gd name="T26" fmla="*/ 64 w 156"/>
                  <a:gd name="T27" fmla="*/ 1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1"/>
                    </a:lnTo>
                    <a:lnTo>
                      <a:pt x="79" y="0"/>
                    </a:lnTo>
                    <a:lnTo>
                      <a:pt x="64" y="1"/>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2" name="PA-任意多边形 307">
                <a:extLst>
                  <a:ext uri="{FF2B5EF4-FFF2-40B4-BE49-F238E27FC236}">
                    <a16:creationId xmlns:a16="http://schemas.microsoft.com/office/drawing/2014/main" id="{87B9A24F-AD95-0D7D-09B8-64FA8D075AE1}"/>
                  </a:ext>
                </a:extLst>
              </p:cNvPr>
              <p:cNvSpPr/>
              <p:nvPr>
                <p:custDataLst>
                  <p:tags r:id="rId31"/>
                </p:custDataLst>
              </p:nvPr>
            </p:nvSpPr>
            <p:spPr bwMode="auto">
              <a:xfrm>
                <a:off x="9091613" y="5268913"/>
                <a:ext cx="123825" cy="123825"/>
              </a:xfrm>
              <a:custGeom>
                <a:avLst/>
                <a:gdLst>
                  <a:gd name="T0" fmla="*/ 78 w 78"/>
                  <a:gd name="T1" fmla="*/ 40 h 78"/>
                  <a:gd name="T2" fmla="*/ 78 w 78"/>
                  <a:gd name="T3" fmla="*/ 40 h 78"/>
                  <a:gd name="T4" fmla="*/ 78 w 78"/>
                  <a:gd name="T5" fmla="*/ 47 h 78"/>
                  <a:gd name="T6" fmla="*/ 75 w 78"/>
                  <a:gd name="T7" fmla="*/ 55 h 78"/>
                  <a:gd name="T8" fmla="*/ 72 w 78"/>
                  <a:gd name="T9" fmla="*/ 62 h 78"/>
                  <a:gd name="T10" fmla="*/ 68 w 78"/>
                  <a:gd name="T11" fmla="*/ 68 h 78"/>
                  <a:gd name="T12" fmla="*/ 62 w 78"/>
                  <a:gd name="T13" fmla="*/ 72 h 78"/>
                  <a:gd name="T14" fmla="*/ 54 w 78"/>
                  <a:gd name="T15" fmla="*/ 75 h 78"/>
                  <a:gd name="T16" fmla="*/ 47 w 78"/>
                  <a:gd name="T17" fmla="*/ 78 h 78"/>
                  <a:gd name="T18" fmla="*/ 40 w 78"/>
                  <a:gd name="T19" fmla="*/ 78 h 78"/>
                  <a:gd name="T20" fmla="*/ 40 w 78"/>
                  <a:gd name="T21" fmla="*/ 78 h 78"/>
                  <a:gd name="T22" fmla="*/ 31 w 78"/>
                  <a:gd name="T23" fmla="*/ 78 h 78"/>
                  <a:gd name="T24" fmla="*/ 23 w 78"/>
                  <a:gd name="T25" fmla="*/ 75 h 78"/>
                  <a:gd name="T26" fmla="*/ 17 w 78"/>
                  <a:gd name="T27" fmla="*/ 72 h 78"/>
                  <a:gd name="T28" fmla="*/ 11 w 78"/>
                  <a:gd name="T29" fmla="*/ 68 h 78"/>
                  <a:gd name="T30" fmla="*/ 7 w 78"/>
                  <a:gd name="T31" fmla="*/ 62 h 78"/>
                  <a:gd name="T32" fmla="*/ 3 w 78"/>
                  <a:gd name="T33" fmla="*/ 55 h 78"/>
                  <a:gd name="T34" fmla="*/ 1 w 78"/>
                  <a:gd name="T35" fmla="*/ 47 h 78"/>
                  <a:gd name="T36" fmla="*/ 0 w 78"/>
                  <a:gd name="T37" fmla="*/ 40 h 78"/>
                  <a:gd name="T38" fmla="*/ 0 w 78"/>
                  <a:gd name="T39" fmla="*/ 40 h 78"/>
                  <a:gd name="T40" fmla="*/ 1 w 78"/>
                  <a:gd name="T41" fmla="*/ 31 h 78"/>
                  <a:gd name="T42" fmla="*/ 3 w 78"/>
                  <a:gd name="T43" fmla="*/ 24 h 78"/>
                  <a:gd name="T44" fmla="*/ 7 w 78"/>
                  <a:gd name="T45" fmla="*/ 18 h 78"/>
                  <a:gd name="T46" fmla="*/ 11 w 78"/>
                  <a:gd name="T47" fmla="*/ 12 h 78"/>
                  <a:gd name="T48" fmla="*/ 17 w 78"/>
                  <a:gd name="T49" fmla="*/ 7 h 78"/>
                  <a:gd name="T50" fmla="*/ 23 w 78"/>
                  <a:gd name="T51" fmla="*/ 3 h 78"/>
                  <a:gd name="T52" fmla="*/ 31 w 78"/>
                  <a:gd name="T53" fmla="*/ 1 h 78"/>
                  <a:gd name="T54" fmla="*/ 40 w 78"/>
                  <a:gd name="T55" fmla="*/ 0 h 78"/>
                  <a:gd name="T56" fmla="*/ 40 w 78"/>
                  <a:gd name="T57" fmla="*/ 0 h 78"/>
                  <a:gd name="T58" fmla="*/ 47 w 78"/>
                  <a:gd name="T59" fmla="*/ 1 h 78"/>
                  <a:gd name="T60" fmla="*/ 54 w 78"/>
                  <a:gd name="T61" fmla="*/ 3 h 78"/>
                  <a:gd name="T62" fmla="*/ 62 w 78"/>
                  <a:gd name="T63" fmla="*/ 7 h 78"/>
                  <a:gd name="T64" fmla="*/ 68 w 78"/>
                  <a:gd name="T65" fmla="*/ 12 h 78"/>
                  <a:gd name="T66" fmla="*/ 72 w 78"/>
                  <a:gd name="T67" fmla="*/ 18 h 78"/>
                  <a:gd name="T68" fmla="*/ 75 w 78"/>
                  <a:gd name="T69" fmla="*/ 24 h 78"/>
                  <a:gd name="T70" fmla="*/ 78 w 78"/>
                  <a:gd name="T71" fmla="*/ 31 h 78"/>
                  <a:gd name="T72" fmla="*/ 78 w 78"/>
                  <a:gd name="T73" fmla="*/ 40 h 78"/>
                  <a:gd name="T74" fmla="*/ 78 w 78"/>
                  <a:gd name="T75" fmla="*/ 4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78" y="40"/>
                    </a:moveTo>
                    <a:lnTo>
                      <a:pt x="78" y="40"/>
                    </a:lnTo>
                    <a:lnTo>
                      <a:pt x="78" y="47"/>
                    </a:lnTo>
                    <a:lnTo>
                      <a:pt x="75" y="55"/>
                    </a:lnTo>
                    <a:lnTo>
                      <a:pt x="72" y="62"/>
                    </a:lnTo>
                    <a:lnTo>
                      <a:pt x="68" y="68"/>
                    </a:lnTo>
                    <a:lnTo>
                      <a:pt x="62" y="72"/>
                    </a:lnTo>
                    <a:lnTo>
                      <a:pt x="54" y="75"/>
                    </a:lnTo>
                    <a:lnTo>
                      <a:pt x="47" y="78"/>
                    </a:lnTo>
                    <a:lnTo>
                      <a:pt x="40" y="78"/>
                    </a:lnTo>
                    <a:lnTo>
                      <a:pt x="40" y="78"/>
                    </a:lnTo>
                    <a:lnTo>
                      <a:pt x="31" y="78"/>
                    </a:lnTo>
                    <a:lnTo>
                      <a:pt x="23" y="75"/>
                    </a:lnTo>
                    <a:lnTo>
                      <a:pt x="17" y="72"/>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3" name="PA-Line 308">
                <a:extLst>
                  <a:ext uri="{FF2B5EF4-FFF2-40B4-BE49-F238E27FC236}">
                    <a16:creationId xmlns:a16="http://schemas.microsoft.com/office/drawing/2014/main" id="{57E26658-80FA-6317-DF81-E86A2EB52E30}"/>
                  </a:ext>
                </a:extLst>
              </p:cNvPr>
              <p:cNvSpPr>
                <a:spLocks noChangeShapeType="1"/>
              </p:cNvSpPr>
              <p:nvPr>
                <p:custDataLst>
                  <p:tags r:id="rId32"/>
                </p:custDataLst>
              </p:nvPr>
            </p:nvSpPr>
            <p:spPr bwMode="auto">
              <a:xfrm flipH="1">
                <a:off x="9086850" y="5464176"/>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4" name="PA-Line 309">
                <a:extLst>
                  <a:ext uri="{FF2B5EF4-FFF2-40B4-BE49-F238E27FC236}">
                    <a16:creationId xmlns:a16="http://schemas.microsoft.com/office/drawing/2014/main" id="{3A0B4CA1-8AFE-64E4-F389-1B5F54820096}"/>
                  </a:ext>
                </a:extLst>
              </p:cNvPr>
              <p:cNvSpPr>
                <a:spLocks noChangeShapeType="1"/>
              </p:cNvSpPr>
              <p:nvPr>
                <p:custDataLst>
                  <p:tags r:id="rId33"/>
                </p:custDataLst>
              </p:nvPr>
            </p:nvSpPr>
            <p:spPr bwMode="auto">
              <a:xfrm flipH="1">
                <a:off x="9220200" y="5464176"/>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5" name="PA-任意多边形 310">
                <a:extLst>
                  <a:ext uri="{FF2B5EF4-FFF2-40B4-BE49-F238E27FC236}">
                    <a16:creationId xmlns:a16="http://schemas.microsoft.com/office/drawing/2014/main" id="{D659860D-6489-97ED-AE8D-22FB2CC766C3}"/>
                  </a:ext>
                </a:extLst>
              </p:cNvPr>
              <p:cNvSpPr/>
              <p:nvPr>
                <p:custDataLst>
                  <p:tags r:id="rId34"/>
                </p:custDataLst>
              </p:nvPr>
            </p:nvSpPr>
            <p:spPr bwMode="auto">
              <a:xfrm>
                <a:off x="9029700"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1 w 156"/>
                  <a:gd name="T11" fmla="*/ 19 h 123"/>
                  <a:gd name="T12" fmla="*/ 144 w 156"/>
                  <a:gd name="T13" fmla="*/ 13 h 123"/>
                  <a:gd name="T14" fmla="*/ 136 w 156"/>
                  <a:gd name="T15" fmla="*/ 9 h 123"/>
                  <a:gd name="T16" fmla="*/ 136 w 156"/>
                  <a:gd name="T17" fmla="*/ 9 h 123"/>
                  <a:gd name="T18" fmla="*/ 122 w 156"/>
                  <a:gd name="T19" fmla="*/ 6 h 123"/>
                  <a:gd name="T20" fmla="*/ 108 w 156"/>
                  <a:gd name="T21" fmla="*/ 3 h 123"/>
                  <a:gd name="T22" fmla="*/ 93 w 156"/>
                  <a:gd name="T23" fmla="*/ 2 h 123"/>
                  <a:gd name="T24" fmla="*/ 79 w 156"/>
                  <a:gd name="T25" fmla="*/ 0 h 123"/>
                  <a:gd name="T26" fmla="*/ 64 w 156"/>
                  <a:gd name="T27" fmla="*/ 2 h 123"/>
                  <a:gd name="T28" fmla="*/ 49 w 156"/>
                  <a:gd name="T29" fmla="*/ 3 h 123"/>
                  <a:gd name="T30" fmla="*/ 34 w 156"/>
                  <a:gd name="T31" fmla="*/ 6 h 123"/>
                  <a:gd name="T32" fmla="*/ 19 w 156"/>
                  <a:gd name="T33" fmla="*/ 9 h 123"/>
                  <a:gd name="T34" fmla="*/ 19 w 156"/>
                  <a:gd name="T35" fmla="*/ 9 h 123"/>
                  <a:gd name="T36" fmla="*/ 12 w 156"/>
                  <a:gd name="T37" fmla="*/ 13 h 123"/>
                  <a:gd name="T38" fmla="*/ 6 w 156"/>
                  <a:gd name="T39" fmla="*/ 19 h 123"/>
                  <a:gd name="T40" fmla="*/ 2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1" y="19"/>
                    </a:lnTo>
                    <a:lnTo>
                      <a:pt x="144" y="13"/>
                    </a:lnTo>
                    <a:lnTo>
                      <a:pt x="136" y="9"/>
                    </a:lnTo>
                    <a:lnTo>
                      <a:pt x="136" y="9"/>
                    </a:lnTo>
                    <a:lnTo>
                      <a:pt x="122" y="6"/>
                    </a:lnTo>
                    <a:lnTo>
                      <a:pt x="108" y="3"/>
                    </a:lnTo>
                    <a:lnTo>
                      <a:pt x="93" y="2"/>
                    </a:lnTo>
                    <a:lnTo>
                      <a:pt x="79" y="0"/>
                    </a:lnTo>
                    <a:lnTo>
                      <a:pt x="64" y="2"/>
                    </a:lnTo>
                    <a:lnTo>
                      <a:pt x="49" y="3"/>
                    </a:lnTo>
                    <a:lnTo>
                      <a:pt x="34" y="6"/>
                    </a:lnTo>
                    <a:lnTo>
                      <a:pt x="19" y="9"/>
                    </a:lnTo>
                    <a:lnTo>
                      <a:pt x="19" y="9"/>
                    </a:lnTo>
                    <a:lnTo>
                      <a:pt x="12" y="13"/>
                    </a:lnTo>
                    <a:lnTo>
                      <a:pt x="6" y="19"/>
                    </a:lnTo>
                    <a:lnTo>
                      <a:pt x="2" y="28"/>
                    </a:lnTo>
                    <a:lnTo>
                      <a:pt x="0" y="37"/>
                    </a:lnTo>
                    <a:lnTo>
                      <a:pt x="0" y="37"/>
                    </a:lnTo>
                    <a:lnTo>
                      <a:pt x="0" y="123"/>
                    </a:lnTo>
                    <a:lnTo>
                      <a:pt x="156" y="123"/>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6" name="PA-任意多边形 311">
                <a:extLst>
                  <a:ext uri="{FF2B5EF4-FFF2-40B4-BE49-F238E27FC236}">
                    <a16:creationId xmlns:a16="http://schemas.microsoft.com/office/drawing/2014/main" id="{B5CCD4BE-078C-5F95-F4CC-91A9E6139056}"/>
                  </a:ext>
                </a:extLst>
              </p:cNvPr>
              <p:cNvSpPr/>
              <p:nvPr>
                <p:custDataLst>
                  <p:tags r:id="rId35"/>
                </p:custDataLst>
              </p:nvPr>
            </p:nvSpPr>
            <p:spPr bwMode="auto">
              <a:xfrm>
                <a:off x="9091613" y="5868988"/>
                <a:ext cx="123825" cy="125413"/>
              </a:xfrm>
              <a:custGeom>
                <a:avLst/>
                <a:gdLst>
                  <a:gd name="T0" fmla="*/ 78 w 78"/>
                  <a:gd name="T1" fmla="*/ 40 h 79"/>
                  <a:gd name="T2" fmla="*/ 78 w 78"/>
                  <a:gd name="T3" fmla="*/ 40 h 79"/>
                  <a:gd name="T4" fmla="*/ 78 w 78"/>
                  <a:gd name="T5" fmla="*/ 47 h 79"/>
                  <a:gd name="T6" fmla="*/ 75 w 78"/>
                  <a:gd name="T7" fmla="*/ 55 h 79"/>
                  <a:gd name="T8" fmla="*/ 72 w 78"/>
                  <a:gd name="T9" fmla="*/ 62 h 79"/>
                  <a:gd name="T10" fmla="*/ 68 w 78"/>
                  <a:gd name="T11" fmla="*/ 68 h 79"/>
                  <a:gd name="T12" fmla="*/ 62 w 78"/>
                  <a:gd name="T13" fmla="*/ 73 h 79"/>
                  <a:gd name="T14" fmla="*/ 54 w 78"/>
                  <a:gd name="T15" fmla="*/ 76 h 79"/>
                  <a:gd name="T16" fmla="*/ 47 w 78"/>
                  <a:gd name="T17" fmla="*/ 79 h 79"/>
                  <a:gd name="T18" fmla="*/ 40 w 78"/>
                  <a:gd name="T19" fmla="*/ 79 h 79"/>
                  <a:gd name="T20" fmla="*/ 40 w 78"/>
                  <a:gd name="T21" fmla="*/ 79 h 79"/>
                  <a:gd name="T22" fmla="*/ 31 w 78"/>
                  <a:gd name="T23" fmla="*/ 79 h 79"/>
                  <a:gd name="T24" fmla="*/ 23 w 78"/>
                  <a:gd name="T25" fmla="*/ 76 h 79"/>
                  <a:gd name="T26" fmla="*/ 17 w 78"/>
                  <a:gd name="T27" fmla="*/ 73 h 79"/>
                  <a:gd name="T28" fmla="*/ 11 w 78"/>
                  <a:gd name="T29" fmla="*/ 68 h 79"/>
                  <a:gd name="T30" fmla="*/ 7 w 78"/>
                  <a:gd name="T31" fmla="*/ 62 h 79"/>
                  <a:gd name="T32" fmla="*/ 3 w 78"/>
                  <a:gd name="T33" fmla="*/ 55 h 79"/>
                  <a:gd name="T34" fmla="*/ 1 w 78"/>
                  <a:gd name="T35" fmla="*/ 47 h 79"/>
                  <a:gd name="T36" fmla="*/ 0 w 78"/>
                  <a:gd name="T37" fmla="*/ 40 h 79"/>
                  <a:gd name="T38" fmla="*/ 0 w 78"/>
                  <a:gd name="T39" fmla="*/ 40 h 79"/>
                  <a:gd name="T40" fmla="*/ 1 w 78"/>
                  <a:gd name="T41" fmla="*/ 31 h 79"/>
                  <a:gd name="T42" fmla="*/ 3 w 78"/>
                  <a:gd name="T43" fmla="*/ 24 h 79"/>
                  <a:gd name="T44" fmla="*/ 7 w 78"/>
                  <a:gd name="T45" fmla="*/ 18 h 79"/>
                  <a:gd name="T46" fmla="*/ 11 w 78"/>
                  <a:gd name="T47" fmla="*/ 12 h 79"/>
                  <a:gd name="T48" fmla="*/ 17 w 78"/>
                  <a:gd name="T49" fmla="*/ 7 h 79"/>
                  <a:gd name="T50" fmla="*/ 23 w 78"/>
                  <a:gd name="T51" fmla="*/ 3 h 79"/>
                  <a:gd name="T52" fmla="*/ 31 w 78"/>
                  <a:gd name="T53" fmla="*/ 1 h 79"/>
                  <a:gd name="T54" fmla="*/ 40 w 78"/>
                  <a:gd name="T55" fmla="*/ 0 h 79"/>
                  <a:gd name="T56" fmla="*/ 40 w 78"/>
                  <a:gd name="T57" fmla="*/ 0 h 79"/>
                  <a:gd name="T58" fmla="*/ 47 w 78"/>
                  <a:gd name="T59" fmla="*/ 1 h 79"/>
                  <a:gd name="T60" fmla="*/ 54 w 78"/>
                  <a:gd name="T61" fmla="*/ 3 h 79"/>
                  <a:gd name="T62" fmla="*/ 62 w 78"/>
                  <a:gd name="T63" fmla="*/ 7 h 79"/>
                  <a:gd name="T64" fmla="*/ 68 w 78"/>
                  <a:gd name="T65" fmla="*/ 12 h 79"/>
                  <a:gd name="T66" fmla="*/ 72 w 78"/>
                  <a:gd name="T67" fmla="*/ 18 h 79"/>
                  <a:gd name="T68" fmla="*/ 75 w 78"/>
                  <a:gd name="T69" fmla="*/ 24 h 79"/>
                  <a:gd name="T70" fmla="*/ 78 w 78"/>
                  <a:gd name="T71" fmla="*/ 31 h 79"/>
                  <a:gd name="T72" fmla="*/ 78 w 78"/>
                  <a:gd name="T73" fmla="*/ 40 h 79"/>
                  <a:gd name="T74" fmla="*/ 78 w 78"/>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9">
                    <a:moveTo>
                      <a:pt x="78" y="40"/>
                    </a:moveTo>
                    <a:lnTo>
                      <a:pt x="78" y="40"/>
                    </a:lnTo>
                    <a:lnTo>
                      <a:pt x="78" y="47"/>
                    </a:lnTo>
                    <a:lnTo>
                      <a:pt x="75" y="55"/>
                    </a:lnTo>
                    <a:lnTo>
                      <a:pt x="72" y="62"/>
                    </a:lnTo>
                    <a:lnTo>
                      <a:pt x="68" y="68"/>
                    </a:lnTo>
                    <a:lnTo>
                      <a:pt x="62" y="73"/>
                    </a:lnTo>
                    <a:lnTo>
                      <a:pt x="54" y="76"/>
                    </a:lnTo>
                    <a:lnTo>
                      <a:pt x="47" y="79"/>
                    </a:lnTo>
                    <a:lnTo>
                      <a:pt x="40" y="79"/>
                    </a:lnTo>
                    <a:lnTo>
                      <a:pt x="40" y="79"/>
                    </a:lnTo>
                    <a:lnTo>
                      <a:pt x="31" y="79"/>
                    </a:lnTo>
                    <a:lnTo>
                      <a:pt x="23" y="76"/>
                    </a:lnTo>
                    <a:lnTo>
                      <a:pt x="17" y="73"/>
                    </a:lnTo>
                    <a:lnTo>
                      <a:pt x="11" y="68"/>
                    </a:lnTo>
                    <a:lnTo>
                      <a:pt x="7" y="62"/>
                    </a:lnTo>
                    <a:lnTo>
                      <a:pt x="3" y="55"/>
                    </a:lnTo>
                    <a:lnTo>
                      <a:pt x="1" y="47"/>
                    </a:lnTo>
                    <a:lnTo>
                      <a:pt x="0" y="40"/>
                    </a:lnTo>
                    <a:lnTo>
                      <a:pt x="0" y="40"/>
                    </a:lnTo>
                    <a:lnTo>
                      <a:pt x="1" y="31"/>
                    </a:lnTo>
                    <a:lnTo>
                      <a:pt x="3" y="24"/>
                    </a:lnTo>
                    <a:lnTo>
                      <a:pt x="7" y="18"/>
                    </a:lnTo>
                    <a:lnTo>
                      <a:pt x="11" y="12"/>
                    </a:lnTo>
                    <a:lnTo>
                      <a:pt x="17" y="7"/>
                    </a:lnTo>
                    <a:lnTo>
                      <a:pt x="23" y="3"/>
                    </a:lnTo>
                    <a:lnTo>
                      <a:pt x="31" y="1"/>
                    </a:lnTo>
                    <a:lnTo>
                      <a:pt x="40" y="0"/>
                    </a:lnTo>
                    <a:lnTo>
                      <a:pt x="40" y="0"/>
                    </a:lnTo>
                    <a:lnTo>
                      <a:pt x="47" y="1"/>
                    </a:lnTo>
                    <a:lnTo>
                      <a:pt x="54" y="3"/>
                    </a:lnTo>
                    <a:lnTo>
                      <a:pt x="62" y="7"/>
                    </a:lnTo>
                    <a:lnTo>
                      <a:pt x="68" y="12"/>
                    </a:lnTo>
                    <a:lnTo>
                      <a:pt x="72" y="18"/>
                    </a:lnTo>
                    <a:lnTo>
                      <a:pt x="75" y="24"/>
                    </a:lnTo>
                    <a:lnTo>
                      <a:pt x="78" y="31"/>
                    </a:lnTo>
                    <a:lnTo>
                      <a:pt x="78" y="40"/>
                    </a:lnTo>
                    <a:lnTo>
                      <a:pt x="78" y="40"/>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7" name="PA-Line 312">
                <a:extLst>
                  <a:ext uri="{FF2B5EF4-FFF2-40B4-BE49-F238E27FC236}">
                    <a16:creationId xmlns:a16="http://schemas.microsoft.com/office/drawing/2014/main" id="{E26C7D35-B2D2-8667-6CCD-1FE6F6CE7CEB}"/>
                  </a:ext>
                </a:extLst>
              </p:cNvPr>
              <p:cNvSpPr>
                <a:spLocks noChangeShapeType="1"/>
              </p:cNvSpPr>
              <p:nvPr>
                <p:custDataLst>
                  <p:tags r:id="rId36"/>
                </p:custDataLst>
              </p:nvPr>
            </p:nvSpPr>
            <p:spPr bwMode="auto">
              <a:xfrm flipH="1">
                <a:off x="9086850" y="6064251"/>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8" name="PA-Line 313">
                <a:extLst>
                  <a:ext uri="{FF2B5EF4-FFF2-40B4-BE49-F238E27FC236}">
                    <a16:creationId xmlns:a16="http://schemas.microsoft.com/office/drawing/2014/main" id="{ACD20B94-BE6C-51F9-39B6-807445EE09B3}"/>
                  </a:ext>
                </a:extLst>
              </p:cNvPr>
              <p:cNvSpPr>
                <a:spLocks noChangeShapeType="1"/>
              </p:cNvSpPr>
              <p:nvPr>
                <p:custDataLst>
                  <p:tags r:id="rId37"/>
                </p:custDataLst>
              </p:nvPr>
            </p:nvSpPr>
            <p:spPr bwMode="auto">
              <a:xfrm flipH="1">
                <a:off x="9220200" y="6064251"/>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49" name="PA-任意多边形 314">
                <a:extLst>
                  <a:ext uri="{FF2B5EF4-FFF2-40B4-BE49-F238E27FC236}">
                    <a16:creationId xmlns:a16="http://schemas.microsoft.com/office/drawing/2014/main" id="{7287651F-2E2C-26D3-97B6-F0CDD5E28834}"/>
                  </a:ext>
                </a:extLst>
              </p:cNvPr>
              <p:cNvSpPr/>
              <p:nvPr>
                <p:custDataLst>
                  <p:tags r:id="rId38"/>
                </p:custDataLst>
              </p:nvPr>
            </p:nvSpPr>
            <p:spPr bwMode="auto">
              <a:xfrm>
                <a:off x="8702675" y="5995988"/>
                <a:ext cx="247650" cy="195263"/>
              </a:xfrm>
              <a:custGeom>
                <a:avLst/>
                <a:gdLst>
                  <a:gd name="T0" fmla="*/ 156 w 156"/>
                  <a:gd name="T1" fmla="*/ 123 h 123"/>
                  <a:gd name="T2" fmla="*/ 156 w 156"/>
                  <a:gd name="T3" fmla="*/ 123 h 123"/>
                  <a:gd name="T4" fmla="*/ 156 w 156"/>
                  <a:gd name="T5" fmla="*/ 37 h 123"/>
                  <a:gd name="T6" fmla="*/ 156 w 156"/>
                  <a:gd name="T7" fmla="*/ 37 h 123"/>
                  <a:gd name="T8" fmla="*/ 154 w 156"/>
                  <a:gd name="T9" fmla="*/ 28 h 123"/>
                  <a:gd name="T10" fmla="*/ 150 w 156"/>
                  <a:gd name="T11" fmla="*/ 19 h 123"/>
                  <a:gd name="T12" fmla="*/ 144 w 156"/>
                  <a:gd name="T13" fmla="*/ 13 h 123"/>
                  <a:gd name="T14" fmla="*/ 136 w 156"/>
                  <a:gd name="T15" fmla="*/ 9 h 123"/>
                  <a:gd name="T16" fmla="*/ 136 w 156"/>
                  <a:gd name="T17" fmla="*/ 9 h 123"/>
                  <a:gd name="T18" fmla="*/ 122 w 156"/>
                  <a:gd name="T19" fmla="*/ 6 h 123"/>
                  <a:gd name="T20" fmla="*/ 107 w 156"/>
                  <a:gd name="T21" fmla="*/ 3 h 123"/>
                  <a:gd name="T22" fmla="*/ 92 w 156"/>
                  <a:gd name="T23" fmla="*/ 2 h 123"/>
                  <a:gd name="T24" fmla="*/ 77 w 156"/>
                  <a:gd name="T25" fmla="*/ 0 h 123"/>
                  <a:gd name="T26" fmla="*/ 62 w 156"/>
                  <a:gd name="T27" fmla="*/ 2 h 123"/>
                  <a:gd name="T28" fmla="*/ 47 w 156"/>
                  <a:gd name="T29" fmla="*/ 3 h 123"/>
                  <a:gd name="T30" fmla="*/ 34 w 156"/>
                  <a:gd name="T31" fmla="*/ 6 h 123"/>
                  <a:gd name="T32" fmla="*/ 19 w 156"/>
                  <a:gd name="T33" fmla="*/ 9 h 123"/>
                  <a:gd name="T34" fmla="*/ 19 w 156"/>
                  <a:gd name="T35" fmla="*/ 9 h 123"/>
                  <a:gd name="T36" fmla="*/ 12 w 156"/>
                  <a:gd name="T37" fmla="*/ 13 h 123"/>
                  <a:gd name="T38" fmla="*/ 4 w 156"/>
                  <a:gd name="T39" fmla="*/ 19 h 123"/>
                  <a:gd name="T40" fmla="*/ 1 w 156"/>
                  <a:gd name="T41" fmla="*/ 28 h 123"/>
                  <a:gd name="T42" fmla="*/ 0 w 156"/>
                  <a:gd name="T43" fmla="*/ 37 h 123"/>
                  <a:gd name="T44" fmla="*/ 0 w 156"/>
                  <a:gd name="T45" fmla="*/ 37 h 123"/>
                  <a:gd name="T46" fmla="*/ 0 w 156"/>
                  <a:gd name="T47" fmla="*/ 123 h 123"/>
                  <a:gd name="T48" fmla="*/ 156 w 156"/>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123">
                    <a:moveTo>
                      <a:pt x="156" y="123"/>
                    </a:moveTo>
                    <a:lnTo>
                      <a:pt x="156" y="123"/>
                    </a:lnTo>
                    <a:lnTo>
                      <a:pt x="156" y="37"/>
                    </a:lnTo>
                    <a:lnTo>
                      <a:pt x="156" y="37"/>
                    </a:lnTo>
                    <a:lnTo>
                      <a:pt x="154" y="28"/>
                    </a:lnTo>
                    <a:lnTo>
                      <a:pt x="150" y="19"/>
                    </a:lnTo>
                    <a:lnTo>
                      <a:pt x="144" y="13"/>
                    </a:lnTo>
                    <a:lnTo>
                      <a:pt x="136" y="9"/>
                    </a:lnTo>
                    <a:lnTo>
                      <a:pt x="136" y="9"/>
                    </a:lnTo>
                    <a:lnTo>
                      <a:pt x="122" y="6"/>
                    </a:lnTo>
                    <a:lnTo>
                      <a:pt x="107"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6" y="123"/>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0" name="PA-任意多边形 315">
                <a:extLst>
                  <a:ext uri="{FF2B5EF4-FFF2-40B4-BE49-F238E27FC236}">
                    <a16:creationId xmlns:a16="http://schemas.microsoft.com/office/drawing/2014/main" id="{146CD1B9-21C9-52DD-CDF5-16A6D1F7A478}"/>
                  </a:ext>
                </a:extLst>
              </p:cNvPr>
              <p:cNvSpPr/>
              <p:nvPr>
                <p:custDataLst>
                  <p:tags r:id="rId39"/>
                </p:custDataLst>
              </p:nvPr>
            </p:nvSpPr>
            <p:spPr bwMode="auto">
              <a:xfrm>
                <a:off x="8761413" y="5868988"/>
                <a:ext cx="127000" cy="125413"/>
              </a:xfrm>
              <a:custGeom>
                <a:avLst/>
                <a:gdLst>
                  <a:gd name="T0" fmla="*/ 80 w 80"/>
                  <a:gd name="T1" fmla="*/ 40 h 79"/>
                  <a:gd name="T2" fmla="*/ 80 w 80"/>
                  <a:gd name="T3" fmla="*/ 40 h 79"/>
                  <a:gd name="T4" fmla="*/ 79 w 80"/>
                  <a:gd name="T5" fmla="*/ 47 h 79"/>
                  <a:gd name="T6" fmla="*/ 77 w 80"/>
                  <a:gd name="T7" fmla="*/ 55 h 79"/>
                  <a:gd name="T8" fmla="*/ 73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3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3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3 w 80"/>
                  <a:gd name="T67" fmla="*/ 18 h 79"/>
                  <a:gd name="T68" fmla="*/ 77 w 80"/>
                  <a:gd name="T69" fmla="*/ 24 h 79"/>
                  <a:gd name="T70" fmla="*/ 79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9" y="47"/>
                    </a:lnTo>
                    <a:lnTo>
                      <a:pt x="77" y="55"/>
                    </a:lnTo>
                    <a:lnTo>
                      <a:pt x="73" y="62"/>
                    </a:lnTo>
                    <a:lnTo>
                      <a:pt x="68" y="68"/>
                    </a:lnTo>
                    <a:lnTo>
                      <a:pt x="62" y="73"/>
                    </a:lnTo>
                    <a:lnTo>
                      <a:pt x="56" y="76"/>
                    </a:lnTo>
                    <a:lnTo>
                      <a:pt x="49" y="79"/>
                    </a:lnTo>
                    <a:lnTo>
                      <a:pt x="40" y="79"/>
                    </a:lnTo>
                    <a:lnTo>
                      <a:pt x="40" y="79"/>
                    </a:lnTo>
                    <a:lnTo>
                      <a:pt x="33"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3" y="1"/>
                    </a:lnTo>
                    <a:lnTo>
                      <a:pt x="40" y="0"/>
                    </a:lnTo>
                    <a:lnTo>
                      <a:pt x="40" y="0"/>
                    </a:lnTo>
                    <a:lnTo>
                      <a:pt x="49" y="1"/>
                    </a:lnTo>
                    <a:lnTo>
                      <a:pt x="56" y="3"/>
                    </a:lnTo>
                    <a:lnTo>
                      <a:pt x="62" y="7"/>
                    </a:lnTo>
                    <a:lnTo>
                      <a:pt x="68" y="12"/>
                    </a:lnTo>
                    <a:lnTo>
                      <a:pt x="73" y="18"/>
                    </a:lnTo>
                    <a:lnTo>
                      <a:pt x="77" y="24"/>
                    </a:lnTo>
                    <a:lnTo>
                      <a:pt x="79" y="31"/>
                    </a:lnTo>
                    <a:lnTo>
                      <a:pt x="80" y="40"/>
                    </a:lnTo>
                    <a:lnTo>
                      <a:pt x="80" y="40"/>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1" name="PA-Line 316">
                <a:extLst>
                  <a:ext uri="{FF2B5EF4-FFF2-40B4-BE49-F238E27FC236}">
                    <a16:creationId xmlns:a16="http://schemas.microsoft.com/office/drawing/2014/main" id="{935EB25D-0D8F-739E-BC8A-F702C0309FBF}"/>
                  </a:ext>
                </a:extLst>
              </p:cNvPr>
              <p:cNvSpPr>
                <a:spLocks noChangeShapeType="1"/>
              </p:cNvSpPr>
              <p:nvPr>
                <p:custDataLst>
                  <p:tags r:id="rId40"/>
                </p:custDataLst>
              </p:nvPr>
            </p:nvSpPr>
            <p:spPr bwMode="auto">
              <a:xfrm flipH="1">
                <a:off x="8759825" y="6064251"/>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2" name="PA-Line 317">
                <a:extLst>
                  <a:ext uri="{FF2B5EF4-FFF2-40B4-BE49-F238E27FC236}">
                    <a16:creationId xmlns:a16="http://schemas.microsoft.com/office/drawing/2014/main" id="{94A57728-33AE-E142-B145-6BDC3F7DF827}"/>
                  </a:ext>
                </a:extLst>
              </p:cNvPr>
              <p:cNvSpPr>
                <a:spLocks noChangeShapeType="1"/>
              </p:cNvSpPr>
              <p:nvPr>
                <p:custDataLst>
                  <p:tags r:id="rId41"/>
                </p:custDataLst>
              </p:nvPr>
            </p:nvSpPr>
            <p:spPr bwMode="auto">
              <a:xfrm flipH="1">
                <a:off x="8893175" y="6064251"/>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3" name="PA-任意多边形 318">
                <a:extLst>
                  <a:ext uri="{FF2B5EF4-FFF2-40B4-BE49-F238E27FC236}">
                    <a16:creationId xmlns:a16="http://schemas.microsoft.com/office/drawing/2014/main" id="{CF0AF0C8-D72A-34A8-1E80-B57E47A90B7C}"/>
                  </a:ext>
                </a:extLst>
              </p:cNvPr>
              <p:cNvSpPr/>
              <p:nvPr>
                <p:custDataLst>
                  <p:tags r:id="rId42"/>
                </p:custDataLst>
              </p:nvPr>
            </p:nvSpPr>
            <p:spPr bwMode="auto">
              <a:xfrm>
                <a:off x="9359900" y="5995988"/>
                <a:ext cx="246062" cy="195263"/>
              </a:xfrm>
              <a:custGeom>
                <a:avLst/>
                <a:gdLst>
                  <a:gd name="T0" fmla="*/ 155 w 155"/>
                  <a:gd name="T1" fmla="*/ 123 h 123"/>
                  <a:gd name="T2" fmla="*/ 155 w 155"/>
                  <a:gd name="T3" fmla="*/ 123 h 123"/>
                  <a:gd name="T4" fmla="*/ 155 w 155"/>
                  <a:gd name="T5" fmla="*/ 37 h 123"/>
                  <a:gd name="T6" fmla="*/ 155 w 155"/>
                  <a:gd name="T7" fmla="*/ 37 h 123"/>
                  <a:gd name="T8" fmla="*/ 154 w 155"/>
                  <a:gd name="T9" fmla="*/ 28 h 123"/>
                  <a:gd name="T10" fmla="*/ 149 w 155"/>
                  <a:gd name="T11" fmla="*/ 19 h 123"/>
                  <a:gd name="T12" fmla="*/ 144 w 155"/>
                  <a:gd name="T13" fmla="*/ 13 h 123"/>
                  <a:gd name="T14" fmla="*/ 136 w 155"/>
                  <a:gd name="T15" fmla="*/ 9 h 123"/>
                  <a:gd name="T16" fmla="*/ 136 w 155"/>
                  <a:gd name="T17" fmla="*/ 9 h 123"/>
                  <a:gd name="T18" fmla="*/ 121 w 155"/>
                  <a:gd name="T19" fmla="*/ 6 h 123"/>
                  <a:gd name="T20" fmla="*/ 106 w 155"/>
                  <a:gd name="T21" fmla="*/ 3 h 123"/>
                  <a:gd name="T22" fmla="*/ 92 w 155"/>
                  <a:gd name="T23" fmla="*/ 2 h 123"/>
                  <a:gd name="T24" fmla="*/ 77 w 155"/>
                  <a:gd name="T25" fmla="*/ 0 h 123"/>
                  <a:gd name="T26" fmla="*/ 62 w 155"/>
                  <a:gd name="T27" fmla="*/ 2 h 123"/>
                  <a:gd name="T28" fmla="*/ 47 w 155"/>
                  <a:gd name="T29" fmla="*/ 3 h 123"/>
                  <a:gd name="T30" fmla="*/ 34 w 155"/>
                  <a:gd name="T31" fmla="*/ 6 h 123"/>
                  <a:gd name="T32" fmla="*/ 19 w 155"/>
                  <a:gd name="T33" fmla="*/ 9 h 123"/>
                  <a:gd name="T34" fmla="*/ 19 w 155"/>
                  <a:gd name="T35" fmla="*/ 9 h 123"/>
                  <a:gd name="T36" fmla="*/ 12 w 155"/>
                  <a:gd name="T37" fmla="*/ 13 h 123"/>
                  <a:gd name="T38" fmla="*/ 4 w 155"/>
                  <a:gd name="T39" fmla="*/ 19 h 123"/>
                  <a:gd name="T40" fmla="*/ 1 w 155"/>
                  <a:gd name="T41" fmla="*/ 28 h 123"/>
                  <a:gd name="T42" fmla="*/ 0 w 155"/>
                  <a:gd name="T43" fmla="*/ 37 h 123"/>
                  <a:gd name="T44" fmla="*/ 0 w 155"/>
                  <a:gd name="T45" fmla="*/ 37 h 123"/>
                  <a:gd name="T46" fmla="*/ 0 w 155"/>
                  <a:gd name="T47" fmla="*/ 123 h 123"/>
                  <a:gd name="T48" fmla="*/ 155 w 155"/>
                  <a:gd name="T49"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23">
                    <a:moveTo>
                      <a:pt x="155" y="123"/>
                    </a:moveTo>
                    <a:lnTo>
                      <a:pt x="155" y="123"/>
                    </a:lnTo>
                    <a:lnTo>
                      <a:pt x="155" y="37"/>
                    </a:lnTo>
                    <a:lnTo>
                      <a:pt x="155" y="37"/>
                    </a:lnTo>
                    <a:lnTo>
                      <a:pt x="154" y="28"/>
                    </a:lnTo>
                    <a:lnTo>
                      <a:pt x="149" y="19"/>
                    </a:lnTo>
                    <a:lnTo>
                      <a:pt x="144" y="13"/>
                    </a:lnTo>
                    <a:lnTo>
                      <a:pt x="136" y="9"/>
                    </a:lnTo>
                    <a:lnTo>
                      <a:pt x="136" y="9"/>
                    </a:lnTo>
                    <a:lnTo>
                      <a:pt x="121" y="6"/>
                    </a:lnTo>
                    <a:lnTo>
                      <a:pt x="106" y="3"/>
                    </a:lnTo>
                    <a:lnTo>
                      <a:pt x="92" y="2"/>
                    </a:lnTo>
                    <a:lnTo>
                      <a:pt x="77" y="0"/>
                    </a:lnTo>
                    <a:lnTo>
                      <a:pt x="62" y="2"/>
                    </a:lnTo>
                    <a:lnTo>
                      <a:pt x="47" y="3"/>
                    </a:lnTo>
                    <a:lnTo>
                      <a:pt x="34" y="6"/>
                    </a:lnTo>
                    <a:lnTo>
                      <a:pt x="19" y="9"/>
                    </a:lnTo>
                    <a:lnTo>
                      <a:pt x="19" y="9"/>
                    </a:lnTo>
                    <a:lnTo>
                      <a:pt x="12" y="13"/>
                    </a:lnTo>
                    <a:lnTo>
                      <a:pt x="4" y="19"/>
                    </a:lnTo>
                    <a:lnTo>
                      <a:pt x="1" y="28"/>
                    </a:lnTo>
                    <a:lnTo>
                      <a:pt x="0" y="37"/>
                    </a:lnTo>
                    <a:lnTo>
                      <a:pt x="0" y="37"/>
                    </a:lnTo>
                    <a:lnTo>
                      <a:pt x="0" y="123"/>
                    </a:lnTo>
                    <a:lnTo>
                      <a:pt x="155" y="123"/>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4" name="PA-任意多边形 319">
                <a:extLst>
                  <a:ext uri="{FF2B5EF4-FFF2-40B4-BE49-F238E27FC236}">
                    <a16:creationId xmlns:a16="http://schemas.microsoft.com/office/drawing/2014/main" id="{E3CC60EB-609D-3AB4-BBB5-EBD20922977D}"/>
                  </a:ext>
                </a:extLst>
              </p:cNvPr>
              <p:cNvSpPr/>
              <p:nvPr>
                <p:custDataLst>
                  <p:tags r:id="rId43"/>
                </p:custDataLst>
              </p:nvPr>
            </p:nvSpPr>
            <p:spPr bwMode="auto">
              <a:xfrm>
                <a:off x="9418638" y="5868988"/>
                <a:ext cx="127000" cy="125413"/>
              </a:xfrm>
              <a:custGeom>
                <a:avLst/>
                <a:gdLst>
                  <a:gd name="T0" fmla="*/ 80 w 80"/>
                  <a:gd name="T1" fmla="*/ 40 h 79"/>
                  <a:gd name="T2" fmla="*/ 80 w 80"/>
                  <a:gd name="T3" fmla="*/ 40 h 79"/>
                  <a:gd name="T4" fmla="*/ 78 w 80"/>
                  <a:gd name="T5" fmla="*/ 47 h 79"/>
                  <a:gd name="T6" fmla="*/ 77 w 80"/>
                  <a:gd name="T7" fmla="*/ 55 h 79"/>
                  <a:gd name="T8" fmla="*/ 72 w 80"/>
                  <a:gd name="T9" fmla="*/ 62 h 79"/>
                  <a:gd name="T10" fmla="*/ 68 w 80"/>
                  <a:gd name="T11" fmla="*/ 68 h 79"/>
                  <a:gd name="T12" fmla="*/ 62 w 80"/>
                  <a:gd name="T13" fmla="*/ 73 h 79"/>
                  <a:gd name="T14" fmla="*/ 56 w 80"/>
                  <a:gd name="T15" fmla="*/ 76 h 79"/>
                  <a:gd name="T16" fmla="*/ 49 w 80"/>
                  <a:gd name="T17" fmla="*/ 79 h 79"/>
                  <a:gd name="T18" fmla="*/ 40 w 80"/>
                  <a:gd name="T19" fmla="*/ 79 h 79"/>
                  <a:gd name="T20" fmla="*/ 40 w 80"/>
                  <a:gd name="T21" fmla="*/ 79 h 79"/>
                  <a:gd name="T22" fmla="*/ 32 w 80"/>
                  <a:gd name="T23" fmla="*/ 79 h 79"/>
                  <a:gd name="T24" fmla="*/ 25 w 80"/>
                  <a:gd name="T25" fmla="*/ 76 h 79"/>
                  <a:gd name="T26" fmla="*/ 18 w 80"/>
                  <a:gd name="T27" fmla="*/ 73 h 79"/>
                  <a:gd name="T28" fmla="*/ 12 w 80"/>
                  <a:gd name="T29" fmla="*/ 68 h 79"/>
                  <a:gd name="T30" fmla="*/ 7 w 80"/>
                  <a:gd name="T31" fmla="*/ 62 h 79"/>
                  <a:gd name="T32" fmla="*/ 4 w 80"/>
                  <a:gd name="T33" fmla="*/ 55 h 79"/>
                  <a:gd name="T34" fmla="*/ 1 w 80"/>
                  <a:gd name="T35" fmla="*/ 47 h 79"/>
                  <a:gd name="T36" fmla="*/ 0 w 80"/>
                  <a:gd name="T37" fmla="*/ 40 h 79"/>
                  <a:gd name="T38" fmla="*/ 0 w 80"/>
                  <a:gd name="T39" fmla="*/ 40 h 79"/>
                  <a:gd name="T40" fmla="*/ 1 w 80"/>
                  <a:gd name="T41" fmla="*/ 31 h 79"/>
                  <a:gd name="T42" fmla="*/ 4 w 80"/>
                  <a:gd name="T43" fmla="*/ 24 h 79"/>
                  <a:gd name="T44" fmla="*/ 7 w 80"/>
                  <a:gd name="T45" fmla="*/ 18 h 79"/>
                  <a:gd name="T46" fmla="*/ 12 w 80"/>
                  <a:gd name="T47" fmla="*/ 12 h 79"/>
                  <a:gd name="T48" fmla="*/ 18 w 80"/>
                  <a:gd name="T49" fmla="*/ 7 h 79"/>
                  <a:gd name="T50" fmla="*/ 25 w 80"/>
                  <a:gd name="T51" fmla="*/ 3 h 79"/>
                  <a:gd name="T52" fmla="*/ 32 w 80"/>
                  <a:gd name="T53" fmla="*/ 1 h 79"/>
                  <a:gd name="T54" fmla="*/ 40 w 80"/>
                  <a:gd name="T55" fmla="*/ 0 h 79"/>
                  <a:gd name="T56" fmla="*/ 40 w 80"/>
                  <a:gd name="T57" fmla="*/ 0 h 79"/>
                  <a:gd name="T58" fmla="*/ 49 w 80"/>
                  <a:gd name="T59" fmla="*/ 1 h 79"/>
                  <a:gd name="T60" fmla="*/ 56 w 80"/>
                  <a:gd name="T61" fmla="*/ 3 h 79"/>
                  <a:gd name="T62" fmla="*/ 62 w 80"/>
                  <a:gd name="T63" fmla="*/ 7 h 79"/>
                  <a:gd name="T64" fmla="*/ 68 w 80"/>
                  <a:gd name="T65" fmla="*/ 12 h 79"/>
                  <a:gd name="T66" fmla="*/ 72 w 80"/>
                  <a:gd name="T67" fmla="*/ 18 h 79"/>
                  <a:gd name="T68" fmla="*/ 77 w 80"/>
                  <a:gd name="T69" fmla="*/ 24 h 79"/>
                  <a:gd name="T70" fmla="*/ 78 w 80"/>
                  <a:gd name="T71" fmla="*/ 31 h 79"/>
                  <a:gd name="T72" fmla="*/ 80 w 80"/>
                  <a:gd name="T73" fmla="*/ 40 h 79"/>
                  <a:gd name="T74" fmla="*/ 80 w 80"/>
                  <a:gd name="T75"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79">
                    <a:moveTo>
                      <a:pt x="80" y="40"/>
                    </a:moveTo>
                    <a:lnTo>
                      <a:pt x="80" y="40"/>
                    </a:lnTo>
                    <a:lnTo>
                      <a:pt x="78" y="47"/>
                    </a:lnTo>
                    <a:lnTo>
                      <a:pt x="77" y="55"/>
                    </a:lnTo>
                    <a:lnTo>
                      <a:pt x="72" y="62"/>
                    </a:lnTo>
                    <a:lnTo>
                      <a:pt x="68" y="68"/>
                    </a:lnTo>
                    <a:lnTo>
                      <a:pt x="62" y="73"/>
                    </a:lnTo>
                    <a:lnTo>
                      <a:pt x="56" y="76"/>
                    </a:lnTo>
                    <a:lnTo>
                      <a:pt x="49" y="79"/>
                    </a:lnTo>
                    <a:lnTo>
                      <a:pt x="40" y="79"/>
                    </a:lnTo>
                    <a:lnTo>
                      <a:pt x="40" y="79"/>
                    </a:lnTo>
                    <a:lnTo>
                      <a:pt x="32" y="79"/>
                    </a:lnTo>
                    <a:lnTo>
                      <a:pt x="25" y="76"/>
                    </a:lnTo>
                    <a:lnTo>
                      <a:pt x="18" y="73"/>
                    </a:lnTo>
                    <a:lnTo>
                      <a:pt x="12" y="68"/>
                    </a:lnTo>
                    <a:lnTo>
                      <a:pt x="7" y="62"/>
                    </a:lnTo>
                    <a:lnTo>
                      <a:pt x="4" y="55"/>
                    </a:lnTo>
                    <a:lnTo>
                      <a:pt x="1" y="47"/>
                    </a:lnTo>
                    <a:lnTo>
                      <a:pt x="0" y="40"/>
                    </a:lnTo>
                    <a:lnTo>
                      <a:pt x="0" y="40"/>
                    </a:lnTo>
                    <a:lnTo>
                      <a:pt x="1" y="31"/>
                    </a:lnTo>
                    <a:lnTo>
                      <a:pt x="4" y="24"/>
                    </a:lnTo>
                    <a:lnTo>
                      <a:pt x="7" y="18"/>
                    </a:lnTo>
                    <a:lnTo>
                      <a:pt x="12" y="12"/>
                    </a:lnTo>
                    <a:lnTo>
                      <a:pt x="18" y="7"/>
                    </a:lnTo>
                    <a:lnTo>
                      <a:pt x="25" y="3"/>
                    </a:lnTo>
                    <a:lnTo>
                      <a:pt x="32" y="1"/>
                    </a:lnTo>
                    <a:lnTo>
                      <a:pt x="40" y="0"/>
                    </a:lnTo>
                    <a:lnTo>
                      <a:pt x="40" y="0"/>
                    </a:lnTo>
                    <a:lnTo>
                      <a:pt x="49" y="1"/>
                    </a:lnTo>
                    <a:lnTo>
                      <a:pt x="56" y="3"/>
                    </a:lnTo>
                    <a:lnTo>
                      <a:pt x="62" y="7"/>
                    </a:lnTo>
                    <a:lnTo>
                      <a:pt x="68" y="12"/>
                    </a:lnTo>
                    <a:lnTo>
                      <a:pt x="72" y="18"/>
                    </a:lnTo>
                    <a:lnTo>
                      <a:pt x="77" y="24"/>
                    </a:lnTo>
                    <a:lnTo>
                      <a:pt x="78" y="31"/>
                    </a:lnTo>
                    <a:lnTo>
                      <a:pt x="80" y="40"/>
                    </a:lnTo>
                    <a:lnTo>
                      <a:pt x="80" y="40"/>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5" name="PA-Line 320">
                <a:extLst>
                  <a:ext uri="{FF2B5EF4-FFF2-40B4-BE49-F238E27FC236}">
                    <a16:creationId xmlns:a16="http://schemas.microsoft.com/office/drawing/2014/main" id="{DA3E66B0-DE31-FCFF-C13F-3D29BB0660EE}"/>
                  </a:ext>
                </a:extLst>
              </p:cNvPr>
              <p:cNvSpPr>
                <a:spLocks noChangeShapeType="1"/>
              </p:cNvSpPr>
              <p:nvPr>
                <p:custDataLst>
                  <p:tags r:id="rId44"/>
                </p:custDataLst>
              </p:nvPr>
            </p:nvSpPr>
            <p:spPr bwMode="auto">
              <a:xfrm flipH="1">
                <a:off x="9415463" y="6064251"/>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6" name="PA-Line 321">
                <a:extLst>
                  <a:ext uri="{FF2B5EF4-FFF2-40B4-BE49-F238E27FC236}">
                    <a16:creationId xmlns:a16="http://schemas.microsoft.com/office/drawing/2014/main" id="{0EBE8623-EEB1-4E32-FBBA-71AED8D347C1}"/>
                  </a:ext>
                </a:extLst>
              </p:cNvPr>
              <p:cNvSpPr>
                <a:spLocks noChangeShapeType="1"/>
              </p:cNvSpPr>
              <p:nvPr>
                <p:custDataLst>
                  <p:tags r:id="rId45"/>
                </p:custDataLst>
              </p:nvPr>
            </p:nvSpPr>
            <p:spPr bwMode="auto">
              <a:xfrm flipH="1">
                <a:off x="9550400" y="6064251"/>
                <a:ext cx="0" cy="125413"/>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7" name="PA-任意多边形 322">
                <a:extLst>
                  <a:ext uri="{FF2B5EF4-FFF2-40B4-BE49-F238E27FC236}">
                    <a16:creationId xmlns:a16="http://schemas.microsoft.com/office/drawing/2014/main" id="{8CD36612-85D6-E91C-59D4-C4FF221FF676}"/>
                  </a:ext>
                </a:extLst>
              </p:cNvPr>
              <p:cNvSpPr/>
              <p:nvPr>
                <p:custDataLst>
                  <p:tags r:id="rId46"/>
                </p:custDataLst>
              </p:nvPr>
            </p:nvSpPr>
            <p:spPr bwMode="auto">
              <a:xfrm>
                <a:off x="8818563" y="5703888"/>
                <a:ext cx="669925" cy="101600"/>
              </a:xfrm>
              <a:custGeom>
                <a:avLst/>
                <a:gdLst>
                  <a:gd name="T0" fmla="*/ 0 w 422"/>
                  <a:gd name="T1" fmla="*/ 64 h 64"/>
                  <a:gd name="T2" fmla="*/ 0 w 422"/>
                  <a:gd name="T3" fmla="*/ 24 h 64"/>
                  <a:gd name="T4" fmla="*/ 0 w 422"/>
                  <a:gd name="T5" fmla="*/ 24 h 64"/>
                  <a:gd name="T6" fmla="*/ 1 w 422"/>
                  <a:gd name="T7" fmla="*/ 19 h 64"/>
                  <a:gd name="T8" fmla="*/ 1 w 422"/>
                  <a:gd name="T9" fmla="*/ 15 h 64"/>
                  <a:gd name="T10" fmla="*/ 7 w 422"/>
                  <a:gd name="T11" fmla="*/ 8 h 64"/>
                  <a:gd name="T12" fmla="*/ 14 w 422"/>
                  <a:gd name="T13" fmla="*/ 3 h 64"/>
                  <a:gd name="T14" fmla="*/ 19 w 422"/>
                  <a:gd name="T15" fmla="*/ 2 h 64"/>
                  <a:gd name="T16" fmla="*/ 23 w 422"/>
                  <a:gd name="T17" fmla="*/ 0 h 64"/>
                  <a:gd name="T18" fmla="*/ 398 w 422"/>
                  <a:gd name="T19" fmla="*/ 0 h 64"/>
                  <a:gd name="T20" fmla="*/ 398 w 422"/>
                  <a:gd name="T21" fmla="*/ 0 h 64"/>
                  <a:gd name="T22" fmla="*/ 403 w 422"/>
                  <a:gd name="T23" fmla="*/ 2 h 64"/>
                  <a:gd name="T24" fmla="*/ 407 w 422"/>
                  <a:gd name="T25" fmla="*/ 3 h 64"/>
                  <a:gd name="T26" fmla="*/ 416 w 422"/>
                  <a:gd name="T27" fmla="*/ 8 h 64"/>
                  <a:gd name="T28" fmla="*/ 421 w 422"/>
                  <a:gd name="T29" fmla="*/ 15 h 64"/>
                  <a:gd name="T30" fmla="*/ 422 w 422"/>
                  <a:gd name="T31" fmla="*/ 19 h 64"/>
                  <a:gd name="T32" fmla="*/ 422 w 422"/>
                  <a:gd name="T33" fmla="*/ 24 h 64"/>
                  <a:gd name="T34" fmla="*/ 422 w 422"/>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2" h="64">
                    <a:moveTo>
                      <a:pt x="0" y="64"/>
                    </a:moveTo>
                    <a:lnTo>
                      <a:pt x="0" y="24"/>
                    </a:lnTo>
                    <a:lnTo>
                      <a:pt x="0" y="24"/>
                    </a:lnTo>
                    <a:lnTo>
                      <a:pt x="1" y="19"/>
                    </a:lnTo>
                    <a:lnTo>
                      <a:pt x="1" y="15"/>
                    </a:lnTo>
                    <a:lnTo>
                      <a:pt x="7" y="8"/>
                    </a:lnTo>
                    <a:lnTo>
                      <a:pt x="14" y="3"/>
                    </a:lnTo>
                    <a:lnTo>
                      <a:pt x="19" y="2"/>
                    </a:lnTo>
                    <a:lnTo>
                      <a:pt x="23" y="0"/>
                    </a:lnTo>
                    <a:lnTo>
                      <a:pt x="398" y="0"/>
                    </a:lnTo>
                    <a:lnTo>
                      <a:pt x="398" y="0"/>
                    </a:lnTo>
                    <a:lnTo>
                      <a:pt x="403" y="2"/>
                    </a:lnTo>
                    <a:lnTo>
                      <a:pt x="407" y="3"/>
                    </a:lnTo>
                    <a:lnTo>
                      <a:pt x="416" y="8"/>
                    </a:lnTo>
                    <a:lnTo>
                      <a:pt x="421" y="15"/>
                    </a:lnTo>
                    <a:lnTo>
                      <a:pt x="422" y="19"/>
                    </a:lnTo>
                    <a:lnTo>
                      <a:pt x="422" y="24"/>
                    </a:lnTo>
                    <a:lnTo>
                      <a:pt x="422" y="64"/>
                    </a:lnTo>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58" name="PA-Line 323">
                <a:extLst>
                  <a:ext uri="{FF2B5EF4-FFF2-40B4-BE49-F238E27FC236}">
                    <a16:creationId xmlns:a16="http://schemas.microsoft.com/office/drawing/2014/main" id="{DE99CCB0-3E7E-0CE1-1D83-423784A5224C}"/>
                  </a:ext>
                </a:extLst>
              </p:cNvPr>
              <p:cNvSpPr>
                <a:spLocks noChangeShapeType="1"/>
              </p:cNvSpPr>
              <p:nvPr>
                <p:custDataLst>
                  <p:tags r:id="rId47"/>
                </p:custDataLst>
              </p:nvPr>
            </p:nvSpPr>
            <p:spPr bwMode="auto">
              <a:xfrm flipH="1" flipV="1">
                <a:off x="9155113" y="5630863"/>
                <a:ext cx="0" cy="17145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grpSp>
      <p:grpSp>
        <p:nvGrpSpPr>
          <p:cNvPr id="8" name="组合 7">
            <a:extLst>
              <a:ext uri="{FF2B5EF4-FFF2-40B4-BE49-F238E27FC236}">
                <a16:creationId xmlns:a16="http://schemas.microsoft.com/office/drawing/2014/main" id="{72D34122-47BA-0B16-9168-70FDB74506E8}"/>
              </a:ext>
            </a:extLst>
          </p:cNvPr>
          <p:cNvGrpSpPr/>
          <p:nvPr/>
        </p:nvGrpSpPr>
        <p:grpSpPr>
          <a:xfrm>
            <a:off x="5608295" y="1156795"/>
            <a:ext cx="862800" cy="862800"/>
            <a:chOff x="5775007" y="1315066"/>
            <a:chExt cx="862800" cy="862800"/>
          </a:xfrm>
        </p:grpSpPr>
        <p:sp>
          <p:nvSpPr>
            <p:cNvPr id="24" name="PA-椭圆 124">
              <a:extLst>
                <a:ext uri="{FF2B5EF4-FFF2-40B4-BE49-F238E27FC236}">
                  <a16:creationId xmlns:a16="http://schemas.microsoft.com/office/drawing/2014/main" id="{A3DB7419-9961-5329-EAF6-63CF3701424B}"/>
                </a:ext>
              </a:extLst>
            </p:cNvPr>
            <p:cNvSpPr/>
            <p:nvPr>
              <p:custDataLst>
                <p:tags r:id="rId15"/>
              </p:custDataLst>
            </p:nvPr>
          </p:nvSpPr>
          <p:spPr>
            <a:xfrm>
              <a:off x="5775007" y="1315066"/>
              <a:ext cx="862800" cy="862800"/>
            </a:xfrm>
            <a:prstGeom prst="ellipse">
              <a:avLst/>
            </a:pr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nvGrpSpPr>
            <p:cNvPr id="25" name="Group 123">
              <a:extLst>
                <a:ext uri="{FF2B5EF4-FFF2-40B4-BE49-F238E27FC236}">
                  <a16:creationId xmlns:a16="http://schemas.microsoft.com/office/drawing/2014/main" id="{A05D6CE4-A20E-92D7-1706-A8FCBC6A2556}"/>
                </a:ext>
              </a:extLst>
            </p:cNvPr>
            <p:cNvGrpSpPr/>
            <p:nvPr/>
          </p:nvGrpSpPr>
          <p:grpSpPr>
            <a:xfrm>
              <a:off x="6033931" y="1509974"/>
              <a:ext cx="344952" cy="472984"/>
              <a:chOff x="10282237" y="3676651"/>
              <a:chExt cx="671512" cy="920750"/>
            </a:xfrm>
          </p:grpSpPr>
          <p:sp>
            <p:nvSpPr>
              <p:cNvPr id="26" name="PA-任意多边形 159">
                <a:extLst>
                  <a:ext uri="{FF2B5EF4-FFF2-40B4-BE49-F238E27FC236}">
                    <a16:creationId xmlns:a16="http://schemas.microsoft.com/office/drawing/2014/main" id="{E7B3CE85-3F39-DECB-DD44-0AF648D647E4}"/>
                  </a:ext>
                </a:extLst>
              </p:cNvPr>
              <p:cNvSpPr/>
              <p:nvPr>
                <p:custDataLst>
                  <p:tags r:id="rId16"/>
                </p:custDataLst>
              </p:nvPr>
            </p:nvSpPr>
            <p:spPr bwMode="auto">
              <a:xfrm>
                <a:off x="10282237" y="3676651"/>
                <a:ext cx="671512" cy="920750"/>
              </a:xfrm>
              <a:custGeom>
                <a:avLst/>
                <a:gdLst>
                  <a:gd name="T0" fmla="*/ 423 w 423"/>
                  <a:gd name="T1" fmla="*/ 574 h 580"/>
                  <a:gd name="T2" fmla="*/ 423 w 423"/>
                  <a:gd name="T3" fmla="*/ 574 h 580"/>
                  <a:gd name="T4" fmla="*/ 421 w 423"/>
                  <a:gd name="T5" fmla="*/ 576 h 580"/>
                  <a:gd name="T6" fmla="*/ 420 w 423"/>
                  <a:gd name="T7" fmla="*/ 579 h 580"/>
                  <a:gd name="T8" fmla="*/ 418 w 423"/>
                  <a:gd name="T9" fmla="*/ 580 h 580"/>
                  <a:gd name="T10" fmla="*/ 415 w 423"/>
                  <a:gd name="T11" fmla="*/ 580 h 580"/>
                  <a:gd name="T12" fmla="*/ 6 w 423"/>
                  <a:gd name="T13" fmla="*/ 580 h 580"/>
                  <a:gd name="T14" fmla="*/ 6 w 423"/>
                  <a:gd name="T15" fmla="*/ 580 h 580"/>
                  <a:gd name="T16" fmla="*/ 3 w 423"/>
                  <a:gd name="T17" fmla="*/ 580 h 580"/>
                  <a:gd name="T18" fmla="*/ 1 w 423"/>
                  <a:gd name="T19" fmla="*/ 579 h 580"/>
                  <a:gd name="T20" fmla="*/ 0 w 423"/>
                  <a:gd name="T21" fmla="*/ 576 h 580"/>
                  <a:gd name="T22" fmla="*/ 0 w 423"/>
                  <a:gd name="T23" fmla="*/ 574 h 580"/>
                  <a:gd name="T24" fmla="*/ 0 w 423"/>
                  <a:gd name="T25" fmla="*/ 6 h 580"/>
                  <a:gd name="T26" fmla="*/ 0 w 423"/>
                  <a:gd name="T27" fmla="*/ 6 h 580"/>
                  <a:gd name="T28" fmla="*/ 0 w 423"/>
                  <a:gd name="T29" fmla="*/ 3 h 580"/>
                  <a:gd name="T30" fmla="*/ 1 w 423"/>
                  <a:gd name="T31" fmla="*/ 2 h 580"/>
                  <a:gd name="T32" fmla="*/ 3 w 423"/>
                  <a:gd name="T33" fmla="*/ 0 h 580"/>
                  <a:gd name="T34" fmla="*/ 6 w 423"/>
                  <a:gd name="T35" fmla="*/ 0 h 580"/>
                  <a:gd name="T36" fmla="*/ 415 w 423"/>
                  <a:gd name="T37" fmla="*/ 0 h 580"/>
                  <a:gd name="T38" fmla="*/ 415 w 423"/>
                  <a:gd name="T39" fmla="*/ 0 h 580"/>
                  <a:gd name="T40" fmla="*/ 418 w 423"/>
                  <a:gd name="T41" fmla="*/ 0 h 580"/>
                  <a:gd name="T42" fmla="*/ 420 w 423"/>
                  <a:gd name="T43" fmla="*/ 2 h 580"/>
                  <a:gd name="T44" fmla="*/ 421 w 423"/>
                  <a:gd name="T45" fmla="*/ 3 h 580"/>
                  <a:gd name="T46" fmla="*/ 423 w 423"/>
                  <a:gd name="T47" fmla="*/ 6 h 580"/>
                  <a:gd name="T48" fmla="*/ 423 w 423"/>
                  <a:gd name="T49" fmla="*/ 57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2" h="580">
                    <a:moveTo>
                      <a:pt x="423" y="574"/>
                    </a:moveTo>
                    <a:lnTo>
                      <a:pt x="423" y="574"/>
                    </a:lnTo>
                    <a:lnTo>
                      <a:pt x="421" y="576"/>
                    </a:lnTo>
                    <a:lnTo>
                      <a:pt x="420" y="579"/>
                    </a:lnTo>
                    <a:lnTo>
                      <a:pt x="418" y="580"/>
                    </a:lnTo>
                    <a:lnTo>
                      <a:pt x="415" y="580"/>
                    </a:lnTo>
                    <a:lnTo>
                      <a:pt x="6" y="580"/>
                    </a:lnTo>
                    <a:lnTo>
                      <a:pt x="6" y="580"/>
                    </a:lnTo>
                    <a:lnTo>
                      <a:pt x="3" y="580"/>
                    </a:lnTo>
                    <a:lnTo>
                      <a:pt x="1" y="579"/>
                    </a:lnTo>
                    <a:lnTo>
                      <a:pt x="0" y="576"/>
                    </a:lnTo>
                    <a:lnTo>
                      <a:pt x="0" y="574"/>
                    </a:lnTo>
                    <a:lnTo>
                      <a:pt x="0" y="6"/>
                    </a:lnTo>
                    <a:lnTo>
                      <a:pt x="0" y="6"/>
                    </a:lnTo>
                    <a:lnTo>
                      <a:pt x="0" y="3"/>
                    </a:lnTo>
                    <a:lnTo>
                      <a:pt x="1" y="2"/>
                    </a:lnTo>
                    <a:lnTo>
                      <a:pt x="3" y="0"/>
                    </a:lnTo>
                    <a:lnTo>
                      <a:pt x="6" y="0"/>
                    </a:lnTo>
                    <a:lnTo>
                      <a:pt x="415" y="0"/>
                    </a:lnTo>
                    <a:lnTo>
                      <a:pt x="415" y="0"/>
                    </a:lnTo>
                    <a:lnTo>
                      <a:pt x="418" y="0"/>
                    </a:lnTo>
                    <a:lnTo>
                      <a:pt x="420" y="2"/>
                    </a:lnTo>
                    <a:lnTo>
                      <a:pt x="421" y="3"/>
                    </a:lnTo>
                    <a:lnTo>
                      <a:pt x="423" y="6"/>
                    </a:lnTo>
                    <a:lnTo>
                      <a:pt x="423" y="574"/>
                    </a:lnTo>
                    <a:close/>
                  </a:path>
                </a:pathLst>
              </a:cu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27" name="PA-矩形 160">
                <a:extLst>
                  <a:ext uri="{FF2B5EF4-FFF2-40B4-BE49-F238E27FC236}">
                    <a16:creationId xmlns:a16="http://schemas.microsoft.com/office/drawing/2014/main" id="{E3AB461B-8299-744A-9493-D878F286315D}"/>
                  </a:ext>
                </a:extLst>
              </p:cNvPr>
              <p:cNvSpPr>
                <a:spLocks noChangeArrowheads="1"/>
              </p:cNvSpPr>
              <p:nvPr>
                <p:custDataLst>
                  <p:tags r:id="rId17"/>
                </p:custDataLst>
              </p:nvPr>
            </p:nvSpPr>
            <p:spPr bwMode="auto">
              <a:xfrm>
                <a:off x="10374312" y="3813176"/>
                <a:ext cx="487362" cy="115888"/>
              </a:xfrm>
              <a:prstGeom prst="rect">
                <a:avLst/>
              </a:prstGeom>
              <a:noFill/>
              <a:ln w="19050">
                <a:solidFill>
                  <a:schemeClr val="bg1"/>
                </a:solidFill>
                <a:prstDash val="solid"/>
                <a:miter lim="800000"/>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28" name="PA-Line 161">
                <a:extLst>
                  <a:ext uri="{FF2B5EF4-FFF2-40B4-BE49-F238E27FC236}">
                    <a16:creationId xmlns:a16="http://schemas.microsoft.com/office/drawing/2014/main" id="{3D2FCB83-7EED-5B46-9BF7-3458BBFE3D77}"/>
                  </a:ext>
                </a:extLst>
              </p:cNvPr>
              <p:cNvSpPr>
                <a:spLocks noChangeShapeType="1"/>
              </p:cNvSpPr>
              <p:nvPr>
                <p:custDataLst>
                  <p:tags r:id="rId18"/>
                </p:custDataLst>
              </p:nvPr>
            </p:nvSpPr>
            <p:spPr bwMode="auto">
              <a:xfrm flipH="1" flipV="1">
                <a:off x="10374312" y="4017963"/>
                <a:ext cx="0" cy="48260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29" name="PA-Line 162">
                <a:extLst>
                  <a:ext uri="{FF2B5EF4-FFF2-40B4-BE49-F238E27FC236}">
                    <a16:creationId xmlns:a16="http://schemas.microsoft.com/office/drawing/2014/main" id="{96B3E039-A5CB-0281-634F-605A20BC74D9}"/>
                  </a:ext>
                </a:extLst>
              </p:cNvPr>
              <p:cNvSpPr>
                <a:spLocks noChangeShapeType="1"/>
              </p:cNvSpPr>
              <p:nvPr>
                <p:custDataLst>
                  <p:tags r:id="rId19"/>
                </p:custDataLst>
              </p:nvPr>
            </p:nvSpPr>
            <p:spPr bwMode="auto">
              <a:xfrm flipH="1" flipV="1">
                <a:off x="10493375" y="4017963"/>
                <a:ext cx="0" cy="384175"/>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0" name="PA-Line 163">
                <a:extLst>
                  <a:ext uri="{FF2B5EF4-FFF2-40B4-BE49-F238E27FC236}">
                    <a16:creationId xmlns:a16="http://schemas.microsoft.com/office/drawing/2014/main" id="{6B476879-4789-54BA-5878-B5C40F337949}"/>
                  </a:ext>
                </a:extLst>
              </p:cNvPr>
              <p:cNvSpPr>
                <a:spLocks noChangeShapeType="1"/>
              </p:cNvSpPr>
              <p:nvPr>
                <p:custDataLst>
                  <p:tags r:id="rId20"/>
                </p:custDataLst>
              </p:nvPr>
            </p:nvSpPr>
            <p:spPr bwMode="auto">
              <a:xfrm flipH="1" flipV="1">
                <a:off x="10617200" y="4017963"/>
                <a:ext cx="0" cy="48260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1" name="PA-Line 164">
                <a:extLst>
                  <a:ext uri="{FF2B5EF4-FFF2-40B4-BE49-F238E27FC236}">
                    <a16:creationId xmlns:a16="http://schemas.microsoft.com/office/drawing/2014/main" id="{6E46D90B-5BC7-D196-B761-74EE49193D09}"/>
                  </a:ext>
                </a:extLst>
              </p:cNvPr>
              <p:cNvSpPr>
                <a:spLocks noChangeShapeType="1"/>
              </p:cNvSpPr>
              <p:nvPr>
                <p:custDataLst>
                  <p:tags r:id="rId21"/>
                </p:custDataLst>
              </p:nvPr>
            </p:nvSpPr>
            <p:spPr bwMode="auto">
              <a:xfrm flipH="1" flipV="1">
                <a:off x="10739437" y="4017963"/>
                <a:ext cx="0" cy="48260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2" name="PA-Line 165">
                <a:extLst>
                  <a:ext uri="{FF2B5EF4-FFF2-40B4-BE49-F238E27FC236}">
                    <a16:creationId xmlns:a16="http://schemas.microsoft.com/office/drawing/2014/main" id="{798BD39D-704A-EBC6-365C-DD97694E79CB}"/>
                  </a:ext>
                </a:extLst>
              </p:cNvPr>
              <p:cNvSpPr>
                <a:spLocks noChangeShapeType="1"/>
              </p:cNvSpPr>
              <p:nvPr>
                <p:custDataLst>
                  <p:tags r:id="rId22"/>
                </p:custDataLst>
              </p:nvPr>
            </p:nvSpPr>
            <p:spPr bwMode="auto">
              <a:xfrm flipH="1" flipV="1">
                <a:off x="10861675" y="4017963"/>
                <a:ext cx="0" cy="48260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3" name="PA-Line 166">
                <a:extLst>
                  <a:ext uri="{FF2B5EF4-FFF2-40B4-BE49-F238E27FC236}">
                    <a16:creationId xmlns:a16="http://schemas.microsoft.com/office/drawing/2014/main" id="{343DB6EB-061C-ED0B-B398-4BC8B20CDC54}"/>
                  </a:ext>
                </a:extLst>
              </p:cNvPr>
              <p:cNvSpPr>
                <a:spLocks noChangeShapeType="1"/>
              </p:cNvSpPr>
              <p:nvPr>
                <p:custDataLst>
                  <p:tags r:id="rId23"/>
                </p:custDataLst>
              </p:nvPr>
            </p:nvSpPr>
            <p:spPr bwMode="auto">
              <a:xfrm>
                <a:off x="10364787" y="4017963"/>
                <a:ext cx="506412"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4" name="PA-Line 167">
                <a:extLst>
                  <a:ext uri="{FF2B5EF4-FFF2-40B4-BE49-F238E27FC236}">
                    <a16:creationId xmlns:a16="http://schemas.microsoft.com/office/drawing/2014/main" id="{D1EF0C14-81D1-2039-35B6-1BB5A9FF2601}"/>
                  </a:ext>
                </a:extLst>
              </p:cNvPr>
              <p:cNvSpPr>
                <a:spLocks noChangeShapeType="1"/>
              </p:cNvSpPr>
              <p:nvPr>
                <p:custDataLst>
                  <p:tags r:id="rId24"/>
                </p:custDataLst>
              </p:nvPr>
            </p:nvSpPr>
            <p:spPr bwMode="auto">
              <a:xfrm>
                <a:off x="10364787" y="4114801"/>
                <a:ext cx="506412"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5" name="PA-Line 168">
                <a:extLst>
                  <a:ext uri="{FF2B5EF4-FFF2-40B4-BE49-F238E27FC236}">
                    <a16:creationId xmlns:a16="http://schemas.microsoft.com/office/drawing/2014/main" id="{4D7D4BD3-1A85-74E2-4344-AAEC75970EE1}"/>
                  </a:ext>
                </a:extLst>
              </p:cNvPr>
              <p:cNvSpPr>
                <a:spLocks noChangeShapeType="1"/>
              </p:cNvSpPr>
              <p:nvPr>
                <p:custDataLst>
                  <p:tags r:id="rId25"/>
                </p:custDataLst>
              </p:nvPr>
            </p:nvSpPr>
            <p:spPr bwMode="auto">
              <a:xfrm>
                <a:off x="10364787" y="4208463"/>
                <a:ext cx="506412"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6" name="PA-Line 169">
                <a:extLst>
                  <a:ext uri="{FF2B5EF4-FFF2-40B4-BE49-F238E27FC236}">
                    <a16:creationId xmlns:a16="http://schemas.microsoft.com/office/drawing/2014/main" id="{AAF43FF7-DA06-CB85-24E5-71D9480AB7C7}"/>
                  </a:ext>
                </a:extLst>
              </p:cNvPr>
              <p:cNvSpPr>
                <a:spLocks noChangeShapeType="1"/>
              </p:cNvSpPr>
              <p:nvPr>
                <p:custDataLst>
                  <p:tags r:id="rId26"/>
                </p:custDataLst>
              </p:nvPr>
            </p:nvSpPr>
            <p:spPr bwMode="auto">
              <a:xfrm>
                <a:off x="10364787" y="4305301"/>
                <a:ext cx="506412"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7" name="PA-Line 170">
                <a:extLst>
                  <a:ext uri="{FF2B5EF4-FFF2-40B4-BE49-F238E27FC236}">
                    <a16:creationId xmlns:a16="http://schemas.microsoft.com/office/drawing/2014/main" id="{C81F3F87-CC74-7734-976D-2F24727B36E4}"/>
                  </a:ext>
                </a:extLst>
              </p:cNvPr>
              <p:cNvSpPr>
                <a:spLocks noChangeShapeType="1"/>
              </p:cNvSpPr>
              <p:nvPr>
                <p:custDataLst>
                  <p:tags r:id="rId27"/>
                </p:custDataLst>
              </p:nvPr>
            </p:nvSpPr>
            <p:spPr bwMode="auto">
              <a:xfrm>
                <a:off x="10364787" y="4402138"/>
                <a:ext cx="374650"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sp>
            <p:nvSpPr>
              <p:cNvPr id="38" name="PA-Line 171">
                <a:extLst>
                  <a:ext uri="{FF2B5EF4-FFF2-40B4-BE49-F238E27FC236}">
                    <a16:creationId xmlns:a16="http://schemas.microsoft.com/office/drawing/2014/main" id="{85C4B31B-D3DA-6478-C310-697699B8C2CB}"/>
                  </a:ext>
                </a:extLst>
              </p:cNvPr>
              <p:cNvSpPr>
                <a:spLocks noChangeShapeType="1"/>
              </p:cNvSpPr>
              <p:nvPr>
                <p:custDataLst>
                  <p:tags r:id="rId28"/>
                </p:custDataLst>
              </p:nvPr>
            </p:nvSpPr>
            <p:spPr bwMode="auto">
              <a:xfrm>
                <a:off x="10364787" y="4495801"/>
                <a:ext cx="506412" cy="0"/>
              </a:xfrm>
              <a:prstGeom prst="line">
                <a:avLst/>
              </a:prstGeom>
              <a:noFill/>
              <a:ln w="19050">
                <a:solidFill>
                  <a:schemeClr val="bg1"/>
                </a:solidFill>
                <a:prstDash val="solid"/>
                <a:round/>
              </a:ln>
            </p:spPr>
            <p:txBody>
              <a:bodyPr vert="horz" wrap="square" lIns="91440" tIns="45720" rIns="91440" bIns="45720" numCol="1" anchor="t" anchorCtr="0" compatLnSpc="1"/>
              <a:lstStyle/>
              <a:p>
                <a:endParaRPr lang="ko-KR" altLang="en-US" sz="2000">
                  <a:solidFill>
                    <a:schemeClr val="bg1">
                      <a:lumMod val="65000"/>
                    </a:schemeClr>
                  </a:solidFill>
                  <a:latin typeface="思源宋體 SemiBold" panose="02020600000000000000" pitchFamily="18" charset="-128"/>
                  <a:ea typeface="思源宋體 SemiBold" panose="02020600000000000000" pitchFamily="18" charset="-128"/>
                  <a:cs typeface="+mn-ea"/>
                  <a:sym typeface="思源黑体 Medium" panose="020B0600000000000000" pitchFamily="34" charset="-122"/>
                </a:endParaRPr>
              </a:p>
            </p:txBody>
          </p:sp>
        </p:grpSp>
      </p:grpSp>
      <p:grpSp>
        <p:nvGrpSpPr>
          <p:cNvPr id="9" name="组合 8">
            <a:extLst>
              <a:ext uri="{FF2B5EF4-FFF2-40B4-BE49-F238E27FC236}">
                <a16:creationId xmlns:a16="http://schemas.microsoft.com/office/drawing/2014/main" id="{81372DE5-2397-6B2A-1001-F8E8727B2698}"/>
              </a:ext>
            </a:extLst>
          </p:cNvPr>
          <p:cNvGrpSpPr/>
          <p:nvPr/>
        </p:nvGrpSpPr>
        <p:grpSpPr>
          <a:xfrm>
            <a:off x="5974001" y="2116383"/>
            <a:ext cx="147720" cy="154874"/>
            <a:chOff x="6140713" y="2274654"/>
            <a:chExt cx="147720" cy="154874"/>
          </a:xfrm>
        </p:grpSpPr>
        <p:cxnSp>
          <p:nvCxnSpPr>
            <p:cNvPr id="22" name="PA-直接连接符 140">
              <a:extLst>
                <a:ext uri="{FF2B5EF4-FFF2-40B4-BE49-F238E27FC236}">
                  <a16:creationId xmlns:a16="http://schemas.microsoft.com/office/drawing/2014/main" id="{7F3CB389-B7B4-DC48-6001-8AF9C21B53F2}"/>
                </a:ext>
              </a:extLst>
            </p:cNvPr>
            <p:cNvCxnSpPr/>
            <p:nvPr>
              <p:custDataLst>
                <p:tags r:id="rId13"/>
              </p:custDataLst>
            </p:nvPr>
          </p:nvCxnSpPr>
          <p:spPr>
            <a:xfrm flipH="1">
              <a:off x="6174362" y="2296367"/>
              <a:ext cx="114071" cy="11407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PA-直接连接符 144">
              <a:extLst>
                <a:ext uri="{FF2B5EF4-FFF2-40B4-BE49-F238E27FC236}">
                  <a16:creationId xmlns:a16="http://schemas.microsoft.com/office/drawing/2014/main" id="{1B645054-F4CE-E947-418A-ADDD0FEC909F}"/>
                </a:ext>
              </a:extLst>
            </p:cNvPr>
            <p:cNvCxnSpPr/>
            <p:nvPr>
              <p:custDataLst>
                <p:tags r:id="rId14"/>
              </p:custDataLst>
            </p:nvPr>
          </p:nvCxnSpPr>
          <p:spPr>
            <a:xfrm rot="8100000" flipH="1">
              <a:off x="6140713" y="2274654"/>
              <a:ext cx="0" cy="15487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06427F6D-5F03-0E3E-55F7-54275731D7C9}"/>
              </a:ext>
            </a:extLst>
          </p:cNvPr>
          <p:cNvGrpSpPr/>
          <p:nvPr/>
        </p:nvGrpSpPr>
        <p:grpSpPr>
          <a:xfrm>
            <a:off x="5919245" y="3396588"/>
            <a:ext cx="225156" cy="109512"/>
            <a:chOff x="6085957" y="3554859"/>
            <a:chExt cx="225156" cy="109512"/>
          </a:xfrm>
        </p:grpSpPr>
        <p:cxnSp>
          <p:nvCxnSpPr>
            <p:cNvPr id="20" name="PA-直接连接符 147">
              <a:extLst>
                <a:ext uri="{FF2B5EF4-FFF2-40B4-BE49-F238E27FC236}">
                  <a16:creationId xmlns:a16="http://schemas.microsoft.com/office/drawing/2014/main" id="{9DAB1A9F-89A9-F796-F997-F6FD568A2559}"/>
                </a:ext>
              </a:extLst>
            </p:cNvPr>
            <p:cNvCxnSpPr/>
            <p:nvPr>
              <p:custDataLst>
                <p:tags r:id="rId11"/>
              </p:custDataLst>
            </p:nvPr>
          </p:nvCxnSpPr>
          <p:spPr>
            <a:xfrm rot="8100000">
              <a:off x="6156238" y="3608648"/>
              <a:ext cx="154875" cy="0"/>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PA-直接连接符 148">
              <a:extLst>
                <a:ext uri="{FF2B5EF4-FFF2-40B4-BE49-F238E27FC236}">
                  <a16:creationId xmlns:a16="http://schemas.microsoft.com/office/drawing/2014/main" id="{DB0DDFA3-B567-4019-4981-91992C77C2FA}"/>
                </a:ext>
              </a:extLst>
            </p:cNvPr>
            <p:cNvCxnSpPr/>
            <p:nvPr>
              <p:custDataLst>
                <p:tags r:id="rId12"/>
              </p:custDataLst>
            </p:nvPr>
          </p:nvCxnSpPr>
          <p:spPr>
            <a:xfrm flipH="1" flipV="1">
              <a:off x="6085957" y="3554859"/>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1AD5113A-6545-DCAB-E74A-1286BFE1A9D3}"/>
              </a:ext>
            </a:extLst>
          </p:cNvPr>
          <p:cNvGrpSpPr/>
          <p:nvPr/>
        </p:nvGrpSpPr>
        <p:grpSpPr>
          <a:xfrm>
            <a:off x="5919245" y="4676327"/>
            <a:ext cx="202474" cy="110479"/>
            <a:chOff x="6085957" y="4834598"/>
            <a:chExt cx="202474" cy="110479"/>
          </a:xfrm>
        </p:grpSpPr>
        <p:cxnSp>
          <p:nvCxnSpPr>
            <p:cNvPr id="18" name="PA-直接连接符 150">
              <a:extLst>
                <a:ext uri="{FF2B5EF4-FFF2-40B4-BE49-F238E27FC236}">
                  <a16:creationId xmlns:a16="http://schemas.microsoft.com/office/drawing/2014/main" id="{42DA7BB9-CCAF-BB11-7487-8F4C6BCA72FC}"/>
                </a:ext>
              </a:extLst>
            </p:cNvPr>
            <p:cNvCxnSpPr/>
            <p:nvPr>
              <p:custDataLst>
                <p:tags r:id="rId9"/>
              </p:custDataLst>
            </p:nvPr>
          </p:nvCxnSpPr>
          <p:spPr>
            <a:xfrm flipH="1">
              <a:off x="6178917" y="4834598"/>
              <a:ext cx="109514" cy="109514"/>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9" name="PA-直接连接符 151">
              <a:extLst>
                <a:ext uri="{FF2B5EF4-FFF2-40B4-BE49-F238E27FC236}">
                  <a16:creationId xmlns:a16="http://schemas.microsoft.com/office/drawing/2014/main" id="{7925F79F-B45B-F48E-34F6-F8689820C147}"/>
                </a:ext>
              </a:extLst>
            </p:cNvPr>
            <p:cNvCxnSpPr/>
            <p:nvPr>
              <p:custDataLst>
                <p:tags r:id="rId10"/>
              </p:custDataLst>
            </p:nvPr>
          </p:nvCxnSpPr>
          <p:spPr>
            <a:xfrm flipH="1" flipV="1">
              <a:off x="6085957" y="4835565"/>
              <a:ext cx="109512" cy="109512"/>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2" name="PA-speed ">
            <a:extLst>
              <a:ext uri="{FF2B5EF4-FFF2-40B4-BE49-F238E27FC236}">
                <a16:creationId xmlns:a16="http://schemas.microsoft.com/office/drawing/2014/main" id="{F7BE27DF-1617-6B69-A7E1-953546A24FBA}"/>
              </a:ext>
            </a:extLst>
          </p:cNvPr>
          <p:cNvSpPr txBox="1">
            <a:spLocks noChangeArrowheads="1"/>
          </p:cNvSpPr>
          <p:nvPr>
            <p:custDataLst>
              <p:tags r:id="rId3"/>
            </p:custDataLst>
          </p:nvPr>
        </p:nvSpPr>
        <p:spPr bwMode="auto">
          <a:xfrm>
            <a:off x="6680190" y="3591057"/>
            <a:ext cx="3925295" cy="373982"/>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norm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TW" altLang="zh-TW" sz="2000" b="0">
                <a:solidFill>
                  <a:schemeClr val="bg1">
                    <a:lumMod val="65000"/>
                  </a:schemeClr>
                </a:solidFill>
                <a:latin typeface="Source Han Sans TC"/>
                <a:ea typeface="Source Han Sans TC"/>
                <a:cs typeface="+mn-ea"/>
                <a:sym typeface="思源黑体 Medium" panose="020B0600000000000000" pitchFamily="34" charset="-122"/>
              </a:rPr>
              <a:t>輸入標題</a:t>
            </a:r>
          </a:p>
        </p:txBody>
      </p:sp>
      <p:sp>
        <p:nvSpPr>
          <p:cNvPr id="13" name="PA-矩形 3">
            <a:extLst>
              <a:ext uri="{FF2B5EF4-FFF2-40B4-BE49-F238E27FC236}">
                <a16:creationId xmlns:a16="http://schemas.microsoft.com/office/drawing/2014/main" id="{D4283F84-9028-E38C-EC63-D00D789EA92A}"/>
              </a:ext>
            </a:extLst>
          </p:cNvPr>
          <p:cNvSpPr txBox="1">
            <a:spLocks noChangeArrowheads="1"/>
          </p:cNvSpPr>
          <p:nvPr>
            <p:custDataLst>
              <p:tags r:id="rId4"/>
            </p:custDataLst>
          </p:nvPr>
        </p:nvSpPr>
        <p:spPr bwMode="auto">
          <a:xfrm>
            <a:off x="6680190" y="3884718"/>
            <a:ext cx="4406911" cy="1023739"/>
          </a:xfrm>
          <a:prstGeom prst="rect">
            <a:avLst/>
          </a:prstGeom>
        </p:spPr>
        <p:txBody>
          <a:bodyPr wrap="square" lIns="90000" tIns="46800" rIns="90000" bIns="46800" anchor="t" anchorCtr="0">
            <a:normAutofit/>
          </a:bodyPr>
          <a:lstStyle>
            <a:lvl1pPr marL="342900" indent="-342900" eaLnBrk="0" hangingPunct="0">
              <a:spcBef>
                <a:spcPct val="20000"/>
              </a:spcBef>
              <a:buFont typeface="Arial" panose="020B0604020202020204" pitchFamily="34" charset="0"/>
              <a:buNone/>
              <a:defRPr lang="en-US" altLang="ko-KR" sz="200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00000"/>
              </a:lnSpc>
            </a:pPr>
            <a:r>
              <a:rPr lang="zh-TW" altLang="zh-TW" sz="1400" spc="3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在此輸入上述圖表的描述說明，在此輸入上述圖表的描述說明。在此輸入上述圖表的描述說明，在此輸入上述圖表的描述說明。</a:t>
            </a:r>
          </a:p>
          <a:p>
            <a:pPr marL="0" indent="0">
              <a:lnSpc>
                <a:spcPct val="120000"/>
              </a:lnSpc>
            </a:pPr>
            <a:endParaRPr lang="zh-CN" altLang="en-US" sz="14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4" name="PA-speed ">
            <a:extLst>
              <a:ext uri="{FF2B5EF4-FFF2-40B4-BE49-F238E27FC236}">
                <a16:creationId xmlns:a16="http://schemas.microsoft.com/office/drawing/2014/main" id="{9DAD812E-4326-EE3B-7309-15A46BE9ECBE}"/>
              </a:ext>
            </a:extLst>
          </p:cNvPr>
          <p:cNvSpPr txBox="1">
            <a:spLocks noChangeArrowheads="1"/>
          </p:cNvSpPr>
          <p:nvPr>
            <p:custDataLst>
              <p:tags r:id="rId5"/>
            </p:custDataLst>
          </p:nvPr>
        </p:nvSpPr>
        <p:spPr bwMode="auto">
          <a:xfrm>
            <a:off x="1322812" y="2397742"/>
            <a:ext cx="3925295" cy="373982"/>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norm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TW" altLang="zh-TW" sz="2000" b="0">
                <a:solidFill>
                  <a:schemeClr val="bg1">
                    <a:lumMod val="65000"/>
                  </a:schemeClr>
                </a:solidFill>
                <a:latin typeface="Source Han Sans TC"/>
                <a:ea typeface="Source Han Sans TC"/>
                <a:cs typeface="+mn-ea"/>
                <a:sym typeface="思源黑体 Medium" panose="020B0600000000000000" pitchFamily="34" charset="-122"/>
              </a:rPr>
              <a:t>輸入標題</a:t>
            </a:r>
          </a:p>
        </p:txBody>
      </p:sp>
      <p:sp>
        <p:nvSpPr>
          <p:cNvPr id="15" name="PA-矩形 3">
            <a:extLst>
              <a:ext uri="{FF2B5EF4-FFF2-40B4-BE49-F238E27FC236}">
                <a16:creationId xmlns:a16="http://schemas.microsoft.com/office/drawing/2014/main" id="{981D6249-DB36-3CB5-6C08-87896DCB0A6D}"/>
              </a:ext>
            </a:extLst>
          </p:cNvPr>
          <p:cNvSpPr txBox="1">
            <a:spLocks noChangeArrowheads="1"/>
          </p:cNvSpPr>
          <p:nvPr>
            <p:custDataLst>
              <p:tags r:id="rId6"/>
            </p:custDataLst>
          </p:nvPr>
        </p:nvSpPr>
        <p:spPr bwMode="auto">
          <a:xfrm>
            <a:off x="1295400" y="2700919"/>
            <a:ext cx="4406907" cy="1023739"/>
          </a:xfrm>
          <a:prstGeom prst="rect">
            <a:avLst/>
          </a:prstGeom>
        </p:spPr>
        <p:txBody>
          <a:bodyPr wrap="square" lIns="90000" tIns="46800" rIns="90000" bIns="46800" anchor="t" anchorCtr="0">
            <a:normAutofit/>
          </a:bodyPr>
          <a:lstStyle>
            <a:lvl1pPr marL="342900" indent="-342900" eaLnBrk="0" hangingPunct="0">
              <a:spcBef>
                <a:spcPct val="20000"/>
              </a:spcBef>
              <a:buFont typeface="Arial" panose="020B0604020202020204" pitchFamily="34" charset="0"/>
              <a:buNone/>
              <a:defRPr lang="en-US" altLang="ko-KR" sz="200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00000"/>
              </a:lnSpc>
            </a:pPr>
            <a:r>
              <a:rPr lang="zh-TW" altLang="zh-TW" sz="1400" spc="3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在此輸入上述圖表的描述說明，在此輸入上述圖表的描述說明。在此輸入上述圖表的描述說明，在此輸入上述圖表的描述說明。</a:t>
            </a:r>
          </a:p>
          <a:p>
            <a:pPr marL="0" indent="0">
              <a:lnSpc>
                <a:spcPct val="120000"/>
              </a:lnSpc>
            </a:pPr>
            <a:endParaRPr lang="zh-CN" altLang="en-US" sz="14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6" name="PA-speed ">
            <a:extLst>
              <a:ext uri="{FF2B5EF4-FFF2-40B4-BE49-F238E27FC236}">
                <a16:creationId xmlns:a16="http://schemas.microsoft.com/office/drawing/2014/main" id="{EE6AAA69-4DF2-B517-B7D4-0DBD21ADECB2}"/>
              </a:ext>
            </a:extLst>
          </p:cNvPr>
          <p:cNvSpPr txBox="1">
            <a:spLocks noChangeArrowheads="1"/>
          </p:cNvSpPr>
          <p:nvPr>
            <p:custDataLst>
              <p:tags r:id="rId7"/>
            </p:custDataLst>
          </p:nvPr>
        </p:nvSpPr>
        <p:spPr bwMode="auto">
          <a:xfrm>
            <a:off x="1322812" y="4824418"/>
            <a:ext cx="3925295" cy="373982"/>
          </a:xfrm>
          <a:prstGeom prst="rect">
            <a:avLst/>
          </a:prstGeom>
          <a:noFill/>
          <a:scene3d>
            <a:camera prst="orthographicFront">
              <a:rot lat="0" lon="0" rev="0"/>
            </a:camera>
            <a:lightRig rig="threePt" dir="t"/>
          </a:scene3d>
          <a:sp3d prstMaterial="matte">
            <a:bevelT w="1270" h="1270"/>
          </a:sp3d>
        </p:spPr>
        <p:txBody>
          <a:bodyPr wrap="square" lIns="90000" tIns="46800" rIns="90000" bIns="46800" anchor="t" anchorCtr="0">
            <a:normAutofit/>
          </a:bodyPr>
          <a:lstStyle>
            <a:defPPr>
              <a:defRPr lang="ko-KR"/>
            </a:defPPr>
            <a:lvl1pPr fontAlgn="base">
              <a:lnSpc>
                <a:spcPct val="90000"/>
              </a:lnSpc>
              <a:spcBef>
                <a:spcPct val="0"/>
              </a:spcBef>
              <a:spcAft>
                <a:spcPct val="0"/>
              </a:spcAft>
              <a:buClr>
                <a:prstClr val="white"/>
              </a:buClr>
              <a:defRPr kumimoji="1" sz="1400" b="1">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fontAlgn="base">
              <a:spcBef>
                <a:spcPct val="0"/>
              </a:spcBef>
              <a:spcAft>
                <a:spcPct val="0"/>
              </a:spcAft>
              <a:defRPr kumimoji="1">
                <a:latin typeface="Gulim" panose="020B0600000101010101" pitchFamily="50" charset="-127"/>
                <a:ea typeface="Gulim" panose="020B0600000101010101" pitchFamily="50" charset="-127"/>
              </a:defRPr>
            </a:lvl2pPr>
            <a:lvl3pPr fontAlgn="base">
              <a:spcBef>
                <a:spcPct val="0"/>
              </a:spcBef>
              <a:spcAft>
                <a:spcPct val="0"/>
              </a:spcAft>
              <a:defRPr kumimoji="1">
                <a:latin typeface="Gulim" panose="020B0600000101010101" pitchFamily="50" charset="-127"/>
                <a:ea typeface="Gulim" panose="020B0600000101010101" pitchFamily="50" charset="-127"/>
              </a:defRPr>
            </a:lvl3pPr>
            <a:lvl4pPr fontAlgn="base">
              <a:spcBef>
                <a:spcPct val="0"/>
              </a:spcBef>
              <a:spcAft>
                <a:spcPct val="0"/>
              </a:spcAft>
              <a:defRPr kumimoji="1">
                <a:latin typeface="Gulim" panose="020B0600000101010101" pitchFamily="50" charset="-127"/>
                <a:ea typeface="Gulim" panose="020B0600000101010101" pitchFamily="50" charset="-127"/>
              </a:defRPr>
            </a:lvl4pPr>
            <a:lvl5pPr fontAlgn="base">
              <a:spcBef>
                <a:spcPct val="0"/>
              </a:spcBef>
              <a:spcAft>
                <a:spcPct val="0"/>
              </a:spcAft>
              <a:defRPr kumimoji="1">
                <a:latin typeface="Gulim" panose="020B0600000101010101" pitchFamily="50" charset="-127"/>
                <a:ea typeface="Gulim" panose="020B0600000101010101" pitchFamily="50" charset="-127"/>
              </a:defRPr>
            </a:lvl5pPr>
            <a:lvl6pPr>
              <a:defRPr kumimoji="1">
                <a:latin typeface="Gulim" panose="020B0600000101010101" pitchFamily="50" charset="-127"/>
                <a:ea typeface="Gulim" panose="020B0600000101010101" pitchFamily="50" charset="-127"/>
              </a:defRPr>
            </a:lvl6pPr>
            <a:lvl7pPr>
              <a:defRPr kumimoji="1">
                <a:latin typeface="Gulim" panose="020B0600000101010101" pitchFamily="50" charset="-127"/>
                <a:ea typeface="Gulim" panose="020B0600000101010101" pitchFamily="50" charset="-127"/>
              </a:defRPr>
            </a:lvl7pPr>
            <a:lvl8pPr>
              <a:defRPr kumimoji="1">
                <a:latin typeface="Gulim" panose="020B0600000101010101" pitchFamily="50" charset="-127"/>
                <a:ea typeface="Gulim" panose="020B0600000101010101" pitchFamily="50" charset="-127"/>
              </a:defRPr>
            </a:lvl8pPr>
            <a:lvl9pPr>
              <a:defRPr kumimoji="1">
                <a:latin typeface="Gulim" panose="020B0600000101010101" pitchFamily="50" charset="-127"/>
                <a:ea typeface="Gulim" panose="020B0600000101010101" pitchFamily="50" charset="-127"/>
              </a:defRPr>
            </a:lvl9pPr>
          </a:lstStyle>
          <a:p>
            <a:r>
              <a:rPr lang="zh-TW" altLang="zh-TW" sz="2000" b="0">
                <a:solidFill>
                  <a:schemeClr val="bg1">
                    <a:lumMod val="65000"/>
                  </a:schemeClr>
                </a:solidFill>
                <a:latin typeface="Source Han Sans TC"/>
                <a:ea typeface="Source Han Sans TC"/>
                <a:cs typeface="+mn-ea"/>
                <a:sym typeface="思源黑体 Medium" panose="020B0600000000000000" pitchFamily="34" charset="-122"/>
              </a:rPr>
              <a:t>輸入標題</a:t>
            </a:r>
          </a:p>
        </p:txBody>
      </p:sp>
      <p:sp>
        <p:nvSpPr>
          <p:cNvPr id="17" name="PA-矩形 3">
            <a:extLst>
              <a:ext uri="{FF2B5EF4-FFF2-40B4-BE49-F238E27FC236}">
                <a16:creationId xmlns:a16="http://schemas.microsoft.com/office/drawing/2014/main" id="{ECEC1FF5-86A7-E877-45A3-7DAC248C8C15}"/>
              </a:ext>
            </a:extLst>
          </p:cNvPr>
          <p:cNvSpPr txBox="1">
            <a:spLocks noChangeArrowheads="1"/>
          </p:cNvSpPr>
          <p:nvPr>
            <p:custDataLst>
              <p:tags r:id="rId8"/>
            </p:custDataLst>
          </p:nvPr>
        </p:nvSpPr>
        <p:spPr bwMode="auto">
          <a:xfrm>
            <a:off x="1295400" y="5127596"/>
            <a:ext cx="4406907" cy="1023739"/>
          </a:xfrm>
          <a:prstGeom prst="rect">
            <a:avLst/>
          </a:prstGeom>
        </p:spPr>
        <p:txBody>
          <a:bodyPr wrap="square" lIns="90000" tIns="46800" rIns="90000" bIns="46800" anchor="t" anchorCtr="0">
            <a:normAutofit/>
          </a:bodyPr>
          <a:lstStyle>
            <a:lvl1pPr marL="342900" indent="-342900" eaLnBrk="0" hangingPunct="0">
              <a:spcBef>
                <a:spcPct val="20000"/>
              </a:spcBef>
              <a:buFont typeface="Arial" panose="020B0604020202020204" pitchFamily="34" charset="0"/>
              <a:buNone/>
              <a:defRPr lang="en-US" altLang="ko-KR" sz="200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indent="0">
              <a:lnSpc>
                <a:spcPct val="100000"/>
              </a:lnSpc>
            </a:pPr>
            <a:r>
              <a:rPr lang="zh-TW" altLang="zh-TW" sz="1400" spc="3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在此輸入上述圖表的描述說明，在此輸入上述圖表的描述說明。在此輸入上述圖表的描述說明，在此輸入上述圖表的描述說明。</a:t>
            </a:r>
          </a:p>
          <a:p>
            <a:pPr marL="0" indent="0">
              <a:lnSpc>
                <a:spcPct val="120000"/>
              </a:lnSpc>
            </a:pPr>
            <a:endParaRPr lang="zh-CN" altLang="en-US" sz="14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Tree>
    <p:extLst>
      <p:ext uri="{BB962C8B-B14F-4D97-AF65-F5344CB8AC3E}">
        <p14:creationId xmlns:p14="http://schemas.microsoft.com/office/powerpoint/2010/main" val="285033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BBA082F-FB28-804B-BF60-98597B72A756}"/>
              </a:ext>
            </a:extLst>
          </p:cNvPr>
          <p:cNvCxnSpPr/>
          <p:nvPr/>
        </p:nvCxnSpPr>
        <p:spPr>
          <a:xfrm>
            <a:off x="5448059" y="2969936"/>
            <a:ext cx="5748338"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 name="íṣļîḓè">
            <a:extLst>
              <a:ext uri="{FF2B5EF4-FFF2-40B4-BE49-F238E27FC236}">
                <a16:creationId xmlns:a16="http://schemas.microsoft.com/office/drawing/2014/main" id="{6793F0AB-05FD-391C-4B46-5129EA00BE40}"/>
              </a:ext>
            </a:extLst>
          </p:cNvPr>
          <p:cNvSpPr/>
          <p:nvPr/>
        </p:nvSpPr>
        <p:spPr>
          <a:xfrm>
            <a:off x="5717425" y="3274828"/>
            <a:ext cx="759334" cy="759334"/>
          </a:xfrm>
          <a:prstGeom prst="ellipse">
            <a:avLst/>
          </a:pr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zh-TW" altLang="zh-TW" sz="1600" b="1">
                <a:latin typeface="Source Han Sans TC"/>
                <a:ea typeface="Source Han Sans TC"/>
                <a:sym typeface="思源黑体" panose="020B0500000000000000" pitchFamily="34" charset="-122"/>
              </a:rPr>
              <a:t>9</a:t>
            </a:r>
            <a:r>
              <a:rPr lang="zh-TW" altLang="zh-TW" sz="100" b="1">
                <a:latin typeface="Source Han Sans TC"/>
                <a:ea typeface="Source Han Sans TC"/>
                <a:sym typeface="思源黑体" panose="020B0500000000000000" pitchFamily="34" charset="-122"/>
              </a:rPr>
              <a:t> </a:t>
            </a:r>
            <a:r>
              <a:rPr lang="zh-TW" altLang="zh-TW" sz="1600" b="1">
                <a:latin typeface="Source Han Sans TC"/>
                <a:ea typeface="Source Han Sans TC"/>
                <a:sym typeface="思源黑体" panose="020B0500000000000000" pitchFamily="34" charset="-122"/>
              </a:rPr>
              <a:t>0%</a:t>
            </a:r>
            <a:endParaRPr lang="zh-CN" altLang="en-US" sz="1600" b="1">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4" name="iṩľîḍê">
            <a:extLst>
              <a:ext uri="{FF2B5EF4-FFF2-40B4-BE49-F238E27FC236}">
                <a16:creationId xmlns:a16="http://schemas.microsoft.com/office/drawing/2014/main" id="{27C2242B-ABFE-4500-CBB7-01B9C9C59489}"/>
              </a:ext>
            </a:extLst>
          </p:cNvPr>
          <p:cNvSpPr/>
          <p:nvPr/>
        </p:nvSpPr>
        <p:spPr>
          <a:xfrm>
            <a:off x="7894142" y="3274828"/>
            <a:ext cx="759334" cy="759334"/>
          </a:xfrm>
          <a:prstGeom prst="ellipse">
            <a:avLst/>
          </a:prstGeom>
          <a:solidFill>
            <a:srgbClr val="BBC4D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zh-TW" altLang="zh-TW" sz="1600" b="1">
                <a:latin typeface="Source Han Sans TC"/>
                <a:ea typeface="Source Han Sans TC"/>
                <a:sym typeface="思源黑体" panose="020B0500000000000000" pitchFamily="34" charset="-122"/>
              </a:rPr>
              <a:t>8</a:t>
            </a:r>
            <a:r>
              <a:rPr lang="zh-TW" altLang="zh-TW" sz="100" b="1">
                <a:latin typeface="Source Han Sans TC"/>
                <a:ea typeface="Source Han Sans TC"/>
                <a:sym typeface="思源黑体" panose="020B0500000000000000" pitchFamily="34" charset="-122"/>
              </a:rPr>
              <a:t> </a:t>
            </a:r>
            <a:r>
              <a:rPr lang="zh-TW" altLang="zh-TW" sz="1600" b="1">
                <a:latin typeface="Source Han Sans TC"/>
                <a:ea typeface="Source Han Sans TC"/>
                <a:sym typeface="思源黑体" panose="020B0500000000000000" pitchFamily="34" charset="-122"/>
              </a:rPr>
              <a:t>3%</a:t>
            </a:r>
            <a:endParaRPr lang="zh-CN" altLang="en-US" sz="1600" b="1">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5" name="í$ļïďê">
            <a:extLst>
              <a:ext uri="{FF2B5EF4-FFF2-40B4-BE49-F238E27FC236}">
                <a16:creationId xmlns:a16="http://schemas.microsoft.com/office/drawing/2014/main" id="{4FFADEE5-5488-B67E-2DA0-13720B0BC23A}"/>
              </a:ext>
            </a:extLst>
          </p:cNvPr>
          <p:cNvSpPr/>
          <p:nvPr/>
        </p:nvSpPr>
        <p:spPr>
          <a:xfrm>
            <a:off x="10070859" y="3274828"/>
            <a:ext cx="759334" cy="759334"/>
          </a:xfrm>
          <a:prstGeom prst="ellipse">
            <a:avLst/>
          </a:prstGeom>
          <a:solidFill>
            <a:srgbClr val="DED5A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r>
              <a:rPr lang="zh-TW" altLang="zh-TW" sz="1600" b="1">
                <a:latin typeface="Source Han Sans TC"/>
                <a:ea typeface="Source Han Sans TC"/>
                <a:sym typeface="思源黑体" panose="020B0500000000000000" pitchFamily="34" charset="-122"/>
              </a:rPr>
              <a:t>7</a:t>
            </a:r>
            <a:r>
              <a:rPr lang="zh-TW" altLang="zh-TW" sz="100" b="1">
                <a:latin typeface="Source Han Sans TC"/>
                <a:ea typeface="Source Han Sans TC"/>
                <a:sym typeface="思源黑体" panose="020B0500000000000000" pitchFamily="34" charset="-122"/>
              </a:rPr>
              <a:t> </a:t>
            </a:r>
            <a:r>
              <a:rPr lang="zh-TW" altLang="zh-TW" sz="1600" b="1">
                <a:latin typeface="Source Han Sans TC"/>
                <a:ea typeface="Source Han Sans TC"/>
                <a:sym typeface="思源黑体" panose="020B0500000000000000" pitchFamily="34" charset="-122"/>
              </a:rPr>
              <a:t>6%</a:t>
            </a:r>
            <a:endParaRPr lang="zh-CN" altLang="en-US" sz="1600" b="1">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6" name="矩形 5">
            <a:extLst>
              <a:ext uri="{FF2B5EF4-FFF2-40B4-BE49-F238E27FC236}">
                <a16:creationId xmlns:a16="http://schemas.microsoft.com/office/drawing/2014/main" id="{2671DF85-7E66-3EB5-F94B-EFF2AB548E9A}"/>
              </a:ext>
            </a:extLst>
          </p:cNvPr>
          <p:cNvSpPr/>
          <p:nvPr/>
        </p:nvSpPr>
        <p:spPr>
          <a:xfrm>
            <a:off x="1132436" y="0"/>
            <a:ext cx="3293113" cy="688168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Synergistically utilize technically sound portals with frictionless chains. Dramatically customize…">
            <a:extLst>
              <a:ext uri="{FF2B5EF4-FFF2-40B4-BE49-F238E27FC236}">
                <a16:creationId xmlns:a16="http://schemas.microsoft.com/office/drawing/2014/main" id="{880FE9E8-BACC-7618-9801-10924D993EEC}"/>
              </a:ext>
            </a:extLst>
          </p:cNvPr>
          <p:cNvSpPr txBox="1"/>
          <p:nvPr/>
        </p:nvSpPr>
        <p:spPr>
          <a:xfrm>
            <a:off x="5147218" y="4591964"/>
            <a:ext cx="1813037" cy="759609"/>
          </a:xfrm>
          <a:prstGeom prst="rect">
            <a:avLst/>
          </a:prstGeom>
          <a:ln w="12700">
            <a:miter lim="400000"/>
          </a:ln>
        </p:spPr>
        <p:txBody>
          <a:bodyPr wrap="square" lIns="0" tIns="0" rIns="0" bIns="0">
            <a:normAutofit/>
          </a:bodyPr>
          <a:lstStyle/>
          <a:p>
            <a:pPr algn="ctr">
              <a:lnSpc>
                <a:spcPct val="10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a:t>
            </a:r>
            <a:endParaRPr lang="zh-CN" altLang="en-US" sz="12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8" name="iṩļïḓè">
            <a:extLst>
              <a:ext uri="{FF2B5EF4-FFF2-40B4-BE49-F238E27FC236}">
                <a16:creationId xmlns:a16="http://schemas.microsoft.com/office/drawing/2014/main" id="{E6FB49FE-6EEA-BE31-F7C3-E267F97A451D}"/>
              </a:ext>
            </a:extLst>
          </p:cNvPr>
          <p:cNvSpPr txBox="1"/>
          <p:nvPr/>
        </p:nvSpPr>
        <p:spPr bwMode="auto">
          <a:xfrm>
            <a:off x="4972243" y="1808662"/>
            <a:ext cx="4736642" cy="781608"/>
          </a:xfrm>
          <a:prstGeom prst="roundRect">
            <a:avLst>
              <a:gd name="adj" fmla="val 50000"/>
            </a:avLst>
          </a:prstGeom>
          <a:solidFill>
            <a:srgbClr val="B3C0A0"/>
          </a:solidFill>
          <a:ln w="9525">
            <a:noFill/>
            <a:miter lim="800000"/>
          </a:ln>
        </p:spPr>
        <p:txBody>
          <a:bodyPr wrap="square" lIns="91440" tIns="45720" rIns="91440" bIns="45720" anchor="ctr" anchorCtr="0">
            <a:normAutofit fontScale="8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TW" altLang="zh-TW" sz="4400">
                <a:solidFill>
                  <a:schemeClr val="bg1"/>
                </a:solidFill>
                <a:latin typeface="Source Han Sans TC"/>
                <a:ea typeface="Source Han Sans TC"/>
                <a:sym typeface="思源黑体" panose="020B0500000000000000" pitchFamily="34" charset="-122"/>
              </a:rPr>
              <a:t>標題</a:t>
            </a:r>
            <a:endParaRPr lang="en-US" altLang="zh-CN" sz="4400">
              <a:solidFill>
                <a:schemeClr val="bg1"/>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9" name="Synergistically utilize technically sound portals with frictionless chains. Dramatically customize…">
            <a:extLst>
              <a:ext uri="{FF2B5EF4-FFF2-40B4-BE49-F238E27FC236}">
                <a16:creationId xmlns:a16="http://schemas.microsoft.com/office/drawing/2014/main" id="{DF1767DD-E4B3-85EB-A49C-02A3C41D7AA0}"/>
              </a:ext>
            </a:extLst>
          </p:cNvPr>
          <p:cNvSpPr txBox="1"/>
          <p:nvPr/>
        </p:nvSpPr>
        <p:spPr>
          <a:xfrm>
            <a:off x="7415709" y="4591963"/>
            <a:ext cx="1813037" cy="759609"/>
          </a:xfrm>
          <a:prstGeom prst="rect">
            <a:avLst/>
          </a:prstGeom>
          <a:ln w="12700">
            <a:miter lim="400000"/>
          </a:ln>
        </p:spPr>
        <p:txBody>
          <a:bodyPr wrap="square" lIns="0" tIns="0" rIns="0" bIns="0">
            <a:normAutofit/>
          </a:bodyPr>
          <a:lstStyle/>
          <a:p>
            <a:pPr algn="ctr">
              <a:lnSpc>
                <a:spcPct val="10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a:t>
            </a:r>
            <a:endParaRPr lang="zh-CN" altLang="en-US" sz="12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0" name="Synergistically utilize technically sound portals with frictionless chains. Dramatically customize…">
            <a:extLst>
              <a:ext uri="{FF2B5EF4-FFF2-40B4-BE49-F238E27FC236}">
                <a16:creationId xmlns:a16="http://schemas.microsoft.com/office/drawing/2014/main" id="{C3D79CE5-300D-7D31-07B6-C41175B59E03}"/>
              </a:ext>
            </a:extLst>
          </p:cNvPr>
          <p:cNvSpPr txBox="1"/>
          <p:nvPr/>
        </p:nvSpPr>
        <p:spPr>
          <a:xfrm>
            <a:off x="9544007" y="4591962"/>
            <a:ext cx="1813037" cy="759609"/>
          </a:xfrm>
          <a:prstGeom prst="rect">
            <a:avLst/>
          </a:prstGeom>
          <a:ln w="12700">
            <a:miter lim="400000"/>
          </a:ln>
        </p:spPr>
        <p:txBody>
          <a:bodyPr wrap="square" lIns="0" tIns="0" rIns="0" bIns="0">
            <a:normAutofit/>
          </a:bodyPr>
          <a:lstStyle/>
          <a:p>
            <a:pPr algn="ctr">
              <a:lnSpc>
                <a:spcPct val="10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a:t>
            </a:r>
            <a:endParaRPr lang="zh-CN" altLang="en-US" sz="1200" spc="3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Tree>
    <p:extLst>
      <p:ext uri="{BB962C8B-B14F-4D97-AF65-F5344CB8AC3E}">
        <p14:creationId xmlns:p14="http://schemas.microsoft.com/office/powerpoint/2010/main" val="3074644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322ABA8-0C68-A0FC-4665-644405FCD18B}"/>
              </a:ext>
            </a:extLst>
          </p:cNvPr>
          <p:cNvGrpSpPr/>
          <p:nvPr/>
        </p:nvGrpSpPr>
        <p:grpSpPr>
          <a:xfrm>
            <a:off x="4328312" y="1029295"/>
            <a:ext cx="3535375" cy="5084658"/>
            <a:chOff x="3283308" y="1062868"/>
            <a:chExt cx="2336453" cy="3360342"/>
          </a:xfrm>
        </p:grpSpPr>
        <p:sp>
          <p:nvSpPr>
            <p:cNvPr id="3" name="Oval 11">
              <a:extLst>
                <a:ext uri="{FF2B5EF4-FFF2-40B4-BE49-F238E27FC236}">
                  <a16:creationId xmlns:a16="http://schemas.microsoft.com/office/drawing/2014/main" id="{80C73C68-5713-4D9D-0D39-CBB8990B1DFF}"/>
                </a:ext>
              </a:extLst>
            </p:cNvPr>
            <p:cNvSpPr>
              <a:spLocks noChangeArrowheads="1"/>
            </p:cNvSpPr>
            <p:nvPr/>
          </p:nvSpPr>
          <p:spPr bwMode="auto">
            <a:xfrm>
              <a:off x="3460536" y="3435578"/>
              <a:ext cx="830867"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 name="Oval 11">
              <a:extLst>
                <a:ext uri="{FF2B5EF4-FFF2-40B4-BE49-F238E27FC236}">
                  <a16:creationId xmlns:a16="http://schemas.microsoft.com/office/drawing/2014/main" id="{D24F8D53-EC82-92FD-29AE-9FBF88BFD914}"/>
                </a:ext>
              </a:extLst>
            </p:cNvPr>
            <p:cNvSpPr>
              <a:spLocks noChangeArrowheads="1"/>
            </p:cNvSpPr>
            <p:nvPr/>
          </p:nvSpPr>
          <p:spPr bwMode="auto">
            <a:xfrm>
              <a:off x="3460536" y="3435578"/>
              <a:ext cx="830867" cy="830281"/>
            </a:xfrm>
            <a:prstGeom prst="ellipse">
              <a:avLst/>
            </a:prstGeom>
            <a:solidFill>
              <a:srgbClr val="79976B"/>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normAutofit/>
            </a:bodyPr>
            <a:lstStyle/>
            <a:p>
              <a:pPr algn="ctr"/>
              <a:r>
                <a:rPr lang="zh-TW" altLang="zh-TW" sz="2800" b="1">
                  <a:solidFill>
                    <a:schemeClr val="bg1"/>
                  </a:solidFill>
                  <a:effectLst>
                    <a:outerShdw blurRad="38100" dist="38100" dir="2700000" algn="tl">
                      <a:srgbClr val="000000">
                        <a:alpha val="43137"/>
                      </a:srgbClr>
                    </a:outerShdw>
                  </a:effectLst>
                  <a:latin typeface="Source Han Sans TC"/>
                  <a:ea typeface="Source Han Sans TC"/>
                  <a:sym typeface="思源黑体 Medium" panose="020B0600000000000000" pitchFamily="34" charset="-122"/>
                </a:rPr>
                <a:t>04</a:t>
              </a:r>
              <a:endParaRPr lang="zh-CN" altLang="en-US" sz="2800" b="1">
                <a:solidFill>
                  <a:schemeClr val="bg1"/>
                </a:solidFill>
                <a:effectLst>
                  <a:outerShdw blurRad="38100" dist="38100" dir="2700000" algn="tl">
                    <a:srgbClr val="000000">
                      <a:alpha val="43137"/>
                    </a:srgbClr>
                  </a:outerShdw>
                </a:effectLst>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5" name="Oval 10">
              <a:extLst>
                <a:ext uri="{FF2B5EF4-FFF2-40B4-BE49-F238E27FC236}">
                  <a16:creationId xmlns:a16="http://schemas.microsoft.com/office/drawing/2014/main" id="{7F691E73-3578-F054-D3C2-BAB6EF2F2EAF}"/>
                </a:ext>
              </a:extLst>
            </p:cNvPr>
            <p:cNvSpPr>
              <a:spLocks noChangeArrowheads="1"/>
            </p:cNvSpPr>
            <p:nvPr/>
          </p:nvSpPr>
          <p:spPr bwMode="auto">
            <a:xfrm>
              <a:off x="4787044" y="2701430"/>
              <a:ext cx="830389" cy="831238"/>
            </a:xfrm>
            <a:prstGeom prst="ellipse">
              <a:avLst/>
            </a:prstGeom>
            <a:solidFill>
              <a:srgbClr val="DCB66B"/>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 name="Oval 10">
              <a:extLst>
                <a:ext uri="{FF2B5EF4-FFF2-40B4-BE49-F238E27FC236}">
                  <a16:creationId xmlns:a16="http://schemas.microsoft.com/office/drawing/2014/main" id="{8B21DDB7-D740-170D-6356-8AE5B5760169}"/>
                </a:ext>
              </a:extLst>
            </p:cNvPr>
            <p:cNvSpPr>
              <a:spLocks noChangeArrowheads="1"/>
            </p:cNvSpPr>
            <p:nvPr/>
          </p:nvSpPr>
          <p:spPr bwMode="auto">
            <a:xfrm>
              <a:off x="4789372" y="2701430"/>
              <a:ext cx="830389" cy="831238"/>
            </a:xfrm>
            <a:prstGeom prst="ellipse">
              <a:avLst/>
            </a:prstGeom>
            <a:solidFill>
              <a:srgbClr val="A3BFA7"/>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normAutofit/>
            </a:bodyPr>
            <a:lstStyle/>
            <a:p>
              <a:pPr algn="ctr"/>
              <a:r>
                <a:rPr lang="zh-TW" altLang="zh-TW" sz="2800" b="1">
                  <a:solidFill>
                    <a:schemeClr val="bg1"/>
                  </a:solidFill>
                  <a:effectLst>
                    <a:outerShdw blurRad="38100" dist="38100" dir="2700000" algn="tl">
                      <a:srgbClr val="000000">
                        <a:alpha val="43137"/>
                      </a:srgbClr>
                    </a:outerShdw>
                  </a:effectLst>
                  <a:latin typeface="Source Han Sans TC"/>
                  <a:ea typeface="Source Han Sans TC"/>
                  <a:sym typeface="思源黑体 Medium" panose="020B0600000000000000" pitchFamily="34" charset="-122"/>
                </a:rPr>
                <a:t>03</a:t>
              </a:r>
              <a:endParaRPr lang="zh-CN" altLang="en-US" sz="2800" b="1">
                <a:solidFill>
                  <a:schemeClr val="bg1"/>
                </a:solidFill>
                <a:effectLst>
                  <a:outerShdw blurRad="38100" dist="38100" dir="2700000" algn="tl">
                    <a:srgbClr val="000000">
                      <a:alpha val="43137"/>
                    </a:srgbClr>
                  </a:outerShdw>
                </a:effectLst>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7" name="Oval 9">
              <a:extLst>
                <a:ext uri="{FF2B5EF4-FFF2-40B4-BE49-F238E27FC236}">
                  <a16:creationId xmlns:a16="http://schemas.microsoft.com/office/drawing/2014/main" id="{76BC5633-9B84-6DCC-3FB4-8628AA038C48}"/>
                </a:ext>
              </a:extLst>
            </p:cNvPr>
            <p:cNvSpPr>
              <a:spLocks noChangeArrowheads="1"/>
            </p:cNvSpPr>
            <p:nvPr/>
          </p:nvSpPr>
          <p:spPr bwMode="auto">
            <a:xfrm>
              <a:off x="3468877" y="1970151"/>
              <a:ext cx="830389" cy="830281"/>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 name="Oval 9">
              <a:extLst>
                <a:ext uri="{FF2B5EF4-FFF2-40B4-BE49-F238E27FC236}">
                  <a16:creationId xmlns:a16="http://schemas.microsoft.com/office/drawing/2014/main" id="{5E4BD89F-6F75-7DCA-93AF-3F34FD287C96}"/>
                </a:ext>
              </a:extLst>
            </p:cNvPr>
            <p:cNvSpPr>
              <a:spLocks noChangeArrowheads="1"/>
            </p:cNvSpPr>
            <p:nvPr/>
          </p:nvSpPr>
          <p:spPr bwMode="auto">
            <a:xfrm>
              <a:off x="3468876" y="1970151"/>
              <a:ext cx="830389" cy="830281"/>
            </a:xfrm>
            <a:prstGeom prst="ellipse">
              <a:avLst/>
            </a:prstGeom>
            <a:solidFill>
              <a:srgbClr val="B3C0A0"/>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normAutofit/>
            </a:bodyPr>
            <a:lstStyle/>
            <a:p>
              <a:pPr algn="ctr"/>
              <a:r>
                <a:rPr lang="zh-TW" altLang="zh-TW" sz="2800" b="1">
                  <a:solidFill>
                    <a:schemeClr val="bg1"/>
                  </a:solidFill>
                  <a:effectLst>
                    <a:outerShdw blurRad="38100" dist="38100" dir="2700000" algn="tl">
                      <a:srgbClr val="000000">
                        <a:alpha val="43137"/>
                      </a:srgbClr>
                    </a:outerShdw>
                  </a:effectLst>
                  <a:latin typeface="Source Han Sans TC"/>
                  <a:ea typeface="Source Han Sans TC"/>
                  <a:sym typeface="思源黑体 Medium" panose="020B0600000000000000" pitchFamily="34" charset="-122"/>
                </a:rPr>
                <a:t>02</a:t>
              </a:r>
              <a:endParaRPr lang="zh-CN" altLang="en-US" sz="2800" b="1">
                <a:solidFill>
                  <a:schemeClr val="bg1"/>
                </a:solidFill>
                <a:effectLst>
                  <a:outerShdw blurRad="38100" dist="38100" dir="2700000" algn="tl">
                    <a:srgbClr val="000000">
                      <a:alpha val="43137"/>
                    </a:srgbClr>
                  </a:outerShdw>
                </a:effectLst>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9" name="Oval 8">
              <a:extLst>
                <a:ext uri="{FF2B5EF4-FFF2-40B4-BE49-F238E27FC236}">
                  <a16:creationId xmlns:a16="http://schemas.microsoft.com/office/drawing/2014/main" id="{F1D8971B-54ED-23C3-A582-D649EEF41CEE}"/>
                </a:ext>
              </a:extLst>
            </p:cNvPr>
            <p:cNvSpPr>
              <a:spLocks noChangeArrowheads="1"/>
            </p:cNvSpPr>
            <p:nvPr/>
          </p:nvSpPr>
          <p:spPr bwMode="auto">
            <a:xfrm>
              <a:off x="4779765" y="1224524"/>
              <a:ext cx="830389" cy="831716"/>
            </a:xfrm>
            <a:prstGeom prst="ellipse">
              <a:avLst/>
            </a:prstGeom>
            <a:solidFill>
              <a:srgbClr val="0070C0"/>
            </a:solidFill>
            <a:ln w="38100">
              <a:noFill/>
            </a:ln>
            <a:effectLst>
              <a:innerShdw blurRad="165100" dist="63500" dir="135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 name="Oval 8">
              <a:extLst>
                <a:ext uri="{FF2B5EF4-FFF2-40B4-BE49-F238E27FC236}">
                  <a16:creationId xmlns:a16="http://schemas.microsoft.com/office/drawing/2014/main" id="{12938EBC-3E51-60D2-3E3C-B2707A952444}"/>
                </a:ext>
              </a:extLst>
            </p:cNvPr>
            <p:cNvSpPr>
              <a:spLocks noChangeArrowheads="1"/>
            </p:cNvSpPr>
            <p:nvPr/>
          </p:nvSpPr>
          <p:spPr bwMode="auto">
            <a:xfrm>
              <a:off x="4779764" y="1224524"/>
              <a:ext cx="830389" cy="831716"/>
            </a:xfrm>
            <a:prstGeom prst="ellipse">
              <a:avLst/>
            </a:prstGeom>
            <a:solidFill>
              <a:srgbClr val="8C9B79"/>
            </a:solidFill>
            <a:ln w="38100">
              <a:noFill/>
            </a:ln>
            <a:effectLst>
              <a:innerShdw blurRad="63500" dist="50800" dir="13500000">
                <a:prstClr val="black">
                  <a:alpha val="50000"/>
                </a:prstClr>
              </a:inn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normAutofit/>
            </a:bodyPr>
            <a:lstStyle/>
            <a:p>
              <a:pPr algn="ctr"/>
              <a:r>
                <a:rPr lang="zh-TW" altLang="zh-TW" sz="2800" b="1">
                  <a:solidFill>
                    <a:schemeClr val="bg1"/>
                  </a:solidFill>
                  <a:effectLst>
                    <a:outerShdw blurRad="38100" dist="38100" dir="2700000" algn="tl">
                      <a:srgbClr val="000000">
                        <a:alpha val="43137"/>
                      </a:srgbClr>
                    </a:outerShdw>
                  </a:effectLst>
                  <a:latin typeface="Source Han Sans TC"/>
                  <a:ea typeface="Source Han Sans TC"/>
                  <a:sym typeface="思源黑体 Medium" panose="020B0600000000000000" pitchFamily="34" charset="-122"/>
                </a:rPr>
                <a:t>01</a:t>
              </a:r>
              <a:endParaRPr lang="zh-CN" altLang="en-US" sz="2800" b="1">
                <a:solidFill>
                  <a:schemeClr val="bg1"/>
                </a:solidFill>
                <a:effectLst>
                  <a:outerShdw blurRad="38100" dist="38100" dir="2700000" algn="tl">
                    <a:srgbClr val="000000">
                      <a:alpha val="43137"/>
                    </a:srgbClr>
                  </a:outerShdw>
                </a:effectLst>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1" name="Freeform 7">
              <a:extLst>
                <a:ext uri="{FF2B5EF4-FFF2-40B4-BE49-F238E27FC236}">
                  <a16:creationId xmlns:a16="http://schemas.microsoft.com/office/drawing/2014/main" id="{94C815FA-5CB4-9079-47AC-F68CD710BC13}"/>
                </a:ext>
              </a:extLst>
            </p:cNvPr>
            <p:cNvSpPr/>
            <p:nvPr/>
          </p:nvSpPr>
          <p:spPr bwMode="auto">
            <a:xfrm>
              <a:off x="4126134" y="1062868"/>
              <a:ext cx="877744" cy="3360342"/>
            </a:xfrm>
            <a:custGeom>
              <a:avLst/>
              <a:gdLst>
                <a:gd name="T0" fmla="*/ 0 w 777"/>
                <a:gd name="T1" fmla="*/ 2974 h 2974"/>
                <a:gd name="T2" fmla="*/ 507 w 777"/>
                <a:gd name="T3" fmla="*/ 2467 h 2974"/>
                <a:gd name="T4" fmla="*/ 388 w 777"/>
                <a:gd name="T5" fmla="*/ 2138 h 2974"/>
                <a:gd name="T6" fmla="*/ 277 w 777"/>
                <a:gd name="T7" fmla="*/ 1818 h 2974"/>
                <a:gd name="T8" fmla="*/ 398 w 777"/>
                <a:gd name="T9" fmla="*/ 1488 h 2974"/>
                <a:gd name="T10" fmla="*/ 507 w 777"/>
                <a:gd name="T11" fmla="*/ 1171 h 2974"/>
                <a:gd name="T12" fmla="*/ 390 w 777"/>
                <a:gd name="T13" fmla="*/ 844 h 2974"/>
                <a:gd name="T14" fmla="*/ 267 w 777"/>
                <a:gd name="T15" fmla="*/ 511 h 2974"/>
                <a:gd name="T16" fmla="*/ 777 w 777"/>
                <a:gd name="T17" fmla="*/ 0 h 2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7" h="2974">
                  <a:moveTo>
                    <a:pt x="0" y="2974"/>
                  </a:moveTo>
                  <a:cubicBezTo>
                    <a:pt x="280" y="2974"/>
                    <a:pt x="507" y="2747"/>
                    <a:pt x="507" y="2467"/>
                  </a:cubicBezTo>
                  <a:cubicBezTo>
                    <a:pt x="507" y="2342"/>
                    <a:pt x="459" y="2227"/>
                    <a:pt x="388" y="2138"/>
                  </a:cubicBezTo>
                  <a:cubicBezTo>
                    <a:pt x="317" y="2049"/>
                    <a:pt x="277" y="1939"/>
                    <a:pt x="277" y="1818"/>
                  </a:cubicBezTo>
                  <a:cubicBezTo>
                    <a:pt x="277" y="1692"/>
                    <a:pt x="326" y="1577"/>
                    <a:pt x="398" y="1488"/>
                  </a:cubicBezTo>
                  <a:cubicBezTo>
                    <a:pt x="469" y="1400"/>
                    <a:pt x="507" y="1290"/>
                    <a:pt x="507" y="1171"/>
                  </a:cubicBezTo>
                  <a:cubicBezTo>
                    <a:pt x="507" y="1047"/>
                    <a:pt x="465" y="933"/>
                    <a:pt x="390" y="844"/>
                  </a:cubicBezTo>
                  <a:cubicBezTo>
                    <a:pt x="315" y="754"/>
                    <a:pt x="267" y="638"/>
                    <a:pt x="267" y="511"/>
                  </a:cubicBezTo>
                  <a:cubicBezTo>
                    <a:pt x="267" y="229"/>
                    <a:pt x="496" y="0"/>
                    <a:pt x="777" y="0"/>
                  </a:cubicBezTo>
                </a:path>
              </a:pathLst>
            </a:custGeom>
            <a:noFill/>
            <a:ln w="12700" cap="flat">
              <a:solidFill>
                <a:srgbClr val="C6B0A0"/>
              </a:solidFill>
              <a:prstDash val="solid"/>
              <a:miter lim="800000"/>
              <a:headEnd type="oval" w="med" len="med"/>
              <a:tailEnd type="oval" w="med" len="me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2" name="Oval 12">
              <a:extLst>
                <a:ext uri="{FF2B5EF4-FFF2-40B4-BE49-F238E27FC236}">
                  <a16:creationId xmlns:a16="http://schemas.microsoft.com/office/drawing/2014/main" id="{6A7CAB59-396D-864C-B8DC-56A95D695F4D}"/>
                </a:ext>
              </a:extLst>
            </p:cNvPr>
            <p:cNvSpPr>
              <a:spLocks noChangeArrowheads="1"/>
            </p:cNvSpPr>
            <p:nvPr/>
          </p:nvSpPr>
          <p:spPr bwMode="auto">
            <a:xfrm>
              <a:off x="4382521" y="1417746"/>
              <a:ext cx="122932" cy="123395"/>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3" name="Oval 13">
              <a:extLst>
                <a:ext uri="{FF2B5EF4-FFF2-40B4-BE49-F238E27FC236}">
                  <a16:creationId xmlns:a16="http://schemas.microsoft.com/office/drawing/2014/main" id="{F36FCCC3-4B39-F524-B1BD-1C1AC097F41B}"/>
                </a:ext>
              </a:extLst>
            </p:cNvPr>
            <p:cNvSpPr>
              <a:spLocks noChangeArrowheads="1"/>
            </p:cNvSpPr>
            <p:nvPr/>
          </p:nvSpPr>
          <p:spPr bwMode="auto">
            <a:xfrm>
              <a:off x="4658042" y="2334116"/>
              <a:ext cx="123411" cy="122916"/>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4" name="Oval 14">
              <a:extLst>
                <a:ext uri="{FF2B5EF4-FFF2-40B4-BE49-F238E27FC236}">
                  <a16:creationId xmlns:a16="http://schemas.microsoft.com/office/drawing/2014/main" id="{F8BA3904-3121-4F0E-D6F5-F2D785EA016F}"/>
                </a:ext>
              </a:extLst>
            </p:cNvPr>
            <p:cNvSpPr>
              <a:spLocks noChangeArrowheads="1"/>
            </p:cNvSpPr>
            <p:nvPr/>
          </p:nvSpPr>
          <p:spPr bwMode="auto">
            <a:xfrm>
              <a:off x="4375824" y="3025698"/>
              <a:ext cx="122932" cy="122916"/>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5" name="Oval 15">
              <a:extLst>
                <a:ext uri="{FF2B5EF4-FFF2-40B4-BE49-F238E27FC236}">
                  <a16:creationId xmlns:a16="http://schemas.microsoft.com/office/drawing/2014/main" id="{1D037958-2984-0D17-0A41-EC2C6489C9C3}"/>
                </a:ext>
              </a:extLst>
            </p:cNvPr>
            <p:cNvSpPr>
              <a:spLocks noChangeArrowheads="1"/>
            </p:cNvSpPr>
            <p:nvPr/>
          </p:nvSpPr>
          <p:spPr bwMode="auto">
            <a:xfrm>
              <a:off x="4624080" y="3993721"/>
              <a:ext cx="123411" cy="122916"/>
            </a:xfrm>
            <a:prstGeom prst="ellipse">
              <a:avLst/>
            </a:prstGeom>
            <a:solidFill>
              <a:srgbClr val="FFFFFF"/>
            </a:solidFill>
            <a:ln w="12700" cap="flat">
              <a:solidFill>
                <a:schemeClr val="bg1">
                  <a:lumMod val="65000"/>
                </a:schemeClr>
              </a:solidFill>
              <a:prstDash val="solid"/>
              <a:miter lim="800000"/>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6" name="Line 16">
              <a:extLst>
                <a:ext uri="{FF2B5EF4-FFF2-40B4-BE49-F238E27FC236}">
                  <a16:creationId xmlns:a16="http://schemas.microsoft.com/office/drawing/2014/main" id="{A9854C8E-C50B-A85E-CC31-E38FD9F4D3B0}"/>
                </a:ext>
              </a:extLst>
            </p:cNvPr>
            <p:cNvSpPr>
              <a:spLocks noChangeShapeType="1"/>
            </p:cNvSpPr>
            <p:nvPr/>
          </p:nvSpPr>
          <p:spPr bwMode="auto">
            <a:xfrm flipH="1">
              <a:off x="3610967" y="1479922"/>
              <a:ext cx="771554" cy="0"/>
            </a:xfrm>
            <a:prstGeom prst="line">
              <a:avLst/>
            </a:prstGeom>
            <a:noFill/>
            <a:ln w="12700" cap="flat">
              <a:solidFill>
                <a:srgbClr val="ECD9CA"/>
              </a:solidFill>
              <a:prstDash val="solid"/>
              <a:miter lim="800000"/>
              <a:headEnd type="none" w="med" len="med"/>
              <a:tailEnd type="oval" w="med" len="me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7" name="Line 17">
              <a:extLst>
                <a:ext uri="{FF2B5EF4-FFF2-40B4-BE49-F238E27FC236}">
                  <a16:creationId xmlns:a16="http://schemas.microsoft.com/office/drawing/2014/main" id="{D143A788-7851-1FA3-D48C-7C17D920B1B1}"/>
                </a:ext>
              </a:extLst>
            </p:cNvPr>
            <p:cNvSpPr>
              <a:spLocks noChangeShapeType="1"/>
            </p:cNvSpPr>
            <p:nvPr/>
          </p:nvSpPr>
          <p:spPr bwMode="auto">
            <a:xfrm flipH="1">
              <a:off x="4781453" y="2394857"/>
              <a:ext cx="771554" cy="0"/>
            </a:xfrm>
            <a:prstGeom prst="line">
              <a:avLst/>
            </a:prstGeom>
            <a:noFill/>
            <a:ln w="12700" cap="flat">
              <a:solidFill>
                <a:srgbClr val="BDC8C0"/>
              </a:solidFill>
              <a:prstDash val="solid"/>
              <a:miter lim="800000"/>
              <a:headEnd type="oval" w="med" len="med"/>
              <a:tailEnd type="none" w="med" len="me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8" name="Line 18">
              <a:extLst>
                <a:ext uri="{FF2B5EF4-FFF2-40B4-BE49-F238E27FC236}">
                  <a16:creationId xmlns:a16="http://schemas.microsoft.com/office/drawing/2014/main" id="{73E5129A-61FB-DD1C-DC2A-F92D515157E6}"/>
                </a:ext>
              </a:extLst>
            </p:cNvPr>
            <p:cNvSpPr>
              <a:spLocks noChangeShapeType="1"/>
            </p:cNvSpPr>
            <p:nvPr/>
          </p:nvSpPr>
          <p:spPr bwMode="auto">
            <a:xfrm flipH="1">
              <a:off x="3283308" y="3087395"/>
              <a:ext cx="1093474" cy="0"/>
            </a:xfrm>
            <a:prstGeom prst="line">
              <a:avLst/>
            </a:prstGeom>
            <a:noFill/>
            <a:ln w="12700" cap="flat">
              <a:solidFill>
                <a:srgbClr val="ECD9CA"/>
              </a:solidFill>
              <a:prstDash val="solid"/>
              <a:miter lim="800000"/>
              <a:headEnd type="none" w="med" len="med"/>
              <a:tailEnd type="oval" w="med" len="me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9" name="Line 19">
              <a:extLst>
                <a:ext uri="{FF2B5EF4-FFF2-40B4-BE49-F238E27FC236}">
                  <a16:creationId xmlns:a16="http://schemas.microsoft.com/office/drawing/2014/main" id="{3E84F7E5-ED13-3017-57B5-42E219779106}"/>
                </a:ext>
              </a:extLst>
            </p:cNvPr>
            <p:cNvSpPr>
              <a:spLocks noChangeShapeType="1"/>
            </p:cNvSpPr>
            <p:nvPr/>
          </p:nvSpPr>
          <p:spPr bwMode="auto">
            <a:xfrm flipH="1">
              <a:off x="4746056" y="4055897"/>
              <a:ext cx="770597" cy="0"/>
            </a:xfrm>
            <a:prstGeom prst="line">
              <a:avLst/>
            </a:prstGeom>
            <a:noFill/>
            <a:ln w="12700" cap="flat">
              <a:solidFill>
                <a:srgbClr val="C6B0A0"/>
              </a:solidFill>
              <a:prstDash val="solid"/>
              <a:miter lim="800000"/>
              <a:headEnd type="oval" w="med" len="med"/>
              <a:tailEnd type="none" w="med" len="med"/>
            </a:ln>
          </p:spPr>
          <p:txBody>
            <a:bodyPr vert="horz" wrap="square" lIns="68580" tIns="34290" rIns="68580" bIns="34290" numCol="1" anchor="t" anchorCtr="0" compatLnSpc="1">
              <a:prstTxWarp prst="textNoShape">
                <a:avLst/>
              </a:prstTxWarp>
            </a:bodyPr>
            <a:lstStyle/>
            <a:p>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20" name="矩形 106">
            <a:extLst>
              <a:ext uri="{FF2B5EF4-FFF2-40B4-BE49-F238E27FC236}">
                <a16:creationId xmlns:a16="http://schemas.microsoft.com/office/drawing/2014/main" id="{5F8C2E43-BC33-D764-AAD4-A4C9F0B43F00}"/>
              </a:ext>
            </a:extLst>
          </p:cNvPr>
          <p:cNvSpPr>
            <a:spLocks noChangeArrowheads="1"/>
          </p:cNvSpPr>
          <p:nvPr/>
        </p:nvSpPr>
        <p:spPr bwMode="auto">
          <a:xfrm>
            <a:off x="2070058" y="2376072"/>
            <a:ext cx="1552575" cy="426712"/>
          </a:xfrm>
          <a:prstGeom prst="rect">
            <a:avLst/>
          </a:prstGeom>
          <a:noFill/>
          <a:ln>
            <a:noFill/>
          </a:ln>
        </p:spPr>
        <p:txBody>
          <a:bodyPr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1" name="矩形 47">
            <a:extLst>
              <a:ext uri="{FF2B5EF4-FFF2-40B4-BE49-F238E27FC236}">
                <a16:creationId xmlns:a16="http://schemas.microsoft.com/office/drawing/2014/main" id="{A56CBE22-2AF2-5757-84F3-A912CBA25DC6}"/>
              </a:ext>
            </a:extLst>
          </p:cNvPr>
          <p:cNvSpPr>
            <a:spLocks noChangeArrowheads="1"/>
          </p:cNvSpPr>
          <p:nvPr/>
        </p:nvSpPr>
        <p:spPr bwMode="auto">
          <a:xfrm>
            <a:off x="1860508" y="2837115"/>
            <a:ext cx="1971675" cy="731512"/>
          </a:xfrm>
          <a:prstGeom prst="rect">
            <a:avLst/>
          </a:prstGeom>
          <a:noFill/>
          <a:ln>
            <a:noFill/>
          </a:ln>
        </p:spPr>
        <p:txBody>
          <a:bodyPr lIns="91431" tIns="45716" rIns="91431" bIns="45716">
            <a:normAutofit/>
          </a:bodyPr>
          <a:lstStyle/>
          <a:p>
            <a:pPr algn="ct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a:t>
            </a:r>
            <a:endParaRPr lang="zh-CN" altLang="en-US">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2" name="矩形 106">
            <a:extLst>
              <a:ext uri="{FF2B5EF4-FFF2-40B4-BE49-F238E27FC236}">
                <a16:creationId xmlns:a16="http://schemas.microsoft.com/office/drawing/2014/main" id="{87601D26-DB0B-0EFF-822B-22AB3F8F7C5B}"/>
              </a:ext>
            </a:extLst>
          </p:cNvPr>
          <p:cNvSpPr>
            <a:spLocks noChangeArrowheads="1"/>
          </p:cNvSpPr>
          <p:nvPr/>
        </p:nvSpPr>
        <p:spPr bwMode="auto">
          <a:xfrm>
            <a:off x="2070058" y="4710933"/>
            <a:ext cx="1552575" cy="426712"/>
          </a:xfrm>
          <a:prstGeom prst="rect">
            <a:avLst/>
          </a:prstGeom>
          <a:noFill/>
          <a:ln>
            <a:noFill/>
          </a:ln>
        </p:spPr>
        <p:txBody>
          <a:bodyPr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3" name="矩形 47">
            <a:extLst>
              <a:ext uri="{FF2B5EF4-FFF2-40B4-BE49-F238E27FC236}">
                <a16:creationId xmlns:a16="http://schemas.microsoft.com/office/drawing/2014/main" id="{34FDA4B4-C266-F852-FEB2-1FAE7060C6B7}"/>
              </a:ext>
            </a:extLst>
          </p:cNvPr>
          <p:cNvSpPr>
            <a:spLocks noChangeArrowheads="1"/>
          </p:cNvSpPr>
          <p:nvPr/>
        </p:nvSpPr>
        <p:spPr bwMode="auto">
          <a:xfrm>
            <a:off x="1860508" y="5170987"/>
            <a:ext cx="1971675" cy="731512"/>
          </a:xfrm>
          <a:prstGeom prst="rect">
            <a:avLst/>
          </a:prstGeom>
          <a:noFill/>
          <a:ln>
            <a:noFill/>
          </a:ln>
        </p:spPr>
        <p:txBody>
          <a:bodyPr lIns="91431" tIns="45716" rIns="91431" bIns="45716">
            <a:normAutofit/>
          </a:bodyPr>
          <a:lstStyle/>
          <a:p>
            <a:pPr algn="ct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a:t>
            </a:r>
            <a:endParaRPr lang="zh-CN" altLang="en-US">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4" name="矩形 106">
            <a:extLst>
              <a:ext uri="{FF2B5EF4-FFF2-40B4-BE49-F238E27FC236}">
                <a16:creationId xmlns:a16="http://schemas.microsoft.com/office/drawing/2014/main" id="{81DC4983-EFBE-8604-83D3-4DFA8C0F7480}"/>
              </a:ext>
            </a:extLst>
          </p:cNvPr>
          <p:cNvSpPr>
            <a:spLocks noChangeArrowheads="1"/>
          </p:cNvSpPr>
          <p:nvPr/>
        </p:nvSpPr>
        <p:spPr bwMode="auto">
          <a:xfrm>
            <a:off x="8407427" y="1450385"/>
            <a:ext cx="1552575" cy="426712"/>
          </a:xfrm>
          <a:prstGeom prst="rect">
            <a:avLst/>
          </a:prstGeom>
          <a:noFill/>
          <a:ln>
            <a:noFill/>
          </a:ln>
        </p:spPr>
        <p:txBody>
          <a:bodyPr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5" name="矩形 47">
            <a:extLst>
              <a:ext uri="{FF2B5EF4-FFF2-40B4-BE49-F238E27FC236}">
                <a16:creationId xmlns:a16="http://schemas.microsoft.com/office/drawing/2014/main" id="{84CF6F80-D002-C0F1-C93B-8AA67851BAAD}"/>
              </a:ext>
            </a:extLst>
          </p:cNvPr>
          <p:cNvSpPr>
            <a:spLocks noChangeArrowheads="1"/>
          </p:cNvSpPr>
          <p:nvPr/>
        </p:nvSpPr>
        <p:spPr bwMode="auto">
          <a:xfrm>
            <a:off x="8197877" y="1911162"/>
            <a:ext cx="1971675" cy="731512"/>
          </a:xfrm>
          <a:prstGeom prst="rect">
            <a:avLst/>
          </a:prstGeom>
          <a:noFill/>
          <a:ln>
            <a:noFill/>
          </a:ln>
        </p:spPr>
        <p:txBody>
          <a:bodyPr lIns="91431" tIns="45716" rIns="91431" bIns="45716">
            <a:normAutofit/>
          </a:bodyPr>
          <a:lstStyle/>
          <a:p>
            <a:pPr algn="ct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a:t>
            </a:r>
            <a:endParaRPr lang="zh-CN" altLang="en-US">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6" name="矩形 106">
            <a:extLst>
              <a:ext uri="{FF2B5EF4-FFF2-40B4-BE49-F238E27FC236}">
                <a16:creationId xmlns:a16="http://schemas.microsoft.com/office/drawing/2014/main" id="{D2116B46-907D-715B-9116-A86543220DA0}"/>
              </a:ext>
            </a:extLst>
          </p:cNvPr>
          <p:cNvSpPr>
            <a:spLocks noChangeArrowheads="1"/>
          </p:cNvSpPr>
          <p:nvPr/>
        </p:nvSpPr>
        <p:spPr bwMode="auto">
          <a:xfrm>
            <a:off x="8407427" y="3785970"/>
            <a:ext cx="1552575" cy="426712"/>
          </a:xfrm>
          <a:prstGeom prst="rect">
            <a:avLst/>
          </a:prstGeom>
          <a:noFill/>
          <a:ln>
            <a:noFill/>
          </a:ln>
        </p:spPr>
        <p:txBody>
          <a:bodyPr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7" name="矩形 47">
            <a:extLst>
              <a:ext uri="{FF2B5EF4-FFF2-40B4-BE49-F238E27FC236}">
                <a16:creationId xmlns:a16="http://schemas.microsoft.com/office/drawing/2014/main" id="{032F99D3-EF6A-0F69-5A79-D7330476F068}"/>
              </a:ext>
            </a:extLst>
          </p:cNvPr>
          <p:cNvSpPr>
            <a:spLocks noChangeArrowheads="1"/>
          </p:cNvSpPr>
          <p:nvPr/>
        </p:nvSpPr>
        <p:spPr bwMode="auto">
          <a:xfrm>
            <a:off x="8197877" y="4240923"/>
            <a:ext cx="1971675" cy="731512"/>
          </a:xfrm>
          <a:prstGeom prst="rect">
            <a:avLst/>
          </a:prstGeom>
          <a:noFill/>
          <a:ln>
            <a:noFill/>
          </a:ln>
        </p:spPr>
        <p:txBody>
          <a:bodyPr lIns="91431" tIns="45716" rIns="91431" bIns="45716">
            <a:normAutofit/>
          </a:bodyPr>
          <a:lstStyle/>
          <a:p>
            <a:pPr algn="ctr">
              <a:lnSpc>
                <a:spcPct val="100000"/>
              </a:lnSpc>
            </a:pPr>
            <a:r>
              <a:rPr lang="zh-TW" altLang="zh-TW" sz="1400">
                <a:solidFill>
                  <a:schemeClr val="bg1">
                    <a:lumMod val="65000"/>
                  </a:schemeClr>
                </a:solidFill>
                <a:latin typeface="Source Han Sans TC"/>
                <a:ea typeface="Source Han Sans TC"/>
                <a:sym typeface="思源黑体 Medium" panose="020B0600000000000000" pitchFamily="34" charset="-122"/>
              </a:rPr>
              <a:t>在此輸入上述圖表的描述說明，在此輸入上述圖表的描述說明。</a:t>
            </a:r>
            <a:endParaRPr lang="zh-CN" altLang="en-US">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Tree>
    <p:extLst>
      <p:ext uri="{BB962C8B-B14F-4D97-AF65-F5344CB8AC3E}">
        <p14:creationId xmlns:p14="http://schemas.microsoft.com/office/powerpoint/2010/main" val="38319751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14" presetClass="entr" presetSubtype="10" fill="hold" grpId="0" nodeType="withEffect">
                                  <p:stCondLst>
                                    <p:cond delay="300"/>
                                  </p:stCondLst>
                                  <p:childTnLst>
                                    <p:set>
                                      <p:cBhvr>
                                        <p:cTn id="11" dur="1" fill="hold">
                                          <p:stCondLst>
                                            <p:cond delay="0"/>
                                          </p:stCondLst>
                                        </p:cTn>
                                        <p:tgtEl>
                                          <p:spTgt spid="20"/>
                                        </p:tgtEl>
                                        <p:attrNameLst>
                                          <p:attrName>style.visibility</p:attrName>
                                        </p:attrNameLst>
                                      </p:cBhvr>
                                      <p:to>
                                        <p:strVal val="visible"/>
                                      </p:to>
                                    </p:set>
                                    <p:animEffect filter="">
                                      <p:cBhvr>
                                        <p:cTn id="12" dur="400"/>
                                        <p:tgtEl>
                                          <p:spTgt spid="20"/>
                                        </p:tgtEl>
                                      </p:cBhvr>
                                    </p:animEffect>
                                  </p:childTnLst>
                                </p:cTn>
                              </p:par>
                              <p:par>
                                <p:cTn id="13" presetID="14" presetClass="entr" presetSubtype="1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Effect filter="">
                                      <p:cBhvr>
                                        <p:cTn id="15" dur="400"/>
                                        <p:tgtEl>
                                          <p:spTgt spid="21"/>
                                        </p:tgtEl>
                                      </p:cBhvr>
                                    </p:animEffect>
                                  </p:childTnLst>
                                </p:cTn>
                              </p:par>
                              <p:par>
                                <p:cTn id="16" presetID="14" presetClass="entr" presetSubtype="10" fill="hold" grpId="0" nodeType="withEffect">
                                  <p:stCondLst>
                                    <p:cond delay="300"/>
                                  </p:stCondLst>
                                  <p:childTnLst>
                                    <p:set>
                                      <p:cBhvr>
                                        <p:cTn id="17" dur="1" fill="hold">
                                          <p:stCondLst>
                                            <p:cond delay="0"/>
                                          </p:stCondLst>
                                        </p:cTn>
                                        <p:tgtEl>
                                          <p:spTgt spid="22"/>
                                        </p:tgtEl>
                                        <p:attrNameLst>
                                          <p:attrName>style.visibility</p:attrName>
                                        </p:attrNameLst>
                                      </p:cBhvr>
                                      <p:to>
                                        <p:strVal val="visible"/>
                                      </p:to>
                                    </p:set>
                                    <p:animEffect filter="">
                                      <p:cBhvr>
                                        <p:cTn id="18" dur="400"/>
                                        <p:tgtEl>
                                          <p:spTgt spid="22"/>
                                        </p:tgtEl>
                                      </p:cBhvr>
                                    </p:animEffect>
                                  </p:childTnLst>
                                </p:cTn>
                              </p:par>
                              <p:par>
                                <p:cTn id="19" presetID="14" presetClass="entr" presetSubtype="10" fill="hold" grpId="0" nodeType="withEffect">
                                  <p:stCondLst>
                                    <p:cond delay="500"/>
                                  </p:stCondLst>
                                  <p:childTnLst>
                                    <p:set>
                                      <p:cBhvr>
                                        <p:cTn id="20" dur="1" fill="hold">
                                          <p:stCondLst>
                                            <p:cond delay="0"/>
                                          </p:stCondLst>
                                        </p:cTn>
                                        <p:tgtEl>
                                          <p:spTgt spid="23"/>
                                        </p:tgtEl>
                                        <p:attrNameLst>
                                          <p:attrName>style.visibility</p:attrName>
                                        </p:attrNameLst>
                                      </p:cBhvr>
                                      <p:to>
                                        <p:strVal val="visible"/>
                                      </p:to>
                                    </p:set>
                                    <p:animEffect filter="">
                                      <p:cBhvr>
                                        <p:cTn id="21" dur="400"/>
                                        <p:tgtEl>
                                          <p:spTgt spid="23"/>
                                        </p:tgtEl>
                                      </p:cBhvr>
                                    </p:animEffect>
                                  </p:childTnLst>
                                </p:cTn>
                              </p:par>
                              <p:par>
                                <p:cTn id="22" presetID="14" presetClass="entr" presetSubtype="10" fill="hold" grpId="0" nodeType="withEffect">
                                  <p:stCondLst>
                                    <p:cond delay="300"/>
                                  </p:stCondLst>
                                  <p:childTnLst>
                                    <p:set>
                                      <p:cBhvr>
                                        <p:cTn id="23" dur="1" fill="hold">
                                          <p:stCondLst>
                                            <p:cond delay="0"/>
                                          </p:stCondLst>
                                        </p:cTn>
                                        <p:tgtEl>
                                          <p:spTgt spid="24"/>
                                        </p:tgtEl>
                                        <p:attrNameLst>
                                          <p:attrName>style.visibility</p:attrName>
                                        </p:attrNameLst>
                                      </p:cBhvr>
                                      <p:to>
                                        <p:strVal val="visible"/>
                                      </p:to>
                                    </p:set>
                                    <p:animEffect filter="">
                                      <p:cBhvr>
                                        <p:cTn id="24" dur="400"/>
                                        <p:tgtEl>
                                          <p:spTgt spid="24"/>
                                        </p:tgtEl>
                                      </p:cBhvr>
                                    </p:animEffect>
                                  </p:childTnLst>
                                </p:cTn>
                              </p:par>
                              <p:par>
                                <p:cTn id="25" presetID="14" presetClass="entr" presetSubtype="10" fill="hold" grpId="0" nodeType="withEffect">
                                  <p:stCondLst>
                                    <p:cond delay="500"/>
                                  </p:stCondLst>
                                  <p:childTnLst>
                                    <p:set>
                                      <p:cBhvr>
                                        <p:cTn id="26" dur="1" fill="hold">
                                          <p:stCondLst>
                                            <p:cond delay="0"/>
                                          </p:stCondLst>
                                        </p:cTn>
                                        <p:tgtEl>
                                          <p:spTgt spid="25"/>
                                        </p:tgtEl>
                                        <p:attrNameLst>
                                          <p:attrName>style.visibility</p:attrName>
                                        </p:attrNameLst>
                                      </p:cBhvr>
                                      <p:to>
                                        <p:strVal val="visible"/>
                                      </p:to>
                                    </p:set>
                                    <p:animEffect filter="">
                                      <p:cBhvr>
                                        <p:cTn id="27" dur="400"/>
                                        <p:tgtEl>
                                          <p:spTgt spid="25"/>
                                        </p:tgtEl>
                                      </p:cBhvr>
                                    </p:animEffect>
                                  </p:childTnLst>
                                </p:cTn>
                              </p:par>
                              <p:par>
                                <p:cTn id="28" presetID="14" presetClass="entr" presetSubtype="10" fill="hold" grpId="0" nodeType="withEffect">
                                  <p:stCondLst>
                                    <p:cond delay="300"/>
                                  </p:stCondLst>
                                  <p:childTnLst>
                                    <p:set>
                                      <p:cBhvr>
                                        <p:cTn id="29" dur="1" fill="hold">
                                          <p:stCondLst>
                                            <p:cond delay="0"/>
                                          </p:stCondLst>
                                        </p:cTn>
                                        <p:tgtEl>
                                          <p:spTgt spid="26"/>
                                        </p:tgtEl>
                                        <p:attrNameLst>
                                          <p:attrName>style.visibility</p:attrName>
                                        </p:attrNameLst>
                                      </p:cBhvr>
                                      <p:to>
                                        <p:strVal val="visible"/>
                                      </p:to>
                                    </p:set>
                                    <p:animEffect filter="">
                                      <p:cBhvr>
                                        <p:cTn id="30" dur="400"/>
                                        <p:tgtEl>
                                          <p:spTgt spid="26"/>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27"/>
                                        </p:tgtEl>
                                        <p:attrNameLst>
                                          <p:attrName>style.visibility</p:attrName>
                                        </p:attrNameLst>
                                      </p:cBhvr>
                                      <p:to>
                                        <p:strVal val="visible"/>
                                      </p:to>
                                    </p:set>
                                    <p:animEffect filter="">
                                      <p:cBhvr>
                                        <p:cTn id="33" dur="4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9B3135-40E8-1AD9-BE4A-0A1CE079094B}"/>
              </a:ext>
            </a:extLst>
          </p:cNvPr>
          <p:cNvSpPr>
            <a:spLocks noGrp="1" noRot="1" noMove="1" noResize="1" noEditPoints="1" noAdjustHandles="1" noChangeArrowheads="1" noChangeShapeType="1"/>
          </p:cNvSpPr>
          <p:nvPr/>
        </p:nvSpPr>
        <p:spPr>
          <a:xfrm>
            <a:off x="2178192" y="1320572"/>
            <a:ext cx="9687574" cy="4781573"/>
          </a:xfrm>
          <a:prstGeom prst="rect">
            <a:avLst/>
          </a:prstGeom>
          <a:solidFill>
            <a:srgbClr val="E1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cxnSp>
        <p:nvCxnSpPr>
          <p:cNvPr id="3" name="直接连接符 2">
            <a:extLst>
              <a:ext uri="{FF2B5EF4-FFF2-40B4-BE49-F238E27FC236}">
                <a16:creationId xmlns:a16="http://schemas.microsoft.com/office/drawing/2014/main" id="{C3BA0430-FE40-D31A-8EFD-65537AFE58EF}"/>
              </a:ext>
            </a:extLst>
          </p:cNvPr>
          <p:cNvCxnSpPr/>
          <p:nvPr/>
        </p:nvCxnSpPr>
        <p:spPr>
          <a:xfrm flipH="1">
            <a:off x="1181942" y="2508082"/>
            <a:ext cx="0" cy="2828152"/>
          </a:xfrm>
          <a:prstGeom prst="line">
            <a:avLst/>
          </a:prstGeom>
          <a:ln w="3175"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74EA566E-5DFC-70DB-303B-013110975DC0}"/>
              </a:ext>
            </a:extLst>
          </p:cNvPr>
          <p:cNvCxnSpPr>
            <a:cxnSpLocks/>
          </p:cNvCxnSpPr>
          <p:nvPr/>
        </p:nvCxnSpPr>
        <p:spPr>
          <a:xfrm flipV="1">
            <a:off x="1108466" y="350120"/>
            <a:ext cx="0" cy="970452"/>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F47AFFFA-DACD-78E3-F977-8B28198EF000}"/>
              </a:ext>
            </a:extLst>
          </p:cNvPr>
          <p:cNvGrpSpPr/>
          <p:nvPr/>
        </p:nvGrpSpPr>
        <p:grpSpPr>
          <a:xfrm>
            <a:off x="1162192" y="6264216"/>
            <a:ext cx="1016000" cy="152400"/>
            <a:chOff x="-2407920" y="-1463040"/>
            <a:chExt cx="1828800" cy="274320"/>
          </a:xfrm>
          <a:solidFill>
            <a:srgbClr val="A3BFA7"/>
          </a:solidFill>
        </p:grpSpPr>
        <p:sp>
          <p:nvSpPr>
            <p:cNvPr id="6" name="椭圆 5">
              <a:extLst>
                <a:ext uri="{FF2B5EF4-FFF2-40B4-BE49-F238E27FC236}">
                  <a16:creationId xmlns:a16="http://schemas.microsoft.com/office/drawing/2014/main" id="{95BD036F-EAB3-BCB4-9051-5A9FB8E375B9}"/>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0ACD3724-FC46-451B-1EBD-EF5DB93DDC76}"/>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1C98252D-59D3-276E-87FE-C034309BB10B}"/>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AC18843D-D5CC-9182-757B-FD4E7C6A75CF}"/>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grpSp>
        <p:nvGrpSpPr>
          <p:cNvPr id="124" name="群組 123">
            <a:extLst>
              <a:ext uri="{FF2B5EF4-FFF2-40B4-BE49-F238E27FC236}">
                <a16:creationId xmlns:a16="http://schemas.microsoft.com/office/drawing/2014/main" id="{4C7B6FE2-9285-3044-8CAB-2F3EB38509C0}"/>
              </a:ext>
            </a:extLst>
          </p:cNvPr>
          <p:cNvGrpSpPr/>
          <p:nvPr/>
        </p:nvGrpSpPr>
        <p:grpSpPr>
          <a:xfrm>
            <a:off x="2718458" y="1827090"/>
            <a:ext cx="4499285" cy="669542"/>
            <a:chOff x="2761486" y="1607942"/>
            <a:chExt cx="4499285" cy="669542"/>
          </a:xfrm>
        </p:grpSpPr>
        <p:sp>
          <p:nvSpPr>
            <p:cNvPr id="11" name="椭圆 10">
              <a:extLst>
                <a:ext uri="{FF2B5EF4-FFF2-40B4-BE49-F238E27FC236}">
                  <a16:creationId xmlns:a16="http://schemas.microsoft.com/office/drawing/2014/main" id="{17B2A6F1-6CD7-9CD3-3435-1FBDD61C9CB1}"/>
                </a:ext>
              </a:extLst>
            </p:cNvPr>
            <p:cNvSpPr/>
            <p:nvPr/>
          </p:nvSpPr>
          <p:spPr>
            <a:xfrm>
              <a:off x="2761486" y="1607942"/>
              <a:ext cx="669542" cy="669542"/>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TW" altLang="zh-TW" sz="2000" dirty="0">
                  <a:solidFill>
                    <a:schemeClr val="accent6">
                      <a:lumMod val="50000"/>
                    </a:schemeClr>
                  </a:solidFill>
                  <a:latin typeface="Source Han Sans TC"/>
                  <a:ea typeface="Source Han Sans TC"/>
                  <a:sym typeface="思源黑体" panose="020B0500000000000000" pitchFamily="34" charset="-122"/>
                </a:rPr>
                <a:t>1</a:t>
              </a:r>
              <a:endParaRPr lang="zh-CN" altLang="en-US" sz="2000" dirty="0">
                <a:solidFill>
                  <a:schemeClr val="accent6">
                    <a:lumMod val="50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12" name="文本框 11">
              <a:extLst>
                <a:ext uri="{FF2B5EF4-FFF2-40B4-BE49-F238E27FC236}">
                  <a16:creationId xmlns:a16="http://schemas.microsoft.com/office/drawing/2014/main" id="{2DBD1C3A-D546-C35D-C058-28AFDB27FAAA}"/>
                </a:ext>
              </a:extLst>
            </p:cNvPr>
            <p:cNvSpPr txBox="1"/>
            <p:nvPr/>
          </p:nvSpPr>
          <p:spPr>
            <a:xfrm>
              <a:off x="3482532" y="1625269"/>
              <a:ext cx="3778239" cy="634888"/>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sym typeface="思源黑体" panose="020B0500000000000000" pitchFamily="34" charset="-122"/>
                </a:rPr>
                <a:t>Background Description</a:t>
              </a:r>
              <a:endParaRPr lang="zh-TW" altLang="zh-TW" sz="2800" b="1" dirty="0">
                <a:solidFill>
                  <a:schemeClr val="accent6">
                    <a:lumMod val="50000"/>
                  </a:schemeClr>
                </a:solidFill>
                <a:latin typeface="Source Han Sans TC"/>
                <a:sym typeface="思源黑体" panose="020B0500000000000000" pitchFamily="34" charset="-122"/>
              </a:endParaRPr>
            </a:p>
          </p:txBody>
        </p:sp>
      </p:grpSp>
      <p:sp>
        <p:nvSpPr>
          <p:cNvPr id="26" name="文本框 25">
            <a:extLst>
              <a:ext uri="{FF2B5EF4-FFF2-40B4-BE49-F238E27FC236}">
                <a16:creationId xmlns:a16="http://schemas.microsoft.com/office/drawing/2014/main" id="{3700A52F-35F1-F84D-5E89-963DB8A52F97}"/>
              </a:ext>
            </a:extLst>
          </p:cNvPr>
          <p:cNvSpPr txBox="1"/>
          <p:nvPr/>
        </p:nvSpPr>
        <p:spPr>
          <a:xfrm rot="16200000">
            <a:off x="2750420" y="-1348794"/>
            <a:ext cx="1188720" cy="4166026"/>
          </a:xfrm>
          <a:prstGeom prst="rect">
            <a:avLst/>
          </a:prstGeom>
          <a:noFill/>
        </p:spPr>
        <p:txBody>
          <a:bodyPr vert="vert" wrap="square" rtlCol="0">
            <a:normAutofit/>
          </a:bodyPr>
          <a:lstStyle/>
          <a:p>
            <a:pPr algn="ctr"/>
            <a:r>
              <a:rPr lang="en-US" altLang="zh-TW" sz="6600" dirty="0">
                <a:solidFill>
                  <a:srgbClr val="A3BFA7"/>
                </a:solidFill>
                <a:latin typeface="Source Han Sans TC"/>
                <a:ea typeface="Source Han Sans TC"/>
              </a:rPr>
              <a:t>Content</a:t>
            </a:r>
            <a:endParaRPr lang="zh-TW" altLang="zh-TW" sz="6600" dirty="0">
              <a:solidFill>
                <a:srgbClr val="A3BFA7"/>
              </a:solidFill>
              <a:latin typeface="Source Han Sans TC"/>
              <a:ea typeface="Source Han Sans TC"/>
            </a:endParaRPr>
          </a:p>
        </p:txBody>
      </p:sp>
      <p:grpSp>
        <p:nvGrpSpPr>
          <p:cNvPr id="10" name="群組 9">
            <a:extLst>
              <a:ext uri="{FF2B5EF4-FFF2-40B4-BE49-F238E27FC236}">
                <a16:creationId xmlns:a16="http://schemas.microsoft.com/office/drawing/2014/main" id="{0FEE0B27-5A35-4301-39F9-B9ECC543DF60}"/>
              </a:ext>
            </a:extLst>
          </p:cNvPr>
          <p:cNvGrpSpPr/>
          <p:nvPr/>
        </p:nvGrpSpPr>
        <p:grpSpPr>
          <a:xfrm>
            <a:off x="2718458" y="3208434"/>
            <a:ext cx="4336000" cy="669542"/>
            <a:chOff x="2761486" y="2695810"/>
            <a:chExt cx="4336000" cy="669542"/>
          </a:xfrm>
        </p:grpSpPr>
        <p:sp>
          <p:nvSpPr>
            <p:cNvPr id="15" name="椭圆 14">
              <a:extLst>
                <a:ext uri="{FF2B5EF4-FFF2-40B4-BE49-F238E27FC236}">
                  <a16:creationId xmlns:a16="http://schemas.microsoft.com/office/drawing/2014/main" id="{0A07B5F7-65FB-CBA6-85C6-CB9F2671B5DA}"/>
                </a:ext>
              </a:extLst>
            </p:cNvPr>
            <p:cNvSpPr/>
            <p:nvPr/>
          </p:nvSpPr>
          <p:spPr>
            <a:xfrm>
              <a:off x="2761486" y="2695810"/>
              <a:ext cx="669542" cy="669542"/>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TW" altLang="zh-TW" sz="2000" dirty="0">
                  <a:solidFill>
                    <a:schemeClr val="accent6">
                      <a:lumMod val="50000"/>
                    </a:schemeClr>
                  </a:solidFill>
                  <a:latin typeface="Source Han Sans TC"/>
                  <a:ea typeface="Source Han Sans TC"/>
                  <a:sym typeface="思源黑体" panose="020B0500000000000000" pitchFamily="34" charset="-122"/>
                </a:rPr>
                <a:t>2</a:t>
              </a:r>
              <a:endParaRPr lang="zh-CN" altLang="en-US" sz="2000" dirty="0">
                <a:solidFill>
                  <a:schemeClr val="accent6">
                    <a:lumMod val="50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121" name="文本框 11">
              <a:extLst>
                <a:ext uri="{FF2B5EF4-FFF2-40B4-BE49-F238E27FC236}">
                  <a16:creationId xmlns:a16="http://schemas.microsoft.com/office/drawing/2014/main" id="{7B69CA3D-67F7-800B-CAE9-BB61C388CD9F}"/>
                </a:ext>
              </a:extLst>
            </p:cNvPr>
            <p:cNvSpPr txBox="1"/>
            <p:nvPr/>
          </p:nvSpPr>
          <p:spPr>
            <a:xfrm>
              <a:off x="3482532" y="2713137"/>
              <a:ext cx="3614954" cy="634888"/>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sym typeface="思源黑体" panose="020B0500000000000000" pitchFamily="34" charset="-122"/>
                </a:rPr>
                <a:t>Definition Description</a:t>
              </a:r>
              <a:endParaRPr lang="zh-TW" altLang="zh-TW" sz="2800" b="1" dirty="0">
                <a:solidFill>
                  <a:schemeClr val="accent6">
                    <a:lumMod val="50000"/>
                  </a:schemeClr>
                </a:solidFill>
                <a:latin typeface="Source Han Sans TC"/>
                <a:sym typeface="思源黑体" panose="020B0500000000000000" pitchFamily="34" charset="-122"/>
              </a:endParaRPr>
            </a:p>
          </p:txBody>
        </p:sp>
      </p:grpSp>
      <p:grpSp>
        <p:nvGrpSpPr>
          <p:cNvPr id="13" name="群組 12">
            <a:extLst>
              <a:ext uri="{FF2B5EF4-FFF2-40B4-BE49-F238E27FC236}">
                <a16:creationId xmlns:a16="http://schemas.microsoft.com/office/drawing/2014/main" id="{8148F178-30A8-08FC-5980-AC7C8B6FD227}"/>
              </a:ext>
            </a:extLst>
          </p:cNvPr>
          <p:cNvGrpSpPr/>
          <p:nvPr/>
        </p:nvGrpSpPr>
        <p:grpSpPr>
          <a:xfrm>
            <a:off x="2718458" y="4666692"/>
            <a:ext cx="4162187" cy="669542"/>
            <a:chOff x="2761486" y="3783678"/>
            <a:chExt cx="4162187" cy="669542"/>
          </a:xfrm>
        </p:grpSpPr>
        <p:sp>
          <p:nvSpPr>
            <p:cNvPr id="19" name="椭圆 18">
              <a:extLst>
                <a:ext uri="{FF2B5EF4-FFF2-40B4-BE49-F238E27FC236}">
                  <a16:creationId xmlns:a16="http://schemas.microsoft.com/office/drawing/2014/main" id="{BB7C65EC-06A2-6F56-4DF1-AD86F717593A}"/>
                </a:ext>
              </a:extLst>
            </p:cNvPr>
            <p:cNvSpPr/>
            <p:nvPr/>
          </p:nvSpPr>
          <p:spPr>
            <a:xfrm>
              <a:off x="2761486" y="3783678"/>
              <a:ext cx="669542" cy="669542"/>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TW" altLang="zh-TW" sz="2000" dirty="0">
                  <a:solidFill>
                    <a:schemeClr val="accent6">
                      <a:lumMod val="50000"/>
                    </a:schemeClr>
                  </a:solidFill>
                  <a:latin typeface="Source Han Sans TC"/>
                  <a:ea typeface="Source Han Sans TC"/>
                  <a:sym typeface="思源黑体" panose="020B0500000000000000" pitchFamily="34" charset="-122"/>
                </a:rPr>
                <a:t>3</a:t>
              </a:r>
              <a:endParaRPr lang="zh-CN" altLang="en-US" sz="2000" dirty="0">
                <a:solidFill>
                  <a:schemeClr val="accent6">
                    <a:lumMod val="50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122" name="文本框 11">
              <a:extLst>
                <a:ext uri="{FF2B5EF4-FFF2-40B4-BE49-F238E27FC236}">
                  <a16:creationId xmlns:a16="http://schemas.microsoft.com/office/drawing/2014/main" id="{555CB63A-0324-B129-E316-C83BD661FC2C}"/>
                </a:ext>
              </a:extLst>
            </p:cNvPr>
            <p:cNvSpPr txBox="1"/>
            <p:nvPr/>
          </p:nvSpPr>
          <p:spPr>
            <a:xfrm>
              <a:off x="3482532" y="3795527"/>
              <a:ext cx="3441141" cy="634888"/>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sym typeface="思源黑体" panose="020B0500000000000000" pitchFamily="34" charset="-122"/>
                </a:rPr>
                <a:t>Problem Formulation</a:t>
              </a:r>
              <a:endParaRPr lang="zh-TW" altLang="zh-TW" sz="2800" b="1" dirty="0">
                <a:solidFill>
                  <a:schemeClr val="accent6">
                    <a:lumMod val="50000"/>
                  </a:schemeClr>
                </a:solidFill>
                <a:latin typeface="Source Han Sans TC"/>
                <a:sym typeface="思源黑体" panose="020B0500000000000000" pitchFamily="34" charset="-122"/>
              </a:endParaRPr>
            </a:p>
          </p:txBody>
        </p:sp>
      </p:grpSp>
      <p:grpSp>
        <p:nvGrpSpPr>
          <p:cNvPr id="14" name="群組 13">
            <a:extLst>
              <a:ext uri="{FF2B5EF4-FFF2-40B4-BE49-F238E27FC236}">
                <a16:creationId xmlns:a16="http://schemas.microsoft.com/office/drawing/2014/main" id="{BAF0A25A-B68C-373F-8340-CD4847E8A066}"/>
              </a:ext>
            </a:extLst>
          </p:cNvPr>
          <p:cNvGrpSpPr/>
          <p:nvPr/>
        </p:nvGrpSpPr>
        <p:grpSpPr>
          <a:xfrm>
            <a:off x="7446439" y="2373378"/>
            <a:ext cx="4445079" cy="1044736"/>
            <a:chOff x="2761486" y="4813866"/>
            <a:chExt cx="4445079" cy="1044736"/>
          </a:xfrm>
        </p:grpSpPr>
        <p:sp>
          <p:nvSpPr>
            <p:cNvPr id="23" name="椭圆 22">
              <a:extLst>
                <a:ext uri="{FF2B5EF4-FFF2-40B4-BE49-F238E27FC236}">
                  <a16:creationId xmlns:a16="http://schemas.microsoft.com/office/drawing/2014/main" id="{46D96113-33B8-6732-6FC5-6079563B3AAF}"/>
                </a:ext>
              </a:extLst>
            </p:cNvPr>
            <p:cNvSpPr/>
            <p:nvPr/>
          </p:nvSpPr>
          <p:spPr>
            <a:xfrm>
              <a:off x="2761486" y="4871546"/>
              <a:ext cx="669542" cy="669542"/>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zh-TW" altLang="zh-TW" sz="2000" dirty="0">
                  <a:solidFill>
                    <a:schemeClr val="accent6">
                      <a:lumMod val="50000"/>
                    </a:schemeClr>
                  </a:solidFill>
                  <a:latin typeface="Source Han Sans TC"/>
                  <a:ea typeface="Source Han Sans TC"/>
                  <a:sym typeface="思源黑体" panose="020B0500000000000000" pitchFamily="34" charset="-122"/>
                </a:rPr>
                <a:t>4</a:t>
              </a:r>
              <a:endParaRPr lang="zh-CN" altLang="en-US" sz="2000" dirty="0">
                <a:solidFill>
                  <a:schemeClr val="accent6">
                    <a:lumMod val="50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123" name="文本框 11">
              <a:extLst>
                <a:ext uri="{FF2B5EF4-FFF2-40B4-BE49-F238E27FC236}">
                  <a16:creationId xmlns:a16="http://schemas.microsoft.com/office/drawing/2014/main" id="{24D2E94E-96C8-5CCC-AAE5-E64B450F0847}"/>
                </a:ext>
              </a:extLst>
            </p:cNvPr>
            <p:cNvSpPr txBox="1"/>
            <p:nvPr/>
          </p:nvSpPr>
          <p:spPr>
            <a:xfrm>
              <a:off x="3482532" y="4813866"/>
              <a:ext cx="3724033" cy="1044736"/>
            </a:xfrm>
            <a:prstGeom prst="rect">
              <a:avLst/>
            </a:prstGeom>
            <a:noFill/>
          </p:spPr>
          <p:txBody>
            <a:bodyPr wrap="square" rtlCol="0">
              <a:normAutofit fontScale="92500" lnSpcReduction="20000"/>
            </a:bodyPr>
            <a:lstStyle/>
            <a:p>
              <a:pPr>
                <a:lnSpc>
                  <a:spcPct val="140000"/>
                </a:lnSpc>
              </a:pPr>
              <a:r>
                <a:rPr lang="en-US" altLang="zh-TW" sz="2800" b="1" dirty="0">
                  <a:solidFill>
                    <a:schemeClr val="accent6">
                      <a:lumMod val="50000"/>
                    </a:schemeClr>
                  </a:solidFill>
                  <a:latin typeface="Source Han Sans TC"/>
                  <a:sym typeface="思源黑体" panose="020B0500000000000000" pitchFamily="34" charset="-122"/>
                </a:rPr>
                <a:t>Algorithm Design using a simple GA</a:t>
              </a:r>
              <a:endParaRPr lang="zh-TW" altLang="zh-TW" sz="2800" b="1" dirty="0">
                <a:solidFill>
                  <a:schemeClr val="accent6">
                    <a:lumMod val="50000"/>
                  </a:schemeClr>
                </a:solidFill>
                <a:latin typeface="Source Han Sans TC"/>
                <a:sym typeface="思源黑体" panose="020B0500000000000000" pitchFamily="34" charset="-122"/>
              </a:endParaRPr>
            </a:p>
          </p:txBody>
        </p:sp>
      </p:grpSp>
      <p:grpSp>
        <p:nvGrpSpPr>
          <p:cNvPr id="16" name="群組 15">
            <a:extLst>
              <a:ext uri="{FF2B5EF4-FFF2-40B4-BE49-F238E27FC236}">
                <a16:creationId xmlns:a16="http://schemas.microsoft.com/office/drawing/2014/main" id="{2A68E763-FBA2-D4D1-1490-F584780F8C85}"/>
              </a:ext>
            </a:extLst>
          </p:cNvPr>
          <p:cNvGrpSpPr/>
          <p:nvPr/>
        </p:nvGrpSpPr>
        <p:grpSpPr>
          <a:xfrm>
            <a:off x="7446439" y="4143456"/>
            <a:ext cx="4659201" cy="669542"/>
            <a:chOff x="7366481" y="1590615"/>
            <a:chExt cx="4659201" cy="669542"/>
          </a:xfrm>
        </p:grpSpPr>
        <p:sp>
          <p:nvSpPr>
            <p:cNvPr id="126" name="椭圆 10">
              <a:extLst>
                <a:ext uri="{FF2B5EF4-FFF2-40B4-BE49-F238E27FC236}">
                  <a16:creationId xmlns:a16="http://schemas.microsoft.com/office/drawing/2014/main" id="{5CB1A255-65F8-257D-01BE-69112BF7A0B1}"/>
                </a:ext>
              </a:extLst>
            </p:cNvPr>
            <p:cNvSpPr/>
            <p:nvPr/>
          </p:nvSpPr>
          <p:spPr>
            <a:xfrm>
              <a:off x="7366481" y="1590615"/>
              <a:ext cx="669542" cy="669542"/>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2000" dirty="0">
                  <a:solidFill>
                    <a:schemeClr val="accent6">
                      <a:lumMod val="50000"/>
                    </a:schemeClr>
                  </a:solidFill>
                  <a:latin typeface="Source Han Sans TC"/>
                  <a:ea typeface="思源宋體 SemiBold" panose="02020600000000000000" pitchFamily="18" charset="-128"/>
                  <a:sym typeface="思源黑体" panose="020B0500000000000000" pitchFamily="34" charset="-122"/>
                </a:rPr>
                <a:t>5</a:t>
              </a:r>
              <a:endParaRPr lang="zh-CN" altLang="en-US" sz="2000" dirty="0">
                <a:solidFill>
                  <a:schemeClr val="accent6">
                    <a:lumMod val="50000"/>
                  </a:schemeClr>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127" name="文本框 11">
              <a:extLst>
                <a:ext uri="{FF2B5EF4-FFF2-40B4-BE49-F238E27FC236}">
                  <a16:creationId xmlns:a16="http://schemas.microsoft.com/office/drawing/2014/main" id="{928EFF9B-AFFE-2F0A-8810-8B6B67D26818}"/>
                </a:ext>
              </a:extLst>
            </p:cNvPr>
            <p:cNvSpPr txBox="1"/>
            <p:nvPr/>
          </p:nvSpPr>
          <p:spPr>
            <a:xfrm>
              <a:off x="8141733" y="1590615"/>
              <a:ext cx="3883949" cy="669541"/>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sym typeface="思源黑体" panose="020B0500000000000000" pitchFamily="34" charset="-122"/>
                </a:rPr>
                <a:t>Code Development</a:t>
              </a:r>
              <a:endParaRPr lang="zh-TW" altLang="zh-TW" sz="2800" b="1" dirty="0">
                <a:solidFill>
                  <a:schemeClr val="accent6">
                    <a:lumMod val="50000"/>
                  </a:schemeClr>
                </a:solidFill>
                <a:latin typeface="Source Han Sans TC"/>
                <a:sym typeface="思源黑体" panose="020B0500000000000000" pitchFamily="34" charset="-122"/>
              </a:endParaRPr>
            </a:p>
            <a:p>
              <a:pPr>
                <a:lnSpc>
                  <a:spcPct val="120000"/>
                </a:lnSpc>
              </a:pPr>
              <a:endParaRPr lang="zh-TW" altLang="zh-TW" sz="2800" b="1" dirty="0">
                <a:solidFill>
                  <a:schemeClr val="accent6">
                    <a:lumMod val="50000"/>
                  </a:schemeClr>
                </a:solidFill>
                <a:latin typeface="Source Han Sans TC"/>
                <a:sym typeface="思源黑体" panose="020B0500000000000000" pitchFamily="34" charset="-122"/>
              </a:endParaRPr>
            </a:p>
          </p:txBody>
        </p:sp>
      </p:grpSp>
    </p:spTree>
    <p:extLst>
      <p:ext uri="{BB962C8B-B14F-4D97-AF65-F5344CB8AC3E}">
        <p14:creationId xmlns:p14="http://schemas.microsoft.com/office/powerpoint/2010/main" val="17240480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B9A036-78CD-A5D5-D811-797C2FF0999D}"/>
              </a:ext>
            </a:extLst>
          </p:cNvPr>
          <p:cNvSpPr/>
          <p:nvPr/>
        </p:nvSpPr>
        <p:spPr>
          <a:xfrm>
            <a:off x="1153843" y="964516"/>
            <a:ext cx="9884313" cy="4928968"/>
          </a:xfrm>
          <a:prstGeom prst="rect">
            <a:avLst/>
          </a:prstGeom>
          <a:solidFill>
            <a:srgbClr val="B3C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 name="iṩļïḓè">
            <a:extLst>
              <a:ext uri="{FF2B5EF4-FFF2-40B4-BE49-F238E27FC236}">
                <a16:creationId xmlns:a16="http://schemas.microsoft.com/office/drawing/2014/main" id="{ABDD05D8-E9B3-0B19-D8EA-4F18357605A0}"/>
              </a:ext>
            </a:extLst>
          </p:cNvPr>
          <p:cNvSpPr txBox="1"/>
          <p:nvPr/>
        </p:nvSpPr>
        <p:spPr bwMode="auto">
          <a:xfrm>
            <a:off x="3727677" y="2055377"/>
            <a:ext cx="4736642" cy="781608"/>
          </a:xfrm>
          <a:prstGeom prst="roundRect">
            <a:avLst>
              <a:gd name="adj" fmla="val 50000"/>
            </a:avLst>
          </a:prstGeom>
          <a:solidFill>
            <a:srgbClr val="8C9B79"/>
          </a:solidFill>
          <a:ln w="9525">
            <a:noFill/>
            <a:miter lim="800000"/>
          </a:ln>
        </p:spPr>
        <p:txBody>
          <a:bodyPr wrap="square" lIns="91440" tIns="45720" rIns="91440" bIns="45720" anchor="ctr" anchorCtr="0">
            <a:normAutofit fontScale="8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TW" altLang="zh-TW" sz="4400">
                <a:solidFill>
                  <a:schemeClr val="bg1"/>
                </a:solidFill>
                <a:latin typeface="Source Han Sans TC"/>
                <a:ea typeface="Source Han Sans TC"/>
                <a:sym typeface="思源黑体" panose="020B0500000000000000" pitchFamily="34" charset="-122"/>
              </a:rPr>
              <a:t>標題</a:t>
            </a:r>
            <a:endParaRPr lang="en-US" altLang="zh-CN" sz="4400">
              <a:solidFill>
                <a:schemeClr val="bg1"/>
              </a:solidFill>
              <a:latin typeface="思源宋體 SemiBold" panose="02020600000000000000" pitchFamily="18" charset="-128"/>
              <a:ea typeface="思源宋體 SemiBold" panose="02020600000000000000" pitchFamily="18" charset="-128"/>
              <a:sym typeface="思源黑体" panose="020B0500000000000000" pitchFamily="34" charset="-122"/>
            </a:endParaRPr>
          </a:p>
        </p:txBody>
      </p:sp>
      <p:sp>
        <p:nvSpPr>
          <p:cNvPr id="4" name="Synergistically utilize technically sound portals with frictionless chains. Dramatically customize…">
            <a:extLst>
              <a:ext uri="{FF2B5EF4-FFF2-40B4-BE49-F238E27FC236}">
                <a16:creationId xmlns:a16="http://schemas.microsoft.com/office/drawing/2014/main" id="{561C6C10-971D-B6F8-26CF-078296CD532A}"/>
              </a:ext>
            </a:extLst>
          </p:cNvPr>
          <p:cNvSpPr txBox="1"/>
          <p:nvPr/>
        </p:nvSpPr>
        <p:spPr>
          <a:xfrm>
            <a:off x="2339061" y="3780661"/>
            <a:ext cx="7513874" cy="1200215"/>
          </a:xfrm>
          <a:prstGeom prst="rect">
            <a:avLst/>
          </a:prstGeom>
          <a:ln w="12700">
            <a:miter lim="400000"/>
          </a:ln>
        </p:spPr>
        <p:txBody>
          <a:bodyPr wrap="square" lIns="0" tIns="0" rIns="0" bIns="0">
            <a:normAutofit/>
          </a:bodyPr>
          <a:lstStyle/>
          <a:p>
            <a:pPr algn="ctr">
              <a:lnSpc>
                <a:spcPct val="100000"/>
              </a:lnSpc>
            </a:pPr>
            <a:r>
              <a:rPr lang="zh-TW" altLang="zh-TW" sz="1100" spc="300">
                <a:solidFill>
                  <a:schemeClr val="bg1"/>
                </a:solidFill>
                <a:latin typeface="Source Han Sans TC"/>
                <a:ea typeface="Source Han Sans TC"/>
                <a:sym typeface="思源黑体 Medium" panose="020B0600000000000000" pitchFamily="34" charset="-122"/>
              </a:rPr>
              <a:t>點選輸入文字點選輸入文字點選輸入文字點選輸入文字點選輸入文字點選輸入文字點選輸入文字點選輸入文字點選輸入文字點選輸入文字點選輸入文字點選輸入文字點選點選輸入文字點選輸入文字點選輸入文字點選輸入文字點選輸入文字點選輸入文字點選輸入文字點選輸入文字點選輸入文字點選輸入文字點選輸入文字點選輸入文字點選輸入文字點選輸入文字點選輸入文字點選輸入文字點選輸入文字點選輸入文字點選輸入文字點選輸入文字點選輸入文字點選點擊輸入文字點選輸入文字</a:t>
            </a:r>
          </a:p>
          <a:p>
            <a:pPr algn="ctr">
              <a:lnSpc>
                <a:spcPct val="120000"/>
              </a:lnSpc>
            </a:pPr>
            <a:endParaRPr lang="zh-CN" altLang="en-US" sz="1100" spc="300">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nvGrpSpPr>
          <p:cNvPr id="5" name="组合 4">
            <a:extLst>
              <a:ext uri="{FF2B5EF4-FFF2-40B4-BE49-F238E27FC236}">
                <a16:creationId xmlns:a16="http://schemas.microsoft.com/office/drawing/2014/main" id="{B0A87BBD-1478-DC37-B79D-ED17FA2A5EED}"/>
              </a:ext>
            </a:extLst>
          </p:cNvPr>
          <p:cNvGrpSpPr/>
          <p:nvPr/>
        </p:nvGrpSpPr>
        <p:grpSpPr>
          <a:xfrm>
            <a:off x="5587997" y="3232623"/>
            <a:ext cx="1016000" cy="152400"/>
            <a:chOff x="-2407920" y="-1463040"/>
            <a:chExt cx="1828800" cy="274320"/>
          </a:xfrm>
          <a:solidFill>
            <a:srgbClr val="8C9B79"/>
          </a:solidFill>
        </p:grpSpPr>
        <p:sp>
          <p:nvSpPr>
            <p:cNvPr id="6" name="椭圆 5">
              <a:extLst>
                <a:ext uri="{FF2B5EF4-FFF2-40B4-BE49-F238E27FC236}">
                  <a16:creationId xmlns:a16="http://schemas.microsoft.com/office/drawing/2014/main" id="{CAC4E0CA-D2D0-758B-52DB-21E9C8B01A8B}"/>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7" name="椭圆 6">
              <a:extLst>
                <a:ext uri="{FF2B5EF4-FFF2-40B4-BE49-F238E27FC236}">
                  <a16:creationId xmlns:a16="http://schemas.microsoft.com/office/drawing/2014/main" id="{3F7BDB30-C949-F3AA-C349-44E86C022926}"/>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椭圆 7">
              <a:extLst>
                <a:ext uri="{FF2B5EF4-FFF2-40B4-BE49-F238E27FC236}">
                  <a16:creationId xmlns:a16="http://schemas.microsoft.com/office/drawing/2014/main" id="{FA0C537A-0B5A-11D9-3B83-BAFA1A3301D2}"/>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椭圆 8">
              <a:extLst>
                <a:ext uri="{FF2B5EF4-FFF2-40B4-BE49-F238E27FC236}">
                  <a16:creationId xmlns:a16="http://schemas.microsoft.com/office/drawing/2014/main" id="{1F56B453-2159-BF36-56C8-A5D70B1C8D3B}"/>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spTree>
    <p:extLst>
      <p:ext uri="{BB962C8B-B14F-4D97-AF65-F5344CB8AC3E}">
        <p14:creationId xmlns:p14="http://schemas.microsoft.com/office/powerpoint/2010/main" val="25986681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214CD9DD-EFBC-8562-E88F-242850623C27}"/>
              </a:ext>
            </a:extLst>
          </p:cNvPr>
          <p:cNvGraphicFramePr/>
          <p:nvPr/>
        </p:nvGraphicFramePr>
        <p:xfrm>
          <a:off x="857250" y="1257300"/>
          <a:ext cx="10160000" cy="47476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027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13EF166-FEBA-B024-1DDC-AEC0F6AECDE6}"/>
              </a:ext>
            </a:extLst>
          </p:cNvPr>
          <p:cNvGrpSpPr/>
          <p:nvPr/>
        </p:nvGrpSpPr>
        <p:grpSpPr>
          <a:xfrm>
            <a:off x="1494970" y="1379558"/>
            <a:ext cx="9202059" cy="2539326"/>
            <a:chOff x="2441477" y="2420527"/>
            <a:chExt cx="7309046" cy="2016946"/>
          </a:xfrm>
        </p:grpSpPr>
        <p:grpSp>
          <p:nvGrpSpPr>
            <p:cNvPr id="3" name="Group 63">
              <a:extLst>
                <a:ext uri="{FF2B5EF4-FFF2-40B4-BE49-F238E27FC236}">
                  <a16:creationId xmlns:a16="http://schemas.microsoft.com/office/drawing/2014/main" id="{E8B67884-8E54-DBE6-253B-CAC341063B82}"/>
                </a:ext>
              </a:extLst>
            </p:cNvPr>
            <p:cNvGrpSpPr/>
            <p:nvPr/>
          </p:nvGrpSpPr>
          <p:grpSpPr>
            <a:xfrm>
              <a:off x="2838156" y="3171689"/>
              <a:ext cx="987150" cy="987150"/>
              <a:chOff x="1034776" y="1670601"/>
              <a:chExt cx="717824" cy="717824"/>
            </a:xfrm>
          </p:grpSpPr>
          <p:sp>
            <p:nvSpPr>
              <p:cNvPr id="31" name="Freeform 67">
                <a:extLst>
                  <a:ext uri="{FF2B5EF4-FFF2-40B4-BE49-F238E27FC236}">
                    <a16:creationId xmlns:a16="http://schemas.microsoft.com/office/drawing/2014/main" id="{31DBA7CD-C443-93F5-8E4A-50276254E46D}"/>
                  </a:ext>
                </a:extLst>
              </p:cNvPr>
              <p:cNvSpPr/>
              <p:nvPr/>
            </p:nvSpPr>
            <p:spPr>
              <a:xfrm>
                <a:off x="1034776" y="1670601"/>
                <a:ext cx="717824" cy="71782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8C9B7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2" name="Freeform 105">
                <a:extLst>
                  <a:ext uri="{FF2B5EF4-FFF2-40B4-BE49-F238E27FC236}">
                    <a16:creationId xmlns:a16="http://schemas.microsoft.com/office/drawing/2014/main" id="{BDF40B03-B3B2-B43B-5C83-FA87FFF0F957}"/>
                  </a:ext>
                </a:extLst>
              </p:cNvPr>
              <p:cNvSpPr>
                <a:spLocks noEditPoints="1"/>
              </p:cNvSpPr>
              <p:nvPr/>
            </p:nvSpPr>
            <p:spPr bwMode="auto">
              <a:xfrm>
                <a:off x="1214341" y="1852764"/>
                <a:ext cx="358694" cy="353498"/>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2">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4" name="Group 124">
              <a:extLst>
                <a:ext uri="{FF2B5EF4-FFF2-40B4-BE49-F238E27FC236}">
                  <a16:creationId xmlns:a16="http://schemas.microsoft.com/office/drawing/2014/main" id="{AFD21BB0-F530-CE56-B2EC-E9EBDF735167}"/>
                </a:ext>
              </a:extLst>
            </p:cNvPr>
            <p:cNvGrpSpPr/>
            <p:nvPr/>
          </p:nvGrpSpPr>
          <p:grpSpPr>
            <a:xfrm>
              <a:off x="2441477" y="2420527"/>
              <a:ext cx="1834954" cy="2016946"/>
              <a:chOff x="920555" y="1310107"/>
              <a:chExt cx="1834954" cy="2016946"/>
            </a:xfrm>
          </p:grpSpPr>
          <p:sp>
            <p:nvSpPr>
              <p:cNvPr id="29" name="U-Turn Arrow 64">
                <a:extLst>
                  <a:ext uri="{FF2B5EF4-FFF2-40B4-BE49-F238E27FC236}">
                    <a16:creationId xmlns:a16="http://schemas.microsoft.com/office/drawing/2014/main" id="{8DBD792E-DA9F-C210-2B47-B3B309CB301D}"/>
                  </a:ext>
                </a:extLst>
              </p:cNvPr>
              <p:cNvSpPr/>
              <p:nvPr/>
            </p:nvSpPr>
            <p:spPr>
              <a:xfrm rot="10800000">
                <a:off x="920555" y="1672057"/>
                <a:ext cx="1672234" cy="1654996"/>
              </a:xfrm>
              <a:prstGeom prst="uturnArrow">
                <a:avLst>
                  <a:gd name="adj1" fmla="val 12130"/>
                  <a:gd name="adj2" fmla="val 12902"/>
                  <a:gd name="adj3" fmla="val 0"/>
                  <a:gd name="adj4" fmla="val 47102"/>
                  <a:gd name="adj5" fmla="val 51834"/>
                </a:avLst>
              </a:pr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30" name="Isosceles Triangle 72">
                <a:extLst>
                  <a:ext uri="{FF2B5EF4-FFF2-40B4-BE49-F238E27FC236}">
                    <a16:creationId xmlns:a16="http://schemas.microsoft.com/office/drawing/2014/main" id="{C3AD796D-5CC6-A475-0393-31DED68F0094}"/>
                  </a:ext>
                </a:extLst>
              </p:cNvPr>
              <p:cNvSpPr/>
              <p:nvPr/>
            </p:nvSpPr>
            <p:spPr>
              <a:xfrm>
                <a:off x="2222109" y="1310107"/>
                <a:ext cx="533400" cy="533400"/>
              </a:xfrm>
              <a:prstGeom prst="triangle">
                <a:avLst/>
              </a:prstGeom>
              <a:solidFill>
                <a:srgbClr val="8C9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5" name="Group 125">
              <a:extLst>
                <a:ext uri="{FF2B5EF4-FFF2-40B4-BE49-F238E27FC236}">
                  <a16:creationId xmlns:a16="http://schemas.microsoft.com/office/drawing/2014/main" id="{E837B3FA-1DFA-7546-0D11-3B849C011A5A}"/>
                </a:ext>
              </a:extLst>
            </p:cNvPr>
            <p:cNvGrpSpPr/>
            <p:nvPr/>
          </p:nvGrpSpPr>
          <p:grpSpPr>
            <a:xfrm>
              <a:off x="4250770" y="2420527"/>
              <a:ext cx="1834181" cy="2016946"/>
              <a:chOff x="2729848" y="1310107"/>
              <a:chExt cx="1834181" cy="2016946"/>
            </a:xfrm>
          </p:grpSpPr>
          <p:sp>
            <p:nvSpPr>
              <p:cNvPr id="27" name="U-Turn Arrow 76">
                <a:extLst>
                  <a:ext uri="{FF2B5EF4-FFF2-40B4-BE49-F238E27FC236}">
                    <a16:creationId xmlns:a16="http://schemas.microsoft.com/office/drawing/2014/main" id="{4CA88222-F42C-B180-6D84-E73E48290ECE}"/>
                  </a:ext>
                </a:extLst>
              </p:cNvPr>
              <p:cNvSpPr/>
              <p:nvPr/>
            </p:nvSpPr>
            <p:spPr>
              <a:xfrm rot="10800000">
                <a:off x="2729848" y="1672057"/>
                <a:ext cx="1672234" cy="1654996"/>
              </a:xfrm>
              <a:prstGeom prst="uturnArrow">
                <a:avLst>
                  <a:gd name="adj1" fmla="val 12130"/>
                  <a:gd name="adj2" fmla="val 12902"/>
                  <a:gd name="adj3" fmla="val 0"/>
                  <a:gd name="adj4" fmla="val 47102"/>
                  <a:gd name="adj5" fmla="val 51834"/>
                </a:avLst>
              </a:prstGeom>
              <a:solidFill>
                <a:srgbClr val="BAC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8" name="Isosceles Triangle 84">
                <a:extLst>
                  <a:ext uri="{FF2B5EF4-FFF2-40B4-BE49-F238E27FC236}">
                    <a16:creationId xmlns:a16="http://schemas.microsoft.com/office/drawing/2014/main" id="{7B1ACCCC-B2E8-AB58-1F02-BC7A9A242E30}"/>
                  </a:ext>
                </a:extLst>
              </p:cNvPr>
              <p:cNvSpPr/>
              <p:nvPr/>
            </p:nvSpPr>
            <p:spPr>
              <a:xfrm>
                <a:off x="4030629" y="1310107"/>
                <a:ext cx="533400" cy="533400"/>
              </a:xfrm>
              <a:prstGeom prst="triangle">
                <a:avLst/>
              </a:prstGeom>
              <a:solidFill>
                <a:srgbClr val="BAC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6" name="Group 126">
              <a:extLst>
                <a:ext uri="{FF2B5EF4-FFF2-40B4-BE49-F238E27FC236}">
                  <a16:creationId xmlns:a16="http://schemas.microsoft.com/office/drawing/2014/main" id="{98E58680-DD74-5A73-EDE1-3CFE772E3F13}"/>
                </a:ext>
              </a:extLst>
            </p:cNvPr>
            <p:cNvGrpSpPr/>
            <p:nvPr/>
          </p:nvGrpSpPr>
          <p:grpSpPr>
            <a:xfrm>
              <a:off x="6090033" y="2420527"/>
              <a:ext cx="1835840" cy="2016946"/>
              <a:chOff x="4569111" y="1310107"/>
              <a:chExt cx="1835840" cy="2016946"/>
            </a:xfrm>
          </p:grpSpPr>
          <p:sp>
            <p:nvSpPr>
              <p:cNvPr id="25" name="U-Turn Arrow 90">
                <a:extLst>
                  <a:ext uri="{FF2B5EF4-FFF2-40B4-BE49-F238E27FC236}">
                    <a16:creationId xmlns:a16="http://schemas.microsoft.com/office/drawing/2014/main" id="{E63713DD-7843-4A17-D1E1-4AD610EE3382}"/>
                  </a:ext>
                </a:extLst>
              </p:cNvPr>
              <p:cNvSpPr/>
              <p:nvPr/>
            </p:nvSpPr>
            <p:spPr>
              <a:xfrm rot="10800000">
                <a:off x="4569111" y="1672057"/>
                <a:ext cx="1672234" cy="1654996"/>
              </a:xfrm>
              <a:prstGeom prst="uturnArrow">
                <a:avLst>
                  <a:gd name="adj1" fmla="val 12130"/>
                  <a:gd name="adj2" fmla="val 12902"/>
                  <a:gd name="adj3" fmla="val 0"/>
                  <a:gd name="adj4" fmla="val 47102"/>
                  <a:gd name="adj5" fmla="val 51834"/>
                </a:avLst>
              </a:pr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6" name="Isosceles Triangle 94">
                <a:extLst>
                  <a:ext uri="{FF2B5EF4-FFF2-40B4-BE49-F238E27FC236}">
                    <a16:creationId xmlns:a16="http://schemas.microsoft.com/office/drawing/2014/main" id="{4DCEB1DC-B3BD-E501-6BE4-8FDB34C9EE9C}"/>
                  </a:ext>
                </a:extLst>
              </p:cNvPr>
              <p:cNvSpPr/>
              <p:nvPr/>
            </p:nvSpPr>
            <p:spPr>
              <a:xfrm>
                <a:off x="5871551" y="1310107"/>
                <a:ext cx="533400" cy="533400"/>
              </a:xfrm>
              <a:prstGeom prst="triangle">
                <a:avLst/>
              </a:pr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7" name="Group 127">
              <a:extLst>
                <a:ext uri="{FF2B5EF4-FFF2-40B4-BE49-F238E27FC236}">
                  <a16:creationId xmlns:a16="http://schemas.microsoft.com/office/drawing/2014/main" id="{003C1B07-026F-EFDA-E8C7-CD0F955ACC95}"/>
                </a:ext>
              </a:extLst>
            </p:cNvPr>
            <p:cNvGrpSpPr/>
            <p:nvPr/>
          </p:nvGrpSpPr>
          <p:grpSpPr>
            <a:xfrm>
              <a:off x="7911147" y="2420527"/>
              <a:ext cx="1839376" cy="2016946"/>
              <a:chOff x="6390225" y="1310107"/>
              <a:chExt cx="1839376" cy="2016946"/>
            </a:xfrm>
          </p:grpSpPr>
          <p:sp>
            <p:nvSpPr>
              <p:cNvPr id="23" name="U-Turn Arrow 97">
                <a:extLst>
                  <a:ext uri="{FF2B5EF4-FFF2-40B4-BE49-F238E27FC236}">
                    <a16:creationId xmlns:a16="http://schemas.microsoft.com/office/drawing/2014/main" id="{1C0B1797-EA56-B021-35F0-2E5CAC2521A6}"/>
                  </a:ext>
                </a:extLst>
              </p:cNvPr>
              <p:cNvSpPr/>
              <p:nvPr/>
            </p:nvSpPr>
            <p:spPr>
              <a:xfrm rot="10800000">
                <a:off x="6390225" y="1672057"/>
                <a:ext cx="1672234" cy="1654996"/>
              </a:xfrm>
              <a:prstGeom prst="uturnArrow">
                <a:avLst>
                  <a:gd name="adj1" fmla="val 12130"/>
                  <a:gd name="adj2" fmla="val 12902"/>
                  <a:gd name="adj3" fmla="val 0"/>
                  <a:gd name="adj4" fmla="val 47102"/>
                  <a:gd name="adj5" fmla="val 51834"/>
                </a:avLst>
              </a:prstGeom>
              <a:solidFill>
                <a:srgbClr val="799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4" name="Isosceles Triangle 103">
                <a:extLst>
                  <a:ext uri="{FF2B5EF4-FFF2-40B4-BE49-F238E27FC236}">
                    <a16:creationId xmlns:a16="http://schemas.microsoft.com/office/drawing/2014/main" id="{1CF198D5-3044-B064-6D05-95D98E081724}"/>
                  </a:ext>
                </a:extLst>
              </p:cNvPr>
              <p:cNvSpPr/>
              <p:nvPr/>
            </p:nvSpPr>
            <p:spPr>
              <a:xfrm>
                <a:off x="7696201" y="1310107"/>
                <a:ext cx="533400" cy="533400"/>
              </a:xfrm>
              <a:prstGeom prst="triangle">
                <a:avLst/>
              </a:prstGeom>
              <a:solidFill>
                <a:srgbClr val="799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8" name="Group 111">
              <a:extLst>
                <a:ext uri="{FF2B5EF4-FFF2-40B4-BE49-F238E27FC236}">
                  <a16:creationId xmlns:a16="http://schemas.microsoft.com/office/drawing/2014/main" id="{DDBB7C0E-523A-4001-8AA2-5BE1AB5D5EBC}"/>
                </a:ext>
              </a:extLst>
            </p:cNvPr>
            <p:cNvGrpSpPr/>
            <p:nvPr/>
          </p:nvGrpSpPr>
          <p:grpSpPr>
            <a:xfrm>
              <a:off x="4647452" y="3171689"/>
              <a:ext cx="987150" cy="987150"/>
              <a:chOff x="3126530" y="2070794"/>
              <a:chExt cx="987150" cy="987150"/>
            </a:xfrm>
          </p:grpSpPr>
          <p:sp>
            <p:nvSpPr>
              <p:cNvPr id="21" name="Freeform 79">
                <a:extLst>
                  <a:ext uri="{FF2B5EF4-FFF2-40B4-BE49-F238E27FC236}">
                    <a16:creationId xmlns:a16="http://schemas.microsoft.com/office/drawing/2014/main" id="{0E30A3C2-3791-C0AD-A43E-8F375763C929}"/>
                  </a:ext>
                </a:extLst>
              </p:cNvPr>
              <p:cNvSpPr/>
              <p:nvPr/>
            </p:nvSpPr>
            <p:spPr>
              <a:xfrm>
                <a:off x="3126530"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BAC68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2" name="Freeform 144">
                <a:extLst>
                  <a:ext uri="{FF2B5EF4-FFF2-40B4-BE49-F238E27FC236}">
                    <a16:creationId xmlns:a16="http://schemas.microsoft.com/office/drawing/2014/main" id="{61115413-D576-D043-30F4-4280122FF3D2}"/>
                  </a:ext>
                </a:extLst>
              </p:cNvPr>
              <p:cNvSpPr>
                <a:spLocks noEditPoints="1"/>
              </p:cNvSpPr>
              <p:nvPr/>
            </p:nvSpPr>
            <p:spPr bwMode="auto">
              <a:xfrm>
                <a:off x="3362981" y="2341493"/>
                <a:ext cx="514019" cy="44575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9" name="Group 113">
              <a:extLst>
                <a:ext uri="{FF2B5EF4-FFF2-40B4-BE49-F238E27FC236}">
                  <a16:creationId xmlns:a16="http://schemas.microsoft.com/office/drawing/2014/main" id="{C8CEC594-72AB-40BC-B8B6-CD72BF57DBDB}"/>
                </a:ext>
              </a:extLst>
            </p:cNvPr>
            <p:cNvGrpSpPr/>
            <p:nvPr/>
          </p:nvGrpSpPr>
          <p:grpSpPr>
            <a:xfrm>
              <a:off x="6487464" y="3171689"/>
              <a:ext cx="987150" cy="987150"/>
              <a:chOff x="4966542" y="2070794"/>
              <a:chExt cx="987150" cy="987150"/>
            </a:xfrm>
          </p:grpSpPr>
          <p:sp>
            <p:nvSpPr>
              <p:cNvPr id="19" name="Freeform 92">
                <a:extLst>
                  <a:ext uri="{FF2B5EF4-FFF2-40B4-BE49-F238E27FC236}">
                    <a16:creationId xmlns:a16="http://schemas.microsoft.com/office/drawing/2014/main" id="{D18F4EDB-E706-5BEC-E6A0-CA8A47AC273F}"/>
                  </a:ext>
                </a:extLst>
              </p:cNvPr>
              <p:cNvSpPr/>
              <p:nvPr/>
            </p:nvSpPr>
            <p:spPr>
              <a:xfrm>
                <a:off x="4966542"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A3BFA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0" name="Freeform 71">
                <a:extLst>
                  <a:ext uri="{FF2B5EF4-FFF2-40B4-BE49-F238E27FC236}">
                    <a16:creationId xmlns:a16="http://schemas.microsoft.com/office/drawing/2014/main" id="{0666BD39-2FA6-8F92-E437-71FB427A204A}"/>
                  </a:ext>
                </a:extLst>
              </p:cNvPr>
              <p:cNvSpPr>
                <a:spLocks noEditPoints="1"/>
              </p:cNvSpPr>
              <p:nvPr/>
            </p:nvSpPr>
            <p:spPr bwMode="auto">
              <a:xfrm>
                <a:off x="5207467" y="2331398"/>
                <a:ext cx="497266" cy="465942"/>
              </a:xfrm>
              <a:custGeom>
                <a:avLst/>
                <a:gdLst/>
                <a:ahLst/>
                <a:cxnLst>
                  <a:cxn ang="0">
                    <a:pos x="65" y="22"/>
                  </a:cxn>
                  <a:cxn ang="0">
                    <a:pos x="26" y="45"/>
                  </a:cxn>
                  <a:cxn ang="0">
                    <a:pos x="0" y="26"/>
                  </a:cxn>
                  <a:cxn ang="0">
                    <a:pos x="39" y="0"/>
                  </a:cxn>
                  <a:cxn ang="0">
                    <a:pos x="65" y="22"/>
                  </a:cxn>
                  <a:cxn ang="0">
                    <a:pos x="65" y="69"/>
                  </a:cxn>
                  <a:cxn ang="0">
                    <a:pos x="39" y="91"/>
                  </a:cxn>
                  <a:cxn ang="0">
                    <a:pos x="0" y="67"/>
                  </a:cxn>
                  <a:cxn ang="0">
                    <a:pos x="26" y="45"/>
                  </a:cxn>
                  <a:cxn ang="0">
                    <a:pos x="65" y="69"/>
                  </a:cxn>
                  <a:cxn ang="0">
                    <a:pos x="101" y="97"/>
                  </a:cxn>
                  <a:cxn ang="0">
                    <a:pos x="65" y="119"/>
                  </a:cxn>
                  <a:cxn ang="0">
                    <a:pos x="65" y="119"/>
                  </a:cxn>
                  <a:cxn ang="0">
                    <a:pos x="65" y="119"/>
                  </a:cxn>
                  <a:cxn ang="0">
                    <a:pos x="65" y="119"/>
                  </a:cxn>
                  <a:cxn ang="0">
                    <a:pos x="65" y="119"/>
                  </a:cxn>
                  <a:cxn ang="0">
                    <a:pos x="26" y="97"/>
                  </a:cxn>
                  <a:cxn ang="0">
                    <a:pos x="26" y="89"/>
                  </a:cxn>
                  <a:cxn ang="0">
                    <a:pos x="39" y="95"/>
                  </a:cxn>
                  <a:cxn ang="0">
                    <a:pos x="65" y="74"/>
                  </a:cxn>
                  <a:cxn ang="0">
                    <a:pos x="65" y="74"/>
                  </a:cxn>
                  <a:cxn ang="0">
                    <a:pos x="65" y="74"/>
                  </a:cxn>
                  <a:cxn ang="0">
                    <a:pos x="65" y="74"/>
                  </a:cxn>
                  <a:cxn ang="0">
                    <a:pos x="65" y="74"/>
                  </a:cxn>
                  <a:cxn ang="0">
                    <a:pos x="91" y="95"/>
                  </a:cxn>
                  <a:cxn ang="0">
                    <a:pos x="101" y="89"/>
                  </a:cxn>
                  <a:cxn ang="0">
                    <a:pos x="101" y="97"/>
                  </a:cxn>
                  <a:cxn ang="0">
                    <a:pos x="127" y="26"/>
                  </a:cxn>
                  <a:cxn ang="0">
                    <a:pos x="101" y="45"/>
                  </a:cxn>
                  <a:cxn ang="0">
                    <a:pos x="65" y="22"/>
                  </a:cxn>
                  <a:cxn ang="0">
                    <a:pos x="91" y="0"/>
                  </a:cxn>
                  <a:cxn ang="0">
                    <a:pos x="127" y="26"/>
                  </a:cxn>
                  <a:cxn ang="0">
                    <a:pos x="127" y="67"/>
                  </a:cxn>
                  <a:cxn ang="0">
                    <a:pos x="91" y="91"/>
                  </a:cxn>
                  <a:cxn ang="0">
                    <a:pos x="65" y="69"/>
                  </a:cxn>
                  <a:cxn ang="0">
                    <a:pos x="101" y="45"/>
                  </a:cxn>
                  <a:cxn ang="0">
                    <a:pos x="127" y="67"/>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65" y="119"/>
                    </a:lnTo>
                    <a:lnTo>
                      <a:pt x="65" y="119"/>
                    </a:lnTo>
                    <a:lnTo>
                      <a:pt x="65" y="119"/>
                    </a:lnTo>
                    <a:lnTo>
                      <a:pt x="65" y="119"/>
                    </a:lnTo>
                    <a:lnTo>
                      <a:pt x="26" y="97"/>
                    </a:lnTo>
                    <a:lnTo>
                      <a:pt x="26" y="89"/>
                    </a:lnTo>
                    <a:lnTo>
                      <a:pt x="39" y="95"/>
                    </a:lnTo>
                    <a:lnTo>
                      <a:pt x="65" y="74"/>
                    </a:lnTo>
                    <a:lnTo>
                      <a:pt x="65" y="74"/>
                    </a:lnTo>
                    <a:lnTo>
                      <a:pt x="65" y="74"/>
                    </a:lnTo>
                    <a:lnTo>
                      <a:pt x="65" y="74"/>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nvGrpSpPr>
            <p:cNvPr id="10" name="Group 123">
              <a:extLst>
                <a:ext uri="{FF2B5EF4-FFF2-40B4-BE49-F238E27FC236}">
                  <a16:creationId xmlns:a16="http://schemas.microsoft.com/office/drawing/2014/main" id="{AFDD4A0E-A1DA-7702-BB72-F8C7D47B3D03}"/>
                </a:ext>
              </a:extLst>
            </p:cNvPr>
            <p:cNvGrpSpPr/>
            <p:nvPr/>
          </p:nvGrpSpPr>
          <p:grpSpPr>
            <a:xfrm>
              <a:off x="8312247" y="3171689"/>
              <a:ext cx="987150" cy="987150"/>
              <a:chOff x="6791325" y="2070794"/>
              <a:chExt cx="987150" cy="987150"/>
            </a:xfrm>
          </p:grpSpPr>
          <p:sp>
            <p:nvSpPr>
              <p:cNvPr id="11" name="Freeform 99">
                <a:extLst>
                  <a:ext uri="{FF2B5EF4-FFF2-40B4-BE49-F238E27FC236}">
                    <a16:creationId xmlns:a16="http://schemas.microsoft.com/office/drawing/2014/main" id="{417C357B-00CE-C4BA-8C4D-F676D73B2FA7}"/>
                  </a:ext>
                </a:extLst>
              </p:cNvPr>
              <p:cNvSpPr/>
              <p:nvPr/>
            </p:nvSpPr>
            <p:spPr>
              <a:xfrm>
                <a:off x="6791325" y="2070794"/>
                <a:ext cx="987150" cy="98715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79976B"/>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4000" kern="12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12" name="Group 133">
                <a:extLst>
                  <a:ext uri="{FF2B5EF4-FFF2-40B4-BE49-F238E27FC236}">
                    <a16:creationId xmlns:a16="http://schemas.microsoft.com/office/drawing/2014/main" id="{F50954E1-30EB-3606-BEB4-42822F919956}"/>
                  </a:ext>
                </a:extLst>
              </p:cNvPr>
              <p:cNvGrpSpPr/>
              <p:nvPr/>
            </p:nvGrpSpPr>
            <p:grpSpPr>
              <a:xfrm>
                <a:off x="6997703" y="2311400"/>
                <a:ext cx="504549" cy="505564"/>
                <a:chOff x="2436813" y="361950"/>
                <a:chExt cx="790575" cy="792163"/>
              </a:xfrm>
              <a:solidFill>
                <a:schemeClr val="bg1"/>
              </a:solidFill>
            </p:grpSpPr>
            <p:sp>
              <p:nvSpPr>
                <p:cNvPr id="13" name="Freeform 6">
                  <a:extLst>
                    <a:ext uri="{FF2B5EF4-FFF2-40B4-BE49-F238E27FC236}">
                      <a16:creationId xmlns:a16="http://schemas.microsoft.com/office/drawing/2014/main" id="{6E022B0C-FC80-8CB8-584C-968185370855}"/>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4" name="Freeform 7">
                  <a:extLst>
                    <a:ext uri="{FF2B5EF4-FFF2-40B4-BE49-F238E27FC236}">
                      <a16:creationId xmlns:a16="http://schemas.microsoft.com/office/drawing/2014/main" id="{9122FC91-E33F-F797-413D-223E87B680AA}"/>
                    </a:ext>
                  </a:extLst>
                </p:cNvPr>
                <p:cNvSpPr>
                  <a:spLocks noEditPoints="1"/>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5" name="Freeform 8">
                  <a:extLst>
                    <a:ext uri="{FF2B5EF4-FFF2-40B4-BE49-F238E27FC236}">
                      <a16:creationId xmlns:a16="http://schemas.microsoft.com/office/drawing/2014/main" id="{1626DE5A-AFF9-80C0-A0F8-E1D5B4D1BCEA}"/>
                    </a:ext>
                  </a:extLst>
                </p:cNvPr>
                <p:cNvSpPr>
                  <a:spLocks noEditPoints="1"/>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6" name="Freeform 9">
                  <a:extLst>
                    <a:ext uri="{FF2B5EF4-FFF2-40B4-BE49-F238E27FC236}">
                      <a16:creationId xmlns:a16="http://schemas.microsoft.com/office/drawing/2014/main" id="{E492B7D5-BCD0-C195-6250-5D5148127200}"/>
                    </a:ext>
                  </a:extLst>
                </p:cNvPr>
                <p:cNvSpPr>
                  <a:spLocks noEditPoints="1"/>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7" name="Freeform 10">
                  <a:extLst>
                    <a:ext uri="{FF2B5EF4-FFF2-40B4-BE49-F238E27FC236}">
                      <a16:creationId xmlns:a16="http://schemas.microsoft.com/office/drawing/2014/main" id="{54294DCA-1AAC-1388-B508-4ADA56D61C3A}"/>
                    </a:ext>
                  </a:extLst>
                </p:cNvPr>
                <p:cNvSpPr>
                  <a:spLocks noEditPoints="1"/>
                </p:cNvSpPr>
                <p:nvPr/>
              </p:nvSpPr>
              <p:spPr bwMode="auto">
                <a:xfrm>
                  <a:off x="2684463" y="609600"/>
                  <a:ext cx="501649"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8" name="Freeform 11">
                  <a:extLst>
                    <a:ext uri="{FF2B5EF4-FFF2-40B4-BE49-F238E27FC236}">
                      <a16:creationId xmlns:a16="http://schemas.microsoft.com/office/drawing/2014/main" id="{E7FF6E26-E54F-B133-BBC1-7CF6158CA8C7}"/>
                    </a:ext>
                  </a:extLst>
                </p:cNvPr>
                <p:cNvSpPr>
                  <a:spLocks noEditPoints="1"/>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solidFill>
                      <a:schemeClr val="bg1">
                        <a:lumMod val="65000"/>
                      </a:schemeClr>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grpSp>
      <p:grpSp>
        <p:nvGrpSpPr>
          <p:cNvPr id="33" name="组合 32">
            <a:extLst>
              <a:ext uri="{FF2B5EF4-FFF2-40B4-BE49-F238E27FC236}">
                <a16:creationId xmlns:a16="http://schemas.microsoft.com/office/drawing/2014/main" id="{711E14EA-0541-071E-DBC1-F83D3BFF0E57}"/>
              </a:ext>
            </a:extLst>
          </p:cNvPr>
          <p:cNvGrpSpPr/>
          <p:nvPr/>
        </p:nvGrpSpPr>
        <p:grpSpPr>
          <a:xfrm>
            <a:off x="1376473" y="4193047"/>
            <a:ext cx="2312500" cy="1719714"/>
            <a:chOff x="2136360" y="3893492"/>
            <a:chExt cx="1886136" cy="1719714"/>
          </a:xfrm>
        </p:grpSpPr>
        <p:sp>
          <p:nvSpPr>
            <p:cNvPr id="34" name="文本框 33">
              <a:extLst>
                <a:ext uri="{FF2B5EF4-FFF2-40B4-BE49-F238E27FC236}">
                  <a16:creationId xmlns:a16="http://schemas.microsoft.com/office/drawing/2014/main" id="{4CC88E0C-AA99-FF18-4AD3-1FE559D8DAB3}"/>
                </a:ext>
              </a:extLst>
            </p:cNvPr>
            <p:cNvSpPr txBox="1"/>
            <p:nvPr/>
          </p:nvSpPr>
          <p:spPr>
            <a:xfrm>
              <a:off x="2136360" y="4262824"/>
              <a:ext cx="1886136" cy="135038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35" name="矩形 34">
              <a:extLst>
                <a:ext uri="{FF2B5EF4-FFF2-40B4-BE49-F238E27FC236}">
                  <a16:creationId xmlns:a16="http://schemas.microsoft.com/office/drawing/2014/main" id="{46B40827-AFC9-0D68-EDAF-AC532DA06161}"/>
                </a:ext>
              </a:extLst>
            </p:cNvPr>
            <p:cNvSpPr/>
            <p:nvPr/>
          </p:nvSpPr>
          <p:spPr>
            <a:xfrm>
              <a:off x="2483265" y="3893493"/>
              <a:ext cx="1155009"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grpSp>
        <p:nvGrpSpPr>
          <p:cNvPr id="36" name="组合 35">
            <a:extLst>
              <a:ext uri="{FF2B5EF4-FFF2-40B4-BE49-F238E27FC236}">
                <a16:creationId xmlns:a16="http://schemas.microsoft.com/office/drawing/2014/main" id="{68BF24D6-53F1-AC2C-09C1-D8DA2824671C}"/>
              </a:ext>
            </a:extLst>
          </p:cNvPr>
          <p:cNvGrpSpPr/>
          <p:nvPr/>
        </p:nvGrpSpPr>
        <p:grpSpPr>
          <a:xfrm>
            <a:off x="3737297" y="4208780"/>
            <a:ext cx="2312500" cy="1719714"/>
            <a:chOff x="2136360" y="3893492"/>
            <a:chExt cx="1886136" cy="1719714"/>
          </a:xfrm>
        </p:grpSpPr>
        <p:sp>
          <p:nvSpPr>
            <p:cNvPr id="37" name="文本框 36">
              <a:extLst>
                <a:ext uri="{FF2B5EF4-FFF2-40B4-BE49-F238E27FC236}">
                  <a16:creationId xmlns:a16="http://schemas.microsoft.com/office/drawing/2014/main" id="{749B317C-5F81-3DF4-D745-4BC22D47DD1E}"/>
                </a:ext>
              </a:extLst>
            </p:cNvPr>
            <p:cNvSpPr txBox="1"/>
            <p:nvPr/>
          </p:nvSpPr>
          <p:spPr>
            <a:xfrm>
              <a:off x="2136359" y="4262824"/>
              <a:ext cx="1886136" cy="135038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38" name="矩形 37">
              <a:extLst>
                <a:ext uri="{FF2B5EF4-FFF2-40B4-BE49-F238E27FC236}">
                  <a16:creationId xmlns:a16="http://schemas.microsoft.com/office/drawing/2014/main" id="{3E62A96A-E679-F7C8-3DE0-FC88DA6E7568}"/>
                </a:ext>
              </a:extLst>
            </p:cNvPr>
            <p:cNvSpPr/>
            <p:nvPr/>
          </p:nvSpPr>
          <p:spPr>
            <a:xfrm>
              <a:off x="2483264" y="3893491"/>
              <a:ext cx="1155009"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grpSp>
        <p:nvGrpSpPr>
          <p:cNvPr id="39" name="组合 38">
            <a:extLst>
              <a:ext uri="{FF2B5EF4-FFF2-40B4-BE49-F238E27FC236}">
                <a16:creationId xmlns:a16="http://schemas.microsoft.com/office/drawing/2014/main" id="{3793664C-96A0-BC60-2D39-14D2CF84E42E}"/>
              </a:ext>
            </a:extLst>
          </p:cNvPr>
          <p:cNvGrpSpPr/>
          <p:nvPr/>
        </p:nvGrpSpPr>
        <p:grpSpPr>
          <a:xfrm>
            <a:off x="6096000" y="4193047"/>
            <a:ext cx="2312500" cy="1719714"/>
            <a:chOff x="2136360" y="3893492"/>
            <a:chExt cx="1886136" cy="1719714"/>
          </a:xfrm>
        </p:grpSpPr>
        <p:sp>
          <p:nvSpPr>
            <p:cNvPr id="40" name="文本框 39">
              <a:extLst>
                <a:ext uri="{FF2B5EF4-FFF2-40B4-BE49-F238E27FC236}">
                  <a16:creationId xmlns:a16="http://schemas.microsoft.com/office/drawing/2014/main" id="{D142C19C-C66B-87CE-6414-BB9B909CD0AE}"/>
                </a:ext>
              </a:extLst>
            </p:cNvPr>
            <p:cNvSpPr txBox="1"/>
            <p:nvPr/>
          </p:nvSpPr>
          <p:spPr>
            <a:xfrm>
              <a:off x="2136360" y="4262824"/>
              <a:ext cx="1886136" cy="135038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41" name="矩形 40">
              <a:extLst>
                <a:ext uri="{FF2B5EF4-FFF2-40B4-BE49-F238E27FC236}">
                  <a16:creationId xmlns:a16="http://schemas.microsoft.com/office/drawing/2014/main" id="{9360353F-EADB-7D84-6232-29249BCCC832}"/>
                </a:ext>
              </a:extLst>
            </p:cNvPr>
            <p:cNvSpPr/>
            <p:nvPr/>
          </p:nvSpPr>
          <p:spPr>
            <a:xfrm>
              <a:off x="2483264" y="3893493"/>
              <a:ext cx="1155009"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grpSp>
        <p:nvGrpSpPr>
          <p:cNvPr id="42" name="组合 41">
            <a:extLst>
              <a:ext uri="{FF2B5EF4-FFF2-40B4-BE49-F238E27FC236}">
                <a16:creationId xmlns:a16="http://schemas.microsoft.com/office/drawing/2014/main" id="{181A0B1F-06CC-5E4F-A7D1-41559A5485A9}"/>
              </a:ext>
            </a:extLst>
          </p:cNvPr>
          <p:cNvGrpSpPr/>
          <p:nvPr/>
        </p:nvGrpSpPr>
        <p:grpSpPr>
          <a:xfrm>
            <a:off x="8408498" y="4198448"/>
            <a:ext cx="2312500" cy="1719714"/>
            <a:chOff x="2136360" y="3893492"/>
            <a:chExt cx="1886136" cy="1719714"/>
          </a:xfrm>
        </p:grpSpPr>
        <p:sp>
          <p:nvSpPr>
            <p:cNvPr id="43" name="文本框 42">
              <a:extLst>
                <a:ext uri="{FF2B5EF4-FFF2-40B4-BE49-F238E27FC236}">
                  <a16:creationId xmlns:a16="http://schemas.microsoft.com/office/drawing/2014/main" id="{9F69B5E1-F7BC-BF11-4675-F0695AC28A48}"/>
                </a:ext>
              </a:extLst>
            </p:cNvPr>
            <p:cNvSpPr txBox="1"/>
            <p:nvPr/>
          </p:nvSpPr>
          <p:spPr>
            <a:xfrm>
              <a:off x="2136360" y="4262824"/>
              <a:ext cx="1886136" cy="1350382"/>
            </a:xfrm>
            <a:prstGeom prst="rect">
              <a:avLst/>
            </a:prstGeom>
            <a:noFill/>
          </p:spPr>
          <p:txBody>
            <a:bodyPr wrap="square" rtlCol="0">
              <a:normAutofit/>
            </a:bodyPr>
            <a:lstStyle/>
            <a:p>
              <a:pPr algn="ctr">
                <a:lnSpc>
                  <a:spcPct val="120000"/>
                </a:lnSpc>
              </a:pPr>
              <a:r>
                <a:rPr lang="zh-TW" altLang="zh-TW" sz="1400">
                  <a:solidFill>
                    <a:schemeClr val="bg1">
                      <a:lumMod val="65000"/>
                    </a:schemeClr>
                  </a:solidFill>
                  <a:latin typeface="Source Han Sans TC"/>
                  <a:ea typeface="Source Han Sans TC"/>
                  <a:cs typeface="Arial" panose="020B0604020202020204" pitchFamily="34" charset="0"/>
                  <a:sym typeface="思源黑体 Medium" panose="020B0600000000000000" pitchFamily="34" charset="-122"/>
                </a:rPr>
                <a:t>在此輸入文字內容，文字不易太多，以簡練為主，此範本作品在此輸入文字內容；</a:t>
              </a:r>
              <a:endParaRPr lang="zh-CN" altLang="en-US" sz="14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44" name="矩形 43">
              <a:extLst>
                <a:ext uri="{FF2B5EF4-FFF2-40B4-BE49-F238E27FC236}">
                  <a16:creationId xmlns:a16="http://schemas.microsoft.com/office/drawing/2014/main" id="{BAA0D2F8-DF68-6010-776B-3145DDBA1C5F}"/>
                </a:ext>
              </a:extLst>
            </p:cNvPr>
            <p:cNvSpPr/>
            <p:nvPr/>
          </p:nvSpPr>
          <p:spPr>
            <a:xfrm>
              <a:off x="2483264" y="3893493"/>
              <a:ext cx="1155009" cy="461772"/>
            </a:xfrm>
            <a:prstGeom prst="rect">
              <a:avLst/>
            </a:prstGeom>
          </p:spPr>
          <p:txBody>
            <a:bodyPr wrap="none">
              <a:normAutofit/>
            </a:bodyPr>
            <a:lstStyle/>
            <a:p>
              <a:pPr marL="0" marR="0" lvl="0" indent="0" algn="ctr" defTabSz="914400" rtl="0" eaLnBrk="1" fontAlgn="auto" latinLnBrk="0" hangingPunct="1">
                <a:lnSpc>
                  <a:spcPct val="100000"/>
                </a:lnSpc>
                <a:spcBef>
                  <a:spcPct val="0"/>
                </a:spcBef>
                <a:spcAft>
                  <a:spcPct val="0"/>
                </a:spcAft>
                <a:buClrTx/>
                <a:buSzTx/>
                <a:buFontTx/>
                <a:buNone/>
              </a:pPr>
              <a:r>
                <a:rPr kumimoji="0" lang="zh-TW" altLang="zh-TW" sz="2400" i="0" u="none" strike="noStrike" kern="1200" cap="none" spc="0" normalizeH="0" baseline="0" noProof="0">
                  <a:ln>
                    <a:noFill/>
                  </a:ln>
                  <a:solidFill>
                    <a:schemeClr val="bg1">
                      <a:lumMod val="65000"/>
                    </a:schemeClr>
                  </a:solidFill>
                  <a:effectLst/>
                  <a:uLnTx/>
                  <a:uFillTx/>
                  <a:latin typeface="Source Han Sans TC"/>
                  <a:ea typeface="Source Han Sans TC"/>
                  <a:sym typeface="思源黑体 Medium" panose="020B0600000000000000" pitchFamily="34" charset="-122"/>
                </a:rPr>
                <a:t>輸入標題</a:t>
              </a:r>
              <a:endParaRPr kumimoji="0" lang="en-US" altLang="zh-CN" sz="2400" i="0" u="none" strike="noStrike" kern="1200" cap="none" spc="0" normalizeH="0" baseline="0" noProof="0">
                <a:ln>
                  <a:noFill/>
                </a:ln>
                <a:solidFill>
                  <a:schemeClr val="bg1">
                    <a:lumMod val="65000"/>
                  </a:schemeClr>
                </a:solidFill>
                <a:effectLst/>
                <a:uLnTx/>
                <a:uFillTx/>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grpSp>
    </p:spTree>
    <p:extLst>
      <p:ext uri="{BB962C8B-B14F-4D97-AF65-F5344CB8AC3E}">
        <p14:creationId xmlns:p14="http://schemas.microsoft.com/office/powerpoint/2010/main" val="4197680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1000"/>
                                        <p:tgtEl>
                                          <p:spTgt spid="39"/>
                                        </p:tgtEl>
                                      </p:cBhvr>
                                    </p:animEffect>
                                    <p:anim calcmode="lin" valueType="num">
                                      <p:cBhvr>
                                        <p:cTn id="29" dur="1000" fill="hold"/>
                                        <p:tgtEl>
                                          <p:spTgt spid="39"/>
                                        </p:tgtEl>
                                        <p:attrNameLst>
                                          <p:attrName>ppt_x</p:attrName>
                                        </p:attrNameLst>
                                      </p:cBhvr>
                                      <p:tavLst>
                                        <p:tav tm="0">
                                          <p:val>
                                            <p:strVal val="#ppt_x"/>
                                          </p:val>
                                        </p:tav>
                                        <p:tav tm="100000">
                                          <p:val>
                                            <p:strVal val="#ppt_x"/>
                                          </p:val>
                                        </p:tav>
                                      </p:tavLst>
                                    </p:anim>
                                    <p:anim calcmode="lin" valueType="num">
                                      <p:cBhvr>
                                        <p:cTn id="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8A943D6-135B-B2F5-4D5C-A8C1D3A57F89}"/>
              </a:ext>
            </a:extLst>
          </p:cNvPr>
          <p:cNvGrpSpPr/>
          <p:nvPr/>
        </p:nvGrpSpPr>
        <p:grpSpPr>
          <a:xfrm>
            <a:off x="4444438" y="1707715"/>
            <a:ext cx="3303124" cy="3303123"/>
            <a:chOff x="4302751" y="1746538"/>
            <a:chExt cx="3636931" cy="3636931"/>
          </a:xfrm>
        </p:grpSpPr>
        <p:sp>
          <p:nvSpPr>
            <p:cNvPr id="3" name="Rectangle 6">
              <a:extLst>
                <a:ext uri="{FF2B5EF4-FFF2-40B4-BE49-F238E27FC236}">
                  <a16:creationId xmlns:a16="http://schemas.microsoft.com/office/drawing/2014/main" id="{86A7191E-EC62-057C-FB27-5C0EF76D1396}"/>
                </a:ext>
              </a:extLst>
            </p:cNvPr>
            <p:cNvSpPr>
              <a:spLocks noChangeArrowheads="1"/>
            </p:cNvSpPr>
            <p:nvPr/>
          </p:nvSpPr>
          <p:spPr bwMode="auto">
            <a:xfrm>
              <a:off x="4302751" y="1746538"/>
              <a:ext cx="3636931" cy="3636931"/>
            </a:xfrm>
            <a:prstGeom prst="rect">
              <a:avLst/>
            </a:prstGeom>
            <a:noFill/>
            <a:ln w="9525">
              <a:noFill/>
              <a:miter lim="800000"/>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4" name="Group 16">
              <a:extLst>
                <a:ext uri="{FF2B5EF4-FFF2-40B4-BE49-F238E27FC236}">
                  <a16:creationId xmlns:a16="http://schemas.microsoft.com/office/drawing/2014/main" id="{DB04E192-834C-07AE-A1F0-B40E693DED76}"/>
                </a:ext>
              </a:extLst>
            </p:cNvPr>
            <p:cNvGrpSpPr/>
            <p:nvPr/>
          </p:nvGrpSpPr>
          <p:grpSpPr>
            <a:xfrm>
              <a:off x="5475928" y="2932943"/>
              <a:ext cx="1273215" cy="1275696"/>
              <a:chOff x="5475928" y="3602345"/>
              <a:chExt cx="1273215" cy="1275696"/>
            </a:xfrm>
          </p:grpSpPr>
          <p:sp>
            <p:nvSpPr>
              <p:cNvPr id="18" name="Oval 13">
                <a:extLst>
                  <a:ext uri="{FF2B5EF4-FFF2-40B4-BE49-F238E27FC236}">
                    <a16:creationId xmlns:a16="http://schemas.microsoft.com/office/drawing/2014/main" id="{DF15C4A4-2CAD-CF7F-39DE-30298CF9A789}"/>
                  </a:ext>
                </a:extLst>
              </p:cNvPr>
              <p:cNvSpPr>
                <a:spLocks noChangeArrowheads="1"/>
              </p:cNvSpPr>
              <p:nvPr/>
            </p:nvSpPr>
            <p:spPr bwMode="auto">
              <a:xfrm>
                <a:off x="5475928" y="3602345"/>
                <a:ext cx="1273215" cy="1275696"/>
              </a:xfrm>
              <a:prstGeom prst="ellipse">
                <a:avLst/>
              </a:prstGeom>
              <a:solidFill>
                <a:schemeClr val="bg1">
                  <a:lumMod val="8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nvGrpSpPr>
              <p:cNvPr id="19" name="Group 18">
                <a:extLst>
                  <a:ext uri="{FF2B5EF4-FFF2-40B4-BE49-F238E27FC236}">
                    <a16:creationId xmlns:a16="http://schemas.microsoft.com/office/drawing/2014/main" id="{8E20B059-6F45-E486-81FB-F7CAD4B8655A}"/>
                  </a:ext>
                </a:extLst>
              </p:cNvPr>
              <p:cNvGrpSpPr/>
              <p:nvPr/>
            </p:nvGrpSpPr>
            <p:grpSpPr>
              <a:xfrm>
                <a:off x="5501557" y="3606478"/>
                <a:ext cx="1233530" cy="1234357"/>
                <a:chOff x="5501557" y="3606478"/>
                <a:chExt cx="1233530" cy="1234357"/>
              </a:xfrm>
            </p:grpSpPr>
            <p:sp>
              <p:nvSpPr>
                <p:cNvPr id="20" name="Oval 14">
                  <a:extLst>
                    <a:ext uri="{FF2B5EF4-FFF2-40B4-BE49-F238E27FC236}">
                      <a16:creationId xmlns:a16="http://schemas.microsoft.com/office/drawing/2014/main" id="{04EAA47E-BD50-E0A7-DE7B-AFF2C1D18762}"/>
                    </a:ext>
                  </a:extLst>
                </p:cNvPr>
                <p:cNvSpPr>
                  <a:spLocks noChangeArrowheads="1"/>
                </p:cNvSpPr>
                <p:nvPr/>
              </p:nvSpPr>
              <p:spPr bwMode="auto">
                <a:xfrm>
                  <a:off x="5501557" y="3606478"/>
                  <a:ext cx="1233530" cy="1234357"/>
                </a:xfrm>
                <a:prstGeom prst="ellipse">
                  <a:avLst/>
                </a:pr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21" name="Oval 15">
                  <a:extLst>
                    <a:ext uri="{FF2B5EF4-FFF2-40B4-BE49-F238E27FC236}">
                      <a16:creationId xmlns:a16="http://schemas.microsoft.com/office/drawing/2014/main" id="{E23BB181-AA4C-48DB-5F00-A26AAAACE3BE}"/>
                    </a:ext>
                  </a:extLst>
                </p:cNvPr>
                <p:cNvSpPr>
                  <a:spLocks noChangeArrowheads="1"/>
                </p:cNvSpPr>
                <p:nvPr/>
              </p:nvSpPr>
              <p:spPr bwMode="auto">
                <a:xfrm>
                  <a:off x="5537108" y="3642030"/>
                  <a:ext cx="1164082" cy="1163256"/>
                </a:xfrm>
                <a:prstGeom prst="ellipse">
                  <a:avLst/>
                </a:prstGeom>
                <a:solidFill>
                  <a:srgbClr val="E2C351"/>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solidFill>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grpSp>
        <p:sp>
          <p:nvSpPr>
            <p:cNvPr id="5" name="Freeform 16">
              <a:extLst>
                <a:ext uri="{FF2B5EF4-FFF2-40B4-BE49-F238E27FC236}">
                  <a16:creationId xmlns:a16="http://schemas.microsoft.com/office/drawing/2014/main" id="{E2911447-8B7E-0D68-D66F-66E4D9D9B39B}"/>
                </a:ext>
              </a:extLst>
            </p:cNvPr>
            <p:cNvSpPr/>
            <p:nvPr/>
          </p:nvSpPr>
          <p:spPr bwMode="auto">
            <a:xfrm>
              <a:off x="4513576" y="1897008"/>
              <a:ext cx="2440604" cy="1380694"/>
            </a:xfrm>
            <a:custGeom>
              <a:avLst/>
              <a:gdLst>
                <a:gd name="T0" fmla="*/ 1248 w 1248"/>
                <a:gd name="T1" fmla="*/ 706 h 706"/>
                <a:gd name="T2" fmla="*/ 1233 w 1248"/>
                <a:gd name="T3" fmla="*/ 520 h 706"/>
                <a:gd name="T4" fmla="*/ 1192 w 1248"/>
                <a:gd name="T5" fmla="*/ 567 h 706"/>
                <a:gd name="T6" fmla="*/ 1182 w 1248"/>
                <a:gd name="T7" fmla="*/ 542 h 706"/>
                <a:gd name="T8" fmla="*/ 623 w 1248"/>
                <a:gd name="T9" fmla="*/ 282 h 706"/>
                <a:gd name="T10" fmla="*/ 312 w 1248"/>
                <a:gd name="T11" fmla="*/ 0 h 706"/>
                <a:gd name="T12" fmla="*/ 0 w 1248"/>
                <a:gd name="T13" fmla="*/ 312 h 706"/>
                <a:gd name="T14" fmla="*/ 226 w 1248"/>
                <a:gd name="T15" fmla="*/ 612 h 706"/>
                <a:gd name="T16" fmla="*/ 226 w 1248"/>
                <a:gd name="T17" fmla="*/ 613 h 706"/>
                <a:gd name="T18" fmla="*/ 250 w 1248"/>
                <a:gd name="T19" fmla="*/ 619 h 706"/>
                <a:gd name="T20" fmla="*/ 251 w 1248"/>
                <a:gd name="T21" fmla="*/ 618 h 706"/>
                <a:gd name="T22" fmla="*/ 251 w 1248"/>
                <a:gd name="T23" fmla="*/ 619 h 706"/>
                <a:gd name="T24" fmla="*/ 511 w 1248"/>
                <a:gd name="T25" fmla="*/ 369 h 706"/>
                <a:gd name="T26" fmla="*/ 627 w 1248"/>
                <a:gd name="T27" fmla="*/ 329 h 706"/>
                <a:gd name="T28" fmla="*/ 1181 w 1248"/>
                <a:gd name="T29" fmla="*/ 572 h 706"/>
                <a:gd name="T30" fmla="*/ 1117 w 1248"/>
                <a:gd name="T31" fmla="*/ 573 h 706"/>
                <a:gd name="T32" fmla="*/ 1248 w 1248"/>
                <a:gd name="T33"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8" h="706">
                  <a:moveTo>
                    <a:pt x="1248" y="706"/>
                  </a:moveTo>
                  <a:cubicBezTo>
                    <a:pt x="1233" y="520"/>
                    <a:pt x="1233" y="520"/>
                    <a:pt x="1233" y="520"/>
                  </a:cubicBezTo>
                  <a:cubicBezTo>
                    <a:pt x="1192" y="567"/>
                    <a:pt x="1192" y="567"/>
                    <a:pt x="1192" y="567"/>
                  </a:cubicBezTo>
                  <a:cubicBezTo>
                    <a:pt x="1188" y="556"/>
                    <a:pt x="1187" y="553"/>
                    <a:pt x="1182" y="542"/>
                  </a:cubicBezTo>
                  <a:cubicBezTo>
                    <a:pt x="1086" y="336"/>
                    <a:pt x="851" y="233"/>
                    <a:pt x="623" y="282"/>
                  </a:cubicBezTo>
                  <a:cubicBezTo>
                    <a:pt x="607" y="124"/>
                    <a:pt x="474" y="0"/>
                    <a:pt x="312" y="0"/>
                  </a:cubicBezTo>
                  <a:cubicBezTo>
                    <a:pt x="140" y="0"/>
                    <a:pt x="0" y="140"/>
                    <a:pt x="0" y="312"/>
                  </a:cubicBezTo>
                  <a:cubicBezTo>
                    <a:pt x="0" y="455"/>
                    <a:pt x="96" y="575"/>
                    <a:pt x="226" y="612"/>
                  </a:cubicBezTo>
                  <a:cubicBezTo>
                    <a:pt x="226" y="613"/>
                    <a:pt x="226" y="613"/>
                    <a:pt x="226" y="613"/>
                  </a:cubicBezTo>
                  <a:cubicBezTo>
                    <a:pt x="234" y="615"/>
                    <a:pt x="242" y="617"/>
                    <a:pt x="250" y="619"/>
                  </a:cubicBezTo>
                  <a:cubicBezTo>
                    <a:pt x="251" y="618"/>
                    <a:pt x="251" y="618"/>
                    <a:pt x="251" y="618"/>
                  </a:cubicBezTo>
                  <a:cubicBezTo>
                    <a:pt x="251" y="619"/>
                    <a:pt x="251" y="619"/>
                    <a:pt x="251" y="619"/>
                  </a:cubicBezTo>
                  <a:cubicBezTo>
                    <a:pt x="303" y="514"/>
                    <a:pt x="393" y="423"/>
                    <a:pt x="511" y="369"/>
                  </a:cubicBezTo>
                  <a:cubicBezTo>
                    <a:pt x="580" y="337"/>
                    <a:pt x="626" y="329"/>
                    <a:pt x="627" y="329"/>
                  </a:cubicBezTo>
                  <a:cubicBezTo>
                    <a:pt x="853" y="278"/>
                    <a:pt x="1082" y="370"/>
                    <a:pt x="1181" y="572"/>
                  </a:cubicBezTo>
                  <a:cubicBezTo>
                    <a:pt x="1117" y="573"/>
                    <a:pt x="1117" y="573"/>
                    <a:pt x="1117" y="573"/>
                  </a:cubicBezTo>
                  <a:cubicBezTo>
                    <a:pt x="1248" y="706"/>
                    <a:pt x="1248" y="706"/>
                    <a:pt x="1248" y="706"/>
                  </a:cubicBezTo>
                </a:path>
              </a:pathLst>
            </a:custGeom>
            <a:solidFill>
              <a:srgbClr val="B3C0A0"/>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6" name="Freeform 17">
              <a:extLst>
                <a:ext uri="{FF2B5EF4-FFF2-40B4-BE49-F238E27FC236}">
                  <a16:creationId xmlns:a16="http://schemas.microsoft.com/office/drawing/2014/main" id="{2046FE55-15AC-B1A2-F0AD-EC65275F88B8}"/>
                </a:ext>
              </a:extLst>
            </p:cNvPr>
            <p:cNvSpPr>
              <a:spLocks noEditPoints="1"/>
            </p:cNvSpPr>
            <p:nvPr/>
          </p:nvSpPr>
          <p:spPr bwMode="auto">
            <a:xfrm>
              <a:off x="4502001" y="1884607"/>
              <a:ext cx="2463754" cy="1404671"/>
            </a:xfrm>
            <a:custGeom>
              <a:avLst/>
              <a:gdLst>
                <a:gd name="T0" fmla="*/ 1254 w 1260"/>
                <a:gd name="T1" fmla="*/ 718 h 718"/>
                <a:gd name="T2" fmla="*/ 1250 w 1260"/>
                <a:gd name="T3" fmla="*/ 716 h 718"/>
                <a:gd name="T4" fmla="*/ 1119 w 1260"/>
                <a:gd name="T5" fmla="*/ 583 h 718"/>
                <a:gd name="T6" fmla="*/ 1117 w 1260"/>
                <a:gd name="T7" fmla="*/ 577 h 718"/>
                <a:gd name="T8" fmla="*/ 1123 w 1260"/>
                <a:gd name="T9" fmla="*/ 573 h 718"/>
                <a:gd name="T10" fmla="*/ 1175 w 1260"/>
                <a:gd name="T11" fmla="*/ 572 h 718"/>
                <a:gd name="T12" fmla="*/ 755 w 1260"/>
                <a:gd name="T13" fmla="*/ 327 h 718"/>
                <a:gd name="T14" fmla="*/ 634 w 1260"/>
                <a:gd name="T15" fmla="*/ 341 h 718"/>
                <a:gd name="T16" fmla="*/ 632 w 1260"/>
                <a:gd name="T17" fmla="*/ 341 h 718"/>
                <a:gd name="T18" fmla="*/ 632 w 1260"/>
                <a:gd name="T19" fmla="*/ 341 h 718"/>
                <a:gd name="T20" fmla="*/ 630 w 1260"/>
                <a:gd name="T21" fmla="*/ 342 h 718"/>
                <a:gd name="T22" fmla="*/ 630 w 1260"/>
                <a:gd name="T23" fmla="*/ 342 h 718"/>
                <a:gd name="T24" fmla="*/ 628 w 1260"/>
                <a:gd name="T25" fmla="*/ 341 h 718"/>
                <a:gd name="T26" fmla="*/ 520 w 1260"/>
                <a:gd name="T27" fmla="*/ 380 h 718"/>
                <a:gd name="T28" fmla="*/ 263 w 1260"/>
                <a:gd name="T29" fmla="*/ 627 h 718"/>
                <a:gd name="T30" fmla="*/ 257 w 1260"/>
                <a:gd name="T31" fmla="*/ 631 h 718"/>
                <a:gd name="T32" fmla="*/ 255 w 1260"/>
                <a:gd name="T33" fmla="*/ 631 h 718"/>
                <a:gd name="T34" fmla="*/ 230 w 1260"/>
                <a:gd name="T35" fmla="*/ 624 h 718"/>
                <a:gd name="T36" fmla="*/ 229 w 1260"/>
                <a:gd name="T37" fmla="*/ 624 h 718"/>
                <a:gd name="T38" fmla="*/ 0 w 1260"/>
                <a:gd name="T39" fmla="*/ 318 h 718"/>
                <a:gd name="T40" fmla="*/ 318 w 1260"/>
                <a:gd name="T41" fmla="*/ 0 h 718"/>
                <a:gd name="T42" fmla="*/ 532 w 1260"/>
                <a:gd name="T43" fmla="*/ 83 h 718"/>
                <a:gd name="T44" fmla="*/ 634 w 1260"/>
                <a:gd name="T45" fmla="*/ 280 h 718"/>
                <a:gd name="T46" fmla="*/ 742 w 1260"/>
                <a:gd name="T47" fmla="*/ 270 h 718"/>
                <a:gd name="T48" fmla="*/ 1009 w 1260"/>
                <a:gd name="T49" fmla="*/ 342 h 718"/>
                <a:gd name="T50" fmla="*/ 1193 w 1260"/>
                <a:gd name="T51" fmla="*/ 544 h 718"/>
                <a:gd name="T52" fmla="*/ 1199 w 1260"/>
                <a:gd name="T53" fmla="*/ 554 h 718"/>
                <a:gd name="T54" fmla="*/ 1202 w 1260"/>
                <a:gd name="T55" fmla="*/ 560 h 718"/>
                <a:gd name="T56" fmla="*/ 1234 w 1260"/>
                <a:gd name="T57" fmla="*/ 522 h 718"/>
                <a:gd name="T58" fmla="*/ 1241 w 1260"/>
                <a:gd name="T59" fmla="*/ 520 h 718"/>
                <a:gd name="T60" fmla="*/ 1245 w 1260"/>
                <a:gd name="T61" fmla="*/ 526 h 718"/>
                <a:gd name="T62" fmla="*/ 1260 w 1260"/>
                <a:gd name="T63" fmla="*/ 712 h 718"/>
                <a:gd name="T64" fmla="*/ 1256 w 1260"/>
                <a:gd name="T65" fmla="*/ 717 h 718"/>
                <a:gd name="T66" fmla="*/ 1254 w 1260"/>
                <a:gd name="T67" fmla="*/ 718 h 718"/>
                <a:gd name="T68" fmla="*/ 1132 w 1260"/>
                <a:gd name="T69" fmla="*/ 583 h 718"/>
                <a:gd name="T70" fmla="*/ 1247 w 1260"/>
                <a:gd name="T71" fmla="*/ 696 h 718"/>
                <a:gd name="T72" fmla="*/ 1236 w 1260"/>
                <a:gd name="T73" fmla="*/ 536 h 718"/>
                <a:gd name="T74" fmla="*/ 1204 w 1260"/>
                <a:gd name="T75" fmla="*/ 574 h 718"/>
                <a:gd name="T76" fmla="*/ 1199 w 1260"/>
                <a:gd name="T77" fmla="*/ 577 h 718"/>
                <a:gd name="T78" fmla="*/ 1196 w 1260"/>
                <a:gd name="T79" fmla="*/ 573 h 718"/>
                <a:gd name="T80" fmla="*/ 1185 w 1260"/>
                <a:gd name="T81" fmla="*/ 550 h 718"/>
                <a:gd name="T82" fmla="*/ 742 w 1260"/>
                <a:gd name="T83" fmla="*/ 282 h 718"/>
                <a:gd name="T84" fmla="*/ 630 w 1260"/>
                <a:gd name="T85" fmla="*/ 294 h 718"/>
                <a:gd name="T86" fmla="*/ 625 w 1260"/>
                <a:gd name="T87" fmla="*/ 292 h 718"/>
                <a:gd name="T88" fmla="*/ 623 w 1260"/>
                <a:gd name="T89" fmla="*/ 288 h 718"/>
                <a:gd name="T90" fmla="*/ 318 w 1260"/>
                <a:gd name="T91" fmla="*/ 12 h 718"/>
                <a:gd name="T92" fmla="*/ 12 w 1260"/>
                <a:gd name="T93" fmla="*/ 318 h 718"/>
                <a:gd name="T94" fmla="*/ 234 w 1260"/>
                <a:gd name="T95" fmla="*/ 613 h 718"/>
                <a:gd name="T96" fmla="*/ 235 w 1260"/>
                <a:gd name="T97" fmla="*/ 613 h 718"/>
                <a:gd name="T98" fmla="*/ 254 w 1260"/>
                <a:gd name="T99" fmla="*/ 618 h 718"/>
                <a:gd name="T100" fmla="*/ 515 w 1260"/>
                <a:gd name="T101" fmla="*/ 369 h 718"/>
                <a:gd name="T102" fmla="*/ 628 w 1260"/>
                <a:gd name="T103" fmla="*/ 329 h 718"/>
                <a:gd name="T104" fmla="*/ 631 w 1260"/>
                <a:gd name="T105" fmla="*/ 329 h 718"/>
                <a:gd name="T106" fmla="*/ 632 w 1260"/>
                <a:gd name="T107" fmla="*/ 329 h 718"/>
                <a:gd name="T108" fmla="*/ 755 w 1260"/>
                <a:gd name="T109" fmla="*/ 315 h 718"/>
                <a:gd name="T110" fmla="*/ 1011 w 1260"/>
                <a:gd name="T111" fmla="*/ 383 h 718"/>
                <a:gd name="T112" fmla="*/ 1190 w 1260"/>
                <a:gd name="T113" fmla="*/ 576 h 718"/>
                <a:gd name="T114" fmla="*/ 1190 w 1260"/>
                <a:gd name="T115" fmla="*/ 581 h 718"/>
                <a:gd name="T116" fmla="*/ 1184 w 1260"/>
                <a:gd name="T117" fmla="*/ 583 h 718"/>
                <a:gd name="T118" fmla="*/ 1132 w 1260"/>
                <a:gd name="T119" fmla="*/ 583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0" h="718">
                  <a:moveTo>
                    <a:pt x="1254" y="718"/>
                  </a:moveTo>
                  <a:cubicBezTo>
                    <a:pt x="1252" y="718"/>
                    <a:pt x="1251" y="717"/>
                    <a:pt x="1250" y="716"/>
                  </a:cubicBezTo>
                  <a:cubicBezTo>
                    <a:pt x="1119" y="583"/>
                    <a:pt x="1119" y="583"/>
                    <a:pt x="1119" y="583"/>
                  </a:cubicBezTo>
                  <a:cubicBezTo>
                    <a:pt x="1117" y="581"/>
                    <a:pt x="1117" y="579"/>
                    <a:pt x="1117" y="577"/>
                  </a:cubicBezTo>
                  <a:cubicBezTo>
                    <a:pt x="1118" y="575"/>
                    <a:pt x="1121" y="573"/>
                    <a:pt x="1123" y="573"/>
                  </a:cubicBezTo>
                  <a:cubicBezTo>
                    <a:pt x="1175" y="572"/>
                    <a:pt x="1175" y="572"/>
                    <a:pt x="1175" y="572"/>
                  </a:cubicBezTo>
                  <a:cubicBezTo>
                    <a:pt x="1097" y="421"/>
                    <a:pt x="937" y="327"/>
                    <a:pt x="755" y="327"/>
                  </a:cubicBezTo>
                  <a:cubicBezTo>
                    <a:pt x="715" y="327"/>
                    <a:pt x="674" y="332"/>
                    <a:pt x="634" y="341"/>
                  </a:cubicBezTo>
                  <a:cubicBezTo>
                    <a:pt x="633" y="341"/>
                    <a:pt x="633" y="341"/>
                    <a:pt x="632" y="341"/>
                  </a:cubicBezTo>
                  <a:cubicBezTo>
                    <a:pt x="632" y="341"/>
                    <a:pt x="632" y="341"/>
                    <a:pt x="632" y="341"/>
                  </a:cubicBezTo>
                  <a:cubicBezTo>
                    <a:pt x="631" y="341"/>
                    <a:pt x="631" y="342"/>
                    <a:pt x="630" y="342"/>
                  </a:cubicBezTo>
                  <a:cubicBezTo>
                    <a:pt x="630" y="342"/>
                    <a:pt x="630" y="342"/>
                    <a:pt x="630" y="342"/>
                  </a:cubicBezTo>
                  <a:cubicBezTo>
                    <a:pt x="629" y="342"/>
                    <a:pt x="629" y="342"/>
                    <a:pt x="628" y="341"/>
                  </a:cubicBezTo>
                  <a:cubicBezTo>
                    <a:pt x="596" y="349"/>
                    <a:pt x="560" y="362"/>
                    <a:pt x="520" y="380"/>
                  </a:cubicBezTo>
                  <a:cubicBezTo>
                    <a:pt x="407" y="432"/>
                    <a:pt x="316" y="520"/>
                    <a:pt x="263" y="627"/>
                  </a:cubicBezTo>
                  <a:cubicBezTo>
                    <a:pt x="262" y="630"/>
                    <a:pt x="259" y="631"/>
                    <a:pt x="257" y="631"/>
                  </a:cubicBezTo>
                  <a:cubicBezTo>
                    <a:pt x="256" y="631"/>
                    <a:pt x="256" y="631"/>
                    <a:pt x="255" y="631"/>
                  </a:cubicBezTo>
                  <a:cubicBezTo>
                    <a:pt x="247" y="629"/>
                    <a:pt x="239" y="627"/>
                    <a:pt x="230" y="624"/>
                  </a:cubicBezTo>
                  <a:cubicBezTo>
                    <a:pt x="230" y="624"/>
                    <a:pt x="229" y="624"/>
                    <a:pt x="229" y="624"/>
                  </a:cubicBezTo>
                  <a:cubicBezTo>
                    <a:pt x="94" y="584"/>
                    <a:pt x="0" y="459"/>
                    <a:pt x="0" y="318"/>
                  </a:cubicBezTo>
                  <a:cubicBezTo>
                    <a:pt x="0" y="143"/>
                    <a:pt x="143" y="0"/>
                    <a:pt x="318" y="0"/>
                  </a:cubicBezTo>
                  <a:cubicBezTo>
                    <a:pt x="398" y="0"/>
                    <a:pt x="474" y="30"/>
                    <a:pt x="532" y="83"/>
                  </a:cubicBezTo>
                  <a:cubicBezTo>
                    <a:pt x="589" y="135"/>
                    <a:pt x="625" y="205"/>
                    <a:pt x="634" y="280"/>
                  </a:cubicBezTo>
                  <a:cubicBezTo>
                    <a:pt x="670" y="273"/>
                    <a:pt x="706" y="270"/>
                    <a:pt x="742" y="270"/>
                  </a:cubicBezTo>
                  <a:cubicBezTo>
                    <a:pt x="838" y="270"/>
                    <a:pt x="930" y="295"/>
                    <a:pt x="1009" y="342"/>
                  </a:cubicBezTo>
                  <a:cubicBezTo>
                    <a:pt x="1091" y="390"/>
                    <a:pt x="1155" y="460"/>
                    <a:pt x="1193" y="544"/>
                  </a:cubicBezTo>
                  <a:cubicBezTo>
                    <a:pt x="1195" y="549"/>
                    <a:pt x="1197" y="552"/>
                    <a:pt x="1199" y="554"/>
                  </a:cubicBezTo>
                  <a:cubicBezTo>
                    <a:pt x="1200" y="556"/>
                    <a:pt x="1201" y="558"/>
                    <a:pt x="1202" y="560"/>
                  </a:cubicBezTo>
                  <a:cubicBezTo>
                    <a:pt x="1234" y="522"/>
                    <a:pt x="1234" y="522"/>
                    <a:pt x="1234" y="522"/>
                  </a:cubicBezTo>
                  <a:cubicBezTo>
                    <a:pt x="1236" y="520"/>
                    <a:pt x="1239" y="520"/>
                    <a:pt x="1241" y="520"/>
                  </a:cubicBezTo>
                  <a:cubicBezTo>
                    <a:pt x="1243" y="521"/>
                    <a:pt x="1245" y="523"/>
                    <a:pt x="1245" y="526"/>
                  </a:cubicBezTo>
                  <a:cubicBezTo>
                    <a:pt x="1260" y="712"/>
                    <a:pt x="1260" y="712"/>
                    <a:pt x="1260" y="712"/>
                  </a:cubicBezTo>
                  <a:cubicBezTo>
                    <a:pt x="1260" y="714"/>
                    <a:pt x="1259" y="716"/>
                    <a:pt x="1256" y="717"/>
                  </a:cubicBezTo>
                  <a:cubicBezTo>
                    <a:pt x="1256" y="718"/>
                    <a:pt x="1255" y="718"/>
                    <a:pt x="1254" y="718"/>
                  </a:cubicBezTo>
                  <a:close/>
                  <a:moveTo>
                    <a:pt x="1132" y="583"/>
                  </a:moveTo>
                  <a:cubicBezTo>
                    <a:pt x="1247" y="696"/>
                    <a:pt x="1247" y="696"/>
                    <a:pt x="1247" y="696"/>
                  </a:cubicBezTo>
                  <a:cubicBezTo>
                    <a:pt x="1236" y="536"/>
                    <a:pt x="1236" y="536"/>
                    <a:pt x="1236" y="536"/>
                  </a:cubicBezTo>
                  <a:cubicBezTo>
                    <a:pt x="1204" y="574"/>
                    <a:pt x="1204" y="574"/>
                    <a:pt x="1204" y="574"/>
                  </a:cubicBezTo>
                  <a:cubicBezTo>
                    <a:pt x="1203" y="575"/>
                    <a:pt x="1201" y="577"/>
                    <a:pt x="1199" y="577"/>
                  </a:cubicBezTo>
                  <a:cubicBezTo>
                    <a:pt x="1197" y="576"/>
                    <a:pt x="1196" y="575"/>
                    <a:pt x="1196" y="573"/>
                  </a:cubicBezTo>
                  <a:cubicBezTo>
                    <a:pt x="1193" y="567"/>
                    <a:pt x="1187" y="555"/>
                    <a:pt x="1185" y="550"/>
                  </a:cubicBezTo>
                  <a:cubicBezTo>
                    <a:pt x="1109" y="385"/>
                    <a:pt x="938" y="282"/>
                    <a:pt x="742" y="282"/>
                  </a:cubicBezTo>
                  <a:cubicBezTo>
                    <a:pt x="705" y="282"/>
                    <a:pt x="667" y="286"/>
                    <a:pt x="630" y="294"/>
                  </a:cubicBezTo>
                  <a:cubicBezTo>
                    <a:pt x="628" y="294"/>
                    <a:pt x="627" y="293"/>
                    <a:pt x="625" y="292"/>
                  </a:cubicBezTo>
                  <a:cubicBezTo>
                    <a:pt x="624" y="291"/>
                    <a:pt x="623" y="290"/>
                    <a:pt x="623" y="288"/>
                  </a:cubicBezTo>
                  <a:cubicBezTo>
                    <a:pt x="607" y="131"/>
                    <a:pt x="476" y="12"/>
                    <a:pt x="318" y="12"/>
                  </a:cubicBezTo>
                  <a:cubicBezTo>
                    <a:pt x="149" y="12"/>
                    <a:pt x="12" y="150"/>
                    <a:pt x="12" y="318"/>
                  </a:cubicBezTo>
                  <a:cubicBezTo>
                    <a:pt x="12" y="454"/>
                    <a:pt x="103" y="575"/>
                    <a:pt x="234" y="613"/>
                  </a:cubicBezTo>
                  <a:cubicBezTo>
                    <a:pt x="234" y="613"/>
                    <a:pt x="235" y="613"/>
                    <a:pt x="235" y="613"/>
                  </a:cubicBezTo>
                  <a:cubicBezTo>
                    <a:pt x="241" y="615"/>
                    <a:pt x="248" y="617"/>
                    <a:pt x="254" y="618"/>
                  </a:cubicBezTo>
                  <a:cubicBezTo>
                    <a:pt x="309" y="510"/>
                    <a:pt x="401" y="422"/>
                    <a:pt x="515" y="369"/>
                  </a:cubicBezTo>
                  <a:cubicBezTo>
                    <a:pt x="556" y="350"/>
                    <a:pt x="593" y="337"/>
                    <a:pt x="628" y="329"/>
                  </a:cubicBezTo>
                  <a:cubicBezTo>
                    <a:pt x="629" y="329"/>
                    <a:pt x="630" y="329"/>
                    <a:pt x="631" y="329"/>
                  </a:cubicBezTo>
                  <a:cubicBezTo>
                    <a:pt x="632" y="329"/>
                    <a:pt x="632" y="329"/>
                    <a:pt x="632" y="329"/>
                  </a:cubicBezTo>
                  <a:cubicBezTo>
                    <a:pt x="672" y="320"/>
                    <a:pt x="714" y="315"/>
                    <a:pt x="755" y="315"/>
                  </a:cubicBezTo>
                  <a:cubicBezTo>
                    <a:pt x="847" y="315"/>
                    <a:pt x="935" y="339"/>
                    <a:pt x="1011" y="383"/>
                  </a:cubicBezTo>
                  <a:cubicBezTo>
                    <a:pt x="1089" y="428"/>
                    <a:pt x="1150" y="495"/>
                    <a:pt x="1190" y="576"/>
                  </a:cubicBezTo>
                  <a:cubicBezTo>
                    <a:pt x="1191" y="578"/>
                    <a:pt x="1191" y="579"/>
                    <a:pt x="1190" y="581"/>
                  </a:cubicBezTo>
                  <a:cubicBezTo>
                    <a:pt x="1189" y="583"/>
                    <a:pt x="1186" y="583"/>
                    <a:pt x="1184" y="583"/>
                  </a:cubicBezTo>
                  <a:lnTo>
                    <a:pt x="1132" y="58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 name="Freeform 18">
              <a:extLst>
                <a:ext uri="{FF2B5EF4-FFF2-40B4-BE49-F238E27FC236}">
                  <a16:creationId xmlns:a16="http://schemas.microsoft.com/office/drawing/2014/main" id="{436FDD42-B652-E785-D1B7-01374125A112}"/>
                </a:ext>
              </a:extLst>
            </p:cNvPr>
            <p:cNvSpPr/>
            <p:nvPr/>
          </p:nvSpPr>
          <p:spPr bwMode="auto">
            <a:xfrm>
              <a:off x="6417277" y="1920570"/>
              <a:ext cx="1378214" cy="2442259"/>
            </a:xfrm>
            <a:custGeom>
              <a:avLst/>
              <a:gdLst>
                <a:gd name="T0" fmla="*/ 0 w 705"/>
                <a:gd name="T1" fmla="*/ 1249 h 1249"/>
                <a:gd name="T2" fmla="*/ 186 w 705"/>
                <a:gd name="T3" fmla="*/ 1234 h 1249"/>
                <a:gd name="T4" fmla="*/ 138 w 705"/>
                <a:gd name="T5" fmla="*/ 1192 h 1249"/>
                <a:gd name="T6" fmla="*/ 163 w 705"/>
                <a:gd name="T7" fmla="*/ 1182 h 1249"/>
                <a:gd name="T8" fmla="*/ 423 w 705"/>
                <a:gd name="T9" fmla="*/ 623 h 1249"/>
                <a:gd name="T10" fmla="*/ 704 w 705"/>
                <a:gd name="T11" fmla="*/ 312 h 1249"/>
                <a:gd name="T12" fmla="*/ 392 w 705"/>
                <a:gd name="T13" fmla="*/ 0 h 1249"/>
                <a:gd name="T14" fmla="*/ 92 w 705"/>
                <a:gd name="T15" fmla="*/ 227 h 1249"/>
                <a:gd name="T16" fmla="*/ 92 w 705"/>
                <a:gd name="T17" fmla="*/ 227 h 1249"/>
                <a:gd name="T18" fmla="*/ 86 w 705"/>
                <a:gd name="T19" fmla="*/ 251 h 1249"/>
                <a:gd name="T20" fmla="*/ 86 w 705"/>
                <a:gd name="T21" fmla="*/ 251 h 1249"/>
                <a:gd name="T22" fmla="*/ 86 w 705"/>
                <a:gd name="T23" fmla="*/ 252 h 1249"/>
                <a:gd name="T24" fmla="*/ 336 w 705"/>
                <a:gd name="T25" fmla="*/ 512 h 1249"/>
                <a:gd name="T26" fmla="*/ 376 w 705"/>
                <a:gd name="T27" fmla="*/ 627 h 1249"/>
                <a:gd name="T28" fmla="*/ 134 w 705"/>
                <a:gd name="T29" fmla="*/ 1182 h 1249"/>
                <a:gd name="T30" fmla="*/ 133 w 705"/>
                <a:gd name="T31" fmla="*/ 1118 h 1249"/>
                <a:gd name="T32" fmla="*/ 0 w 705"/>
                <a:gd name="T33" fmla="*/ 124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5" h="1249">
                  <a:moveTo>
                    <a:pt x="0" y="1249"/>
                  </a:moveTo>
                  <a:cubicBezTo>
                    <a:pt x="186" y="1234"/>
                    <a:pt x="186" y="1234"/>
                    <a:pt x="186" y="1234"/>
                  </a:cubicBezTo>
                  <a:cubicBezTo>
                    <a:pt x="138" y="1192"/>
                    <a:pt x="138" y="1192"/>
                    <a:pt x="138" y="1192"/>
                  </a:cubicBezTo>
                  <a:cubicBezTo>
                    <a:pt x="149" y="1188"/>
                    <a:pt x="152" y="1187"/>
                    <a:pt x="163" y="1182"/>
                  </a:cubicBezTo>
                  <a:cubicBezTo>
                    <a:pt x="370" y="1087"/>
                    <a:pt x="472" y="851"/>
                    <a:pt x="423" y="623"/>
                  </a:cubicBezTo>
                  <a:cubicBezTo>
                    <a:pt x="581" y="608"/>
                    <a:pt x="705" y="474"/>
                    <a:pt x="704" y="312"/>
                  </a:cubicBezTo>
                  <a:cubicBezTo>
                    <a:pt x="704" y="140"/>
                    <a:pt x="564" y="0"/>
                    <a:pt x="392" y="0"/>
                  </a:cubicBezTo>
                  <a:cubicBezTo>
                    <a:pt x="249" y="1"/>
                    <a:pt x="129" y="96"/>
                    <a:pt x="92" y="227"/>
                  </a:cubicBezTo>
                  <a:cubicBezTo>
                    <a:pt x="92" y="227"/>
                    <a:pt x="92" y="227"/>
                    <a:pt x="92" y="227"/>
                  </a:cubicBezTo>
                  <a:cubicBezTo>
                    <a:pt x="90" y="235"/>
                    <a:pt x="88" y="243"/>
                    <a:pt x="86" y="251"/>
                  </a:cubicBezTo>
                  <a:cubicBezTo>
                    <a:pt x="86" y="251"/>
                    <a:pt x="86" y="251"/>
                    <a:pt x="86" y="251"/>
                  </a:cubicBezTo>
                  <a:cubicBezTo>
                    <a:pt x="86" y="252"/>
                    <a:pt x="86" y="252"/>
                    <a:pt x="86" y="252"/>
                  </a:cubicBezTo>
                  <a:cubicBezTo>
                    <a:pt x="191" y="304"/>
                    <a:pt x="281" y="394"/>
                    <a:pt x="336" y="512"/>
                  </a:cubicBezTo>
                  <a:cubicBezTo>
                    <a:pt x="368" y="580"/>
                    <a:pt x="376" y="626"/>
                    <a:pt x="376" y="627"/>
                  </a:cubicBezTo>
                  <a:cubicBezTo>
                    <a:pt x="427" y="854"/>
                    <a:pt x="335" y="1083"/>
                    <a:pt x="134" y="1182"/>
                  </a:cubicBezTo>
                  <a:cubicBezTo>
                    <a:pt x="133" y="1118"/>
                    <a:pt x="133" y="1118"/>
                    <a:pt x="133" y="1118"/>
                  </a:cubicBezTo>
                  <a:cubicBezTo>
                    <a:pt x="0" y="1249"/>
                    <a:pt x="0" y="1249"/>
                    <a:pt x="0" y="1249"/>
                  </a:cubicBezTo>
                </a:path>
              </a:pathLst>
            </a:custGeom>
            <a:solidFill>
              <a:srgbClr val="A3BFA7"/>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8" name="Freeform 19">
              <a:extLst>
                <a:ext uri="{FF2B5EF4-FFF2-40B4-BE49-F238E27FC236}">
                  <a16:creationId xmlns:a16="http://schemas.microsoft.com/office/drawing/2014/main" id="{D591B7FC-B1EB-34EA-5AAB-CACECCA010C6}"/>
                </a:ext>
              </a:extLst>
            </p:cNvPr>
            <p:cNvSpPr>
              <a:spLocks noEditPoints="1"/>
            </p:cNvSpPr>
            <p:nvPr/>
          </p:nvSpPr>
          <p:spPr bwMode="auto">
            <a:xfrm>
              <a:off x="6404382" y="1908583"/>
              <a:ext cx="1400537" cy="2466234"/>
            </a:xfrm>
            <a:custGeom>
              <a:avLst/>
              <a:gdLst>
                <a:gd name="T0" fmla="*/ 0 w 716"/>
                <a:gd name="T1" fmla="*/ 1255 h 1261"/>
                <a:gd name="T2" fmla="*/ 1 w 716"/>
                <a:gd name="T3" fmla="*/ 1251 h 1261"/>
                <a:gd name="T4" fmla="*/ 134 w 716"/>
                <a:gd name="T5" fmla="*/ 1119 h 1261"/>
                <a:gd name="T6" fmla="*/ 141 w 716"/>
                <a:gd name="T7" fmla="*/ 1118 h 1261"/>
                <a:gd name="T8" fmla="*/ 145 w 716"/>
                <a:gd name="T9" fmla="*/ 1124 h 1261"/>
                <a:gd name="T10" fmla="*/ 145 w 716"/>
                <a:gd name="T11" fmla="*/ 1176 h 1261"/>
                <a:gd name="T12" fmla="*/ 390 w 716"/>
                <a:gd name="T13" fmla="*/ 755 h 1261"/>
                <a:gd name="T14" fmla="*/ 376 w 716"/>
                <a:gd name="T15" fmla="*/ 635 h 1261"/>
                <a:gd name="T16" fmla="*/ 376 w 716"/>
                <a:gd name="T17" fmla="*/ 633 h 1261"/>
                <a:gd name="T18" fmla="*/ 376 w 716"/>
                <a:gd name="T19" fmla="*/ 632 h 1261"/>
                <a:gd name="T20" fmla="*/ 375 w 716"/>
                <a:gd name="T21" fmla="*/ 630 h 1261"/>
                <a:gd name="T22" fmla="*/ 375 w 716"/>
                <a:gd name="T23" fmla="*/ 630 h 1261"/>
                <a:gd name="T24" fmla="*/ 376 w 716"/>
                <a:gd name="T25" fmla="*/ 629 h 1261"/>
                <a:gd name="T26" fmla="*/ 337 w 716"/>
                <a:gd name="T27" fmla="*/ 520 h 1261"/>
                <a:gd name="T28" fmla="*/ 89 w 716"/>
                <a:gd name="T29" fmla="*/ 263 h 1261"/>
                <a:gd name="T30" fmla="*/ 86 w 716"/>
                <a:gd name="T31" fmla="*/ 258 h 1261"/>
                <a:gd name="T32" fmla="*/ 86 w 716"/>
                <a:gd name="T33" fmla="*/ 256 h 1261"/>
                <a:gd name="T34" fmla="*/ 92 w 716"/>
                <a:gd name="T35" fmla="*/ 231 h 1261"/>
                <a:gd name="T36" fmla="*/ 93 w 716"/>
                <a:gd name="T37" fmla="*/ 230 h 1261"/>
                <a:gd name="T38" fmla="*/ 398 w 716"/>
                <a:gd name="T39" fmla="*/ 0 h 1261"/>
                <a:gd name="T40" fmla="*/ 716 w 716"/>
                <a:gd name="T41" fmla="*/ 318 h 1261"/>
                <a:gd name="T42" fmla="*/ 634 w 716"/>
                <a:gd name="T43" fmla="*/ 533 h 1261"/>
                <a:gd name="T44" fmla="*/ 437 w 716"/>
                <a:gd name="T45" fmla="*/ 634 h 1261"/>
                <a:gd name="T46" fmla="*/ 447 w 716"/>
                <a:gd name="T47" fmla="*/ 743 h 1261"/>
                <a:gd name="T48" fmla="*/ 376 w 716"/>
                <a:gd name="T49" fmla="*/ 1010 h 1261"/>
                <a:gd name="T50" fmla="*/ 173 w 716"/>
                <a:gd name="T51" fmla="*/ 1194 h 1261"/>
                <a:gd name="T52" fmla="*/ 163 w 716"/>
                <a:gd name="T53" fmla="*/ 1199 h 1261"/>
                <a:gd name="T54" fmla="*/ 158 w 716"/>
                <a:gd name="T55" fmla="*/ 1202 h 1261"/>
                <a:gd name="T56" fmla="*/ 196 w 716"/>
                <a:gd name="T57" fmla="*/ 1235 h 1261"/>
                <a:gd name="T58" fmla="*/ 197 w 716"/>
                <a:gd name="T59" fmla="*/ 1242 h 1261"/>
                <a:gd name="T60" fmla="*/ 192 w 716"/>
                <a:gd name="T61" fmla="*/ 1246 h 1261"/>
                <a:gd name="T62" fmla="*/ 6 w 716"/>
                <a:gd name="T63" fmla="*/ 1261 h 1261"/>
                <a:gd name="T64" fmla="*/ 0 w 716"/>
                <a:gd name="T65" fmla="*/ 1257 h 1261"/>
                <a:gd name="T66" fmla="*/ 0 w 716"/>
                <a:gd name="T67" fmla="*/ 1255 h 1261"/>
                <a:gd name="T68" fmla="*/ 135 w 716"/>
                <a:gd name="T69" fmla="*/ 1133 h 1261"/>
                <a:gd name="T70" fmla="*/ 22 w 716"/>
                <a:gd name="T71" fmla="*/ 1248 h 1261"/>
                <a:gd name="T72" fmla="*/ 182 w 716"/>
                <a:gd name="T73" fmla="*/ 1236 h 1261"/>
                <a:gd name="T74" fmla="*/ 144 w 716"/>
                <a:gd name="T75" fmla="*/ 1205 h 1261"/>
                <a:gd name="T76" fmla="*/ 141 w 716"/>
                <a:gd name="T77" fmla="*/ 1200 h 1261"/>
                <a:gd name="T78" fmla="*/ 145 w 716"/>
                <a:gd name="T79" fmla="*/ 1196 h 1261"/>
                <a:gd name="T80" fmla="*/ 168 w 716"/>
                <a:gd name="T81" fmla="*/ 1186 h 1261"/>
                <a:gd name="T82" fmla="*/ 435 w 716"/>
                <a:gd name="T83" fmla="*/ 743 h 1261"/>
                <a:gd name="T84" fmla="*/ 424 w 716"/>
                <a:gd name="T85" fmla="*/ 630 h 1261"/>
                <a:gd name="T86" fmla="*/ 425 w 716"/>
                <a:gd name="T87" fmla="*/ 626 h 1261"/>
                <a:gd name="T88" fmla="*/ 429 w 716"/>
                <a:gd name="T89" fmla="*/ 623 h 1261"/>
                <a:gd name="T90" fmla="*/ 704 w 716"/>
                <a:gd name="T91" fmla="*/ 318 h 1261"/>
                <a:gd name="T92" fmla="*/ 398 w 716"/>
                <a:gd name="T93" fmla="*/ 12 h 1261"/>
                <a:gd name="T94" fmla="*/ 104 w 716"/>
                <a:gd name="T95" fmla="*/ 234 h 1261"/>
                <a:gd name="T96" fmla="*/ 103 w 716"/>
                <a:gd name="T97" fmla="*/ 236 h 1261"/>
                <a:gd name="T98" fmla="*/ 99 w 716"/>
                <a:gd name="T99" fmla="*/ 255 h 1261"/>
                <a:gd name="T100" fmla="*/ 347 w 716"/>
                <a:gd name="T101" fmla="*/ 515 h 1261"/>
                <a:gd name="T102" fmla="*/ 388 w 716"/>
                <a:gd name="T103" fmla="*/ 628 h 1261"/>
                <a:gd name="T104" fmla="*/ 388 w 716"/>
                <a:gd name="T105" fmla="*/ 632 h 1261"/>
                <a:gd name="T106" fmla="*/ 388 w 716"/>
                <a:gd name="T107" fmla="*/ 632 h 1261"/>
                <a:gd name="T108" fmla="*/ 402 w 716"/>
                <a:gd name="T109" fmla="*/ 755 h 1261"/>
                <a:gd name="T110" fmla="*/ 335 w 716"/>
                <a:gd name="T111" fmla="*/ 1011 h 1261"/>
                <a:gd name="T112" fmla="*/ 142 w 716"/>
                <a:gd name="T113" fmla="*/ 1190 h 1261"/>
                <a:gd name="T114" fmla="*/ 136 w 716"/>
                <a:gd name="T115" fmla="*/ 1191 h 1261"/>
                <a:gd name="T116" fmla="*/ 135 w 716"/>
                <a:gd name="T117" fmla="*/ 1184 h 1261"/>
                <a:gd name="T118" fmla="*/ 135 w 716"/>
                <a:gd name="T119" fmla="*/ 1133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6" h="1261">
                  <a:moveTo>
                    <a:pt x="0" y="1255"/>
                  </a:moveTo>
                  <a:cubicBezTo>
                    <a:pt x="0" y="1253"/>
                    <a:pt x="0" y="1252"/>
                    <a:pt x="1" y="1251"/>
                  </a:cubicBezTo>
                  <a:cubicBezTo>
                    <a:pt x="134" y="1119"/>
                    <a:pt x="134" y="1119"/>
                    <a:pt x="134" y="1119"/>
                  </a:cubicBezTo>
                  <a:cubicBezTo>
                    <a:pt x="136" y="1118"/>
                    <a:pt x="139" y="1117"/>
                    <a:pt x="141" y="1118"/>
                  </a:cubicBezTo>
                  <a:cubicBezTo>
                    <a:pt x="143" y="1119"/>
                    <a:pt x="145" y="1121"/>
                    <a:pt x="145" y="1124"/>
                  </a:cubicBezTo>
                  <a:cubicBezTo>
                    <a:pt x="145" y="1176"/>
                    <a:pt x="145" y="1176"/>
                    <a:pt x="145" y="1176"/>
                  </a:cubicBezTo>
                  <a:cubicBezTo>
                    <a:pt x="297" y="1097"/>
                    <a:pt x="390" y="937"/>
                    <a:pt x="390" y="755"/>
                  </a:cubicBezTo>
                  <a:cubicBezTo>
                    <a:pt x="390" y="715"/>
                    <a:pt x="385" y="675"/>
                    <a:pt x="376" y="635"/>
                  </a:cubicBezTo>
                  <a:cubicBezTo>
                    <a:pt x="376" y="634"/>
                    <a:pt x="376" y="633"/>
                    <a:pt x="376" y="633"/>
                  </a:cubicBezTo>
                  <a:cubicBezTo>
                    <a:pt x="376" y="632"/>
                    <a:pt x="376" y="632"/>
                    <a:pt x="376" y="632"/>
                  </a:cubicBezTo>
                  <a:cubicBezTo>
                    <a:pt x="376" y="632"/>
                    <a:pt x="375" y="631"/>
                    <a:pt x="375" y="630"/>
                  </a:cubicBezTo>
                  <a:cubicBezTo>
                    <a:pt x="375" y="630"/>
                    <a:pt x="375" y="630"/>
                    <a:pt x="375" y="630"/>
                  </a:cubicBezTo>
                  <a:cubicBezTo>
                    <a:pt x="375" y="630"/>
                    <a:pt x="375" y="629"/>
                    <a:pt x="376" y="629"/>
                  </a:cubicBezTo>
                  <a:cubicBezTo>
                    <a:pt x="368" y="596"/>
                    <a:pt x="355" y="560"/>
                    <a:pt x="337" y="520"/>
                  </a:cubicBezTo>
                  <a:cubicBezTo>
                    <a:pt x="285" y="408"/>
                    <a:pt x="197" y="317"/>
                    <a:pt x="89" y="263"/>
                  </a:cubicBezTo>
                  <a:cubicBezTo>
                    <a:pt x="87" y="262"/>
                    <a:pt x="86" y="260"/>
                    <a:pt x="86" y="258"/>
                  </a:cubicBezTo>
                  <a:cubicBezTo>
                    <a:pt x="86" y="257"/>
                    <a:pt x="86" y="257"/>
                    <a:pt x="86" y="256"/>
                  </a:cubicBezTo>
                  <a:cubicBezTo>
                    <a:pt x="88" y="248"/>
                    <a:pt x="90" y="240"/>
                    <a:pt x="92" y="231"/>
                  </a:cubicBezTo>
                  <a:cubicBezTo>
                    <a:pt x="92" y="230"/>
                    <a:pt x="93" y="230"/>
                    <a:pt x="93" y="230"/>
                  </a:cubicBezTo>
                  <a:cubicBezTo>
                    <a:pt x="132" y="95"/>
                    <a:pt x="257" y="1"/>
                    <a:pt x="398" y="0"/>
                  </a:cubicBezTo>
                  <a:cubicBezTo>
                    <a:pt x="573" y="0"/>
                    <a:pt x="716" y="143"/>
                    <a:pt x="716" y="318"/>
                  </a:cubicBezTo>
                  <a:cubicBezTo>
                    <a:pt x="716" y="398"/>
                    <a:pt x="687" y="474"/>
                    <a:pt x="634" y="533"/>
                  </a:cubicBezTo>
                  <a:cubicBezTo>
                    <a:pt x="582" y="589"/>
                    <a:pt x="512" y="625"/>
                    <a:pt x="437" y="634"/>
                  </a:cubicBezTo>
                  <a:cubicBezTo>
                    <a:pt x="444" y="670"/>
                    <a:pt x="447" y="706"/>
                    <a:pt x="447" y="743"/>
                  </a:cubicBezTo>
                  <a:cubicBezTo>
                    <a:pt x="448" y="838"/>
                    <a:pt x="423" y="931"/>
                    <a:pt x="376" y="1010"/>
                  </a:cubicBezTo>
                  <a:cubicBezTo>
                    <a:pt x="327" y="1092"/>
                    <a:pt x="257" y="1155"/>
                    <a:pt x="173" y="1194"/>
                  </a:cubicBezTo>
                  <a:cubicBezTo>
                    <a:pt x="169" y="1196"/>
                    <a:pt x="166" y="1198"/>
                    <a:pt x="163" y="1199"/>
                  </a:cubicBezTo>
                  <a:cubicBezTo>
                    <a:pt x="161" y="1200"/>
                    <a:pt x="160" y="1201"/>
                    <a:pt x="158" y="1202"/>
                  </a:cubicBezTo>
                  <a:cubicBezTo>
                    <a:pt x="196" y="1235"/>
                    <a:pt x="196" y="1235"/>
                    <a:pt x="196" y="1235"/>
                  </a:cubicBezTo>
                  <a:cubicBezTo>
                    <a:pt x="197" y="1237"/>
                    <a:pt x="198" y="1239"/>
                    <a:pt x="197" y="1242"/>
                  </a:cubicBezTo>
                  <a:cubicBezTo>
                    <a:pt x="197" y="1244"/>
                    <a:pt x="195" y="1245"/>
                    <a:pt x="192" y="1246"/>
                  </a:cubicBezTo>
                  <a:cubicBezTo>
                    <a:pt x="6" y="1261"/>
                    <a:pt x="6" y="1261"/>
                    <a:pt x="6" y="1261"/>
                  </a:cubicBezTo>
                  <a:cubicBezTo>
                    <a:pt x="4" y="1261"/>
                    <a:pt x="1" y="1260"/>
                    <a:pt x="0" y="1257"/>
                  </a:cubicBezTo>
                  <a:cubicBezTo>
                    <a:pt x="0" y="1257"/>
                    <a:pt x="0" y="1256"/>
                    <a:pt x="0" y="1255"/>
                  </a:cubicBezTo>
                  <a:close/>
                  <a:moveTo>
                    <a:pt x="135" y="1133"/>
                  </a:moveTo>
                  <a:cubicBezTo>
                    <a:pt x="22" y="1248"/>
                    <a:pt x="22" y="1248"/>
                    <a:pt x="22" y="1248"/>
                  </a:cubicBezTo>
                  <a:cubicBezTo>
                    <a:pt x="182" y="1236"/>
                    <a:pt x="182" y="1236"/>
                    <a:pt x="182" y="1236"/>
                  </a:cubicBezTo>
                  <a:cubicBezTo>
                    <a:pt x="144" y="1205"/>
                    <a:pt x="144" y="1205"/>
                    <a:pt x="144" y="1205"/>
                  </a:cubicBezTo>
                  <a:cubicBezTo>
                    <a:pt x="142" y="1204"/>
                    <a:pt x="141" y="1202"/>
                    <a:pt x="141" y="1200"/>
                  </a:cubicBezTo>
                  <a:cubicBezTo>
                    <a:pt x="141" y="1198"/>
                    <a:pt x="143" y="1197"/>
                    <a:pt x="145" y="1196"/>
                  </a:cubicBezTo>
                  <a:cubicBezTo>
                    <a:pt x="151" y="1194"/>
                    <a:pt x="163" y="1188"/>
                    <a:pt x="168" y="1186"/>
                  </a:cubicBezTo>
                  <a:cubicBezTo>
                    <a:pt x="333" y="1109"/>
                    <a:pt x="436" y="938"/>
                    <a:pt x="435" y="743"/>
                  </a:cubicBezTo>
                  <a:cubicBezTo>
                    <a:pt x="435" y="705"/>
                    <a:pt x="431" y="667"/>
                    <a:pt x="424" y="630"/>
                  </a:cubicBezTo>
                  <a:cubicBezTo>
                    <a:pt x="423" y="629"/>
                    <a:pt x="424" y="627"/>
                    <a:pt x="425" y="626"/>
                  </a:cubicBezTo>
                  <a:cubicBezTo>
                    <a:pt x="426" y="624"/>
                    <a:pt x="427" y="623"/>
                    <a:pt x="429" y="623"/>
                  </a:cubicBezTo>
                  <a:cubicBezTo>
                    <a:pt x="586" y="608"/>
                    <a:pt x="705" y="477"/>
                    <a:pt x="704" y="318"/>
                  </a:cubicBezTo>
                  <a:cubicBezTo>
                    <a:pt x="704" y="149"/>
                    <a:pt x="567" y="12"/>
                    <a:pt x="398" y="12"/>
                  </a:cubicBezTo>
                  <a:cubicBezTo>
                    <a:pt x="262" y="13"/>
                    <a:pt x="141" y="104"/>
                    <a:pt x="104" y="234"/>
                  </a:cubicBezTo>
                  <a:cubicBezTo>
                    <a:pt x="104" y="235"/>
                    <a:pt x="104" y="235"/>
                    <a:pt x="103" y="236"/>
                  </a:cubicBezTo>
                  <a:cubicBezTo>
                    <a:pt x="102" y="242"/>
                    <a:pt x="100" y="249"/>
                    <a:pt x="99" y="255"/>
                  </a:cubicBezTo>
                  <a:cubicBezTo>
                    <a:pt x="207" y="309"/>
                    <a:pt x="295" y="402"/>
                    <a:pt x="347" y="515"/>
                  </a:cubicBezTo>
                  <a:cubicBezTo>
                    <a:pt x="367" y="557"/>
                    <a:pt x="380" y="594"/>
                    <a:pt x="388" y="628"/>
                  </a:cubicBezTo>
                  <a:cubicBezTo>
                    <a:pt x="388" y="629"/>
                    <a:pt x="388" y="631"/>
                    <a:pt x="388" y="632"/>
                  </a:cubicBezTo>
                  <a:cubicBezTo>
                    <a:pt x="388" y="632"/>
                    <a:pt x="388" y="632"/>
                    <a:pt x="388" y="632"/>
                  </a:cubicBezTo>
                  <a:cubicBezTo>
                    <a:pt x="397" y="673"/>
                    <a:pt x="402" y="714"/>
                    <a:pt x="402" y="755"/>
                  </a:cubicBezTo>
                  <a:cubicBezTo>
                    <a:pt x="402" y="847"/>
                    <a:pt x="379" y="936"/>
                    <a:pt x="335" y="1011"/>
                  </a:cubicBezTo>
                  <a:cubicBezTo>
                    <a:pt x="289" y="1089"/>
                    <a:pt x="222" y="1151"/>
                    <a:pt x="142" y="1190"/>
                  </a:cubicBezTo>
                  <a:cubicBezTo>
                    <a:pt x="140" y="1191"/>
                    <a:pt x="138" y="1192"/>
                    <a:pt x="136" y="1191"/>
                  </a:cubicBezTo>
                  <a:cubicBezTo>
                    <a:pt x="135" y="1190"/>
                    <a:pt x="135" y="1186"/>
                    <a:pt x="135" y="1184"/>
                  </a:cubicBezTo>
                  <a:lnTo>
                    <a:pt x="135" y="1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9" name="Freeform 20">
              <a:extLst>
                <a:ext uri="{FF2B5EF4-FFF2-40B4-BE49-F238E27FC236}">
                  <a16:creationId xmlns:a16="http://schemas.microsoft.com/office/drawing/2014/main" id="{ADA917D5-29E5-630F-A4D4-DB6F1EC71311}"/>
                </a:ext>
              </a:extLst>
            </p:cNvPr>
            <p:cNvSpPr/>
            <p:nvPr/>
          </p:nvSpPr>
          <p:spPr bwMode="auto">
            <a:xfrm>
              <a:off x="5328763" y="3866358"/>
              <a:ext cx="2484423" cy="1316207"/>
            </a:xfrm>
            <a:custGeom>
              <a:avLst/>
              <a:gdLst>
                <a:gd name="T0" fmla="*/ 0 w 1270"/>
                <a:gd name="T1" fmla="*/ 0 h 673"/>
                <a:gd name="T2" fmla="*/ 23 w 1270"/>
                <a:gd name="T3" fmla="*/ 185 h 673"/>
                <a:gd name="T4" fmla="*/ 62 w 1270"/>
                <a:gd name="T5" fmla="*/ 136 h 673"/>
                <a:gd name="T6" fmla="*/ 73 w 1270"/>
                <a:gd name="T7" fmla="*/ 160 h 673"/>
                <a:gd name="T8" fmla="*/ 642 w 1270"/>
                <a:gd name="T9" fmla="*/ 398 h 673"/>
                <a:gd name="T10" fmla="*/ 964 w 1270"/>
                <a:gd name="T11" fmla="*/ 666 h 673"/>
                <a:gd name="T12" fmla="*/ 1263 w 1270"/>
                <a:gd name="T13" fmla="*/ 341 h 673"/>
                <a:gd name="T14" fmla="*/ 1025 w 1270"/>
                <a:gd name="T15" fmla="*/ 51 h 673"/>
                <a:gd name="T16" fmla="*/ 1025 w 1270"/>
                <a:gd name="T17" fmla="*/ 51 h 673"/>
                <a:gd name="T18" fmla="*/ 1000 w 1270"/>
                <a:gd name="T19" fmla="*/ 46 h 673"/>
                <a:gd name="T20" fmla="*/ 1000 w 1270"/>
                <a:gd name="T21" fmla="*/ 46 h 673"/>
                <a:gd name="T22" fmla="*/ 999 w 1270"/>
                <a:gd name="T23" fmla="*/ 46 h 673"/>
                <a:gd name="T24" fmla="*/ 750 w 1270"/>
                <a:gd name="T25" fmla="*/ 306 h 673"/>
                <a:gd name="T26" fmla="*/ 636 w 1270"/>
                <a:gd name="T27" fmla="*/ 351 h 673"/>
                <a:gd name="T28" fmla="*/ 72 w 1270"/>
                <a:gd name="T29" fmla="*/ 131 h 673"/>
                <a:gd name="T30" fmla="*/ 136 w 1270"/>
                <a:gd name="T31" fmla="*/ 127 h 673"/>
                <a:gd name="T32" fmla="*/ 0 w 1270"/>
                <a:gd name="T33"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0" h="673">
                  <a:moveTo>
                    <a:pt x="0" y="0"/>
                  </a:moveTo>
                  <a:cubicBezTo>
                    <a:pt x="23" y="185"/>
                    <a:pt x="23" y="185"/>
                    <a:pt x="23" y="185"/>
                  </a:cubicBezTo>
                  <a:cubicBezTo>
                    <a:pt x="62" y="136"/>
                    <a:pt x="62" y="136"/>
                    <a:pt x="62" y="136"/>
                  </a:cubicBezTo>
                  <a:cubicBezTo>
                    <a:pt x="66" y="147"/>
                    <a:pt x="67" y="150"/>
                    <a:pt x="73" y="160"/>
                  </a:cubicBezTo>
                  <a:cubicBezTo>
                    <a:pt x="177" y="363"/>
                    <a:pt x="416" y="456"/>
                    <a:pt x="642" y="398"/>
                  </a:cubicBezTo>
                  <a:cubicBezTo>
                    <a:pt x="664" y="555"/>
                    <a:pt x="802" y="673"/>
                    <a:pt x="964" y="666"/>
                  </a:cubicBezTo>
                  <a:cubicBezTo>
                    <a:pt x="1136" y="659"/>
                    <a:pt x="1270" y="514"/>
                    <a:pt x="1263" y="341"/>
                  </a:cubicBezTo>
                  <a:cubicBezTo>
                    <a:pt x="1257" y="199"/>
                    <a:pt x="1157" y="83"/>
                    <a:pt x="1025" y="51"/>
                  </a:cubicBezTo>
                  <a:cubicBezTo>
                    <a:pt x="1025" y="51"/>
                    <a:pt x="1025" y="51"/>
                    <a:pt x="1025" y="51"/>
                  </a:cubicBezTo>
                  <a:cubicBezTo>
                    <a:pt x="1017" y="49"/>
                    <a:pt x="1009" y="47"/>
                    <a:pt x="1000" y="46"/>
                  </a:cubicBezTo>
                  <a:cubicBezTo>
                    <a:pt x="1000" y="46"/>
                    <a:pt x="1000" y="46"/>
                    <a:pt x="1000" y="46"/>
                  </a:cubicBezTo>
                  <a:cubicBezTo>
                    <a:pt x="999" y="46"/>
                    <a:pt x="999" y="46"/>
                    <a:pt x="999" y="46"/>
                  </a:cubicBezTo>
                  <a:cubicBezTo>
                    <a:pt x="952" y="153"/>
                    <a:pt x="866" y="247"/>
                    <a:pt x="750" y="306"/>
                  </a:cubicBezTo>
                  <a:cubicBezTo>
                    <a:pt x="683" y="341"/>
                    <a:pt x="637" y="351"/>
                    <a:pt x="636" y="351"/>
                  </a:cubicBezTo>
                  <a:cubicBezTo>
                    <a:pt x="412" y="411"/>
                    <a:pt x="180" y="328"/>
                    <a:pt x="72" y="131"/>
                  </a:cubicBezTo>
                  <a:cubicBezTo>
                    <a:pt x="136" y="127"/>
                    <a:pt x="136" y="127"/>
                    <a:pt x="136" y="127"/>
                  </a:cubicBezTo>
                  <a:cubicBezTo>
                    <a:pt x="0" y="0"/>
                    <a:pt x="0" y="0"/>
                    <a:pt x="0" y="0"/>
                  </a:cubicBezTo>
                </a:path>
              </a:pathLst>
            </a:custGeom>
            <a:solidFill>
              <a:srgbClr val="B0B786"/>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0" name="Freeform 21">
              <a:extLst>
                <a:ext uri="{FF2B5EF4-FFF2-40B4-BE49-F238E27FC236}">
                  <a16:creationId xmlns:a16="http://schemas.microsoft.com/office/drawing/2014/main" id="{2C775C4B-412A-701B-6724-8504F1EF0AF9}"/>
                </a:ext>
              </a:extLst>
            </p:cNvPr>
            <p:cNvSpPr>
              <a:spLocks noEditPoints="1"/>
            </p:cNvSpPr>
            <p:nvPr/>
          </p:nvSpPr>
          <p:spPr bwMode="auto">
            <a:xfrm>
              <a:off x="5317189" y="3850650"/>
              <a:ext cx="2507572" cy="1331915"/>
            </a:xfrm>
            <a:custGeom>
              <a:avLst/>
              <a:gdLst>
                <a:gd name="T0" fmla="*/ 6 w 1282"/>
                <a:gd name="T1" fmla="*/ 0 h 681"/>
                <a:gd name="T2" fmla="*/ 10 w 1282"/>
                <a:gd name="T3" fmla="*/ 1 h 681"/>
                <a:gd name="T4" fmla="*/ 146 w 1282"/>
                <a:gd name="T5" fmla="*/ 129 h 681"/>
                <a:gd name="T6" fmla="*/ 148 w 1282"/>
                <a:gd name="T7" fmla="*/ 135 h 681"/>
                <a:gd name="T8" fmla="*/ 143 w 1282"/>
                <a:gd name="T9" fmla="*/ 139 h 681"/>
                <a:gd name="T10" fmla="*/ 90 w 1282"/>
                <a:gd name="T11" fmla="*/ 142 h 681"/>
                <a:gd name="T12" fmla="*/ 521 w 1282"/>
                <a:gd name="T13" fmla="*/ 369 h 681"/>
                <a:gd name="T14" fmla="*/ 641 w 1282"/>
                <a:gd name="T15" fmla="*/ 351 h 681"/>
                <a:gd name="T16" fmla="*/ 643 w 1282"/>
                <a:gd name="T17" fmla="*/ 350 h 681"/>
                <a:gd name="T18" fmla="*/ 643 w 1282"/>
                <a:gd name="T19" fmla="*/ 350 h 681"/>
                <a:gd name="T20" fmla="*/ 645 w 1282"/>
                <a:gd name="T21" fmla="*/ 350 h 681"/>
                <a:gd name="T22" fmla="*/ 645 w 1282"/>
                <a:gd name="T23" fmla="*/ 350 h 681"/>
                <a:gd name="T24" fmla="*/ 646 w 1282"/>
                <a:gd name="T25" fmla="*/ 350 h 681"/>
                <a:gd name="T26" fmla="*/ 753 w 1282"/>
                <a:gd name="T27" fmla="*/ 307 h 681"/>
                <a:gd name="T28" fmla="*/ 1000 w 1282"/>
                <a:gd name="T29" fmla="*/ 49 h 681"/>
                <a:gd name="T30" fmla="*/ 1006 w 1282"/>
                <a:gd name="T31" fmla="*/ 46 h 681"/>
                <a:gd name="T32" fmla="*/ 1007 w 1282"/>
                <a:gd name="T33" fmla="*/ 46 h 681"/>
                <a:gd name="T34" fmla="*/ 1032 w 1282"/>
                <a:gd name="T35" fmla="*/ 51 h 681"/>
                <a:gd name="T36" fmla="*/ 1034 w 1282"/>
                <a:gd name="T37" fmla="*/ 51 h 681"/>
                <a:gd name="T38" fmla="*/ 1275 w 1282"/>
                <a:gd name="T39" fmla="*/ 347 h 681"/>
                <a:gd name="T40" fmla="*/ 970 w 1282"/>
                <a:gd name="T41" fmla="*/ 678 h 681"/>
                <a:gd name="T42" fmla="*/ 753 w 1282"/>
                <a:gd name="T43" fmla="*/ 604 h 681"/>
                <a:gd name="T44" fmla="*/ 643 w 1282"/>
                <a:gd name="T45" fmla="*/ 411 h 681"/>
                <a:gd name="T46" fmla="*/ 535 w 1282"/>
                <a:gd name="T47" fmla="*/ 426 h 681"/>
                <a:gd name="T48" fmla="*/ 266 w 1282"/>
                <a:gd name="T49" fmla="*/ 366 h 681"/>
                <a:gd name="T50" fmla="*/ 73 w 1282"/>
                <a:gd name="T51" fmla="*/ 170 h 681"/>
                <a:gd name="T52" fmla="*/ 68 w 1282"/>
                <a:gd name="T53" fmla="*/ 161 h 681"/>
                <a:gd name="T54" fmla="*/ 64 w 1282"/>
                <a:gd name="T55" fmla="*/ 155 h 681"/>
                <a:gd name="T56" fmla="*/ 33 w 1282"/>
                <a:gd name="T57" fmla="*/ 195 h 681"/>
                <a:gd name="T58" fmla="*/ 27 w 1282"/>
                <a:gd name="T59" fmla="*/ 197 h 681"/>
                <a:gd name="T60" fmla="*/ 23 w 1282"/>
                <a:gd name="T61" fmla="*/ 192 h 681"/>
                <a:gd name="T62" fmla="*/ 0 w 1282"/>
                <a:gd name="T63" fmla="*/ 6 h 681"/>
                <a:gd name="T64" fmla="*/ 3 w 1282"/>
                <a:gd name="T65" fmla="*/ 0 h 681"/>
                <a:gd name="T66" fmla="*/ 6 w 1282"/>
                <a:gd name="T67" fmla="*/ 0 h 681"/>
                <a:gd name="T68" fmla="*/ 133 w 1282"/>
                <a:gd name="T69" fmla="*/ 129 h 681"/>
                <a:gd name="T70" fmla="*/ 14 w 1282"/>
                <a:gd name="T71" fmla="*/ 21 h 681"/>
                <a:gd name="T72" fmla="*/ 32 w 1282"/>
                <a:gd name="T73" fmla="*/ 181 h 681"/>
                <a:gd name="T74" fmla="*/ 61 w 1282"/>
                <a:gd name="T75" fmla="*/ 142 h 681"/>
                <a:gd name="T76" fmla="*/ 66 w 1282"/>
                <a:gd name="T77" fmla="*/ 139 h 681"/>
                <a:gd name="T78" fmla="*/ 70 w 1282"/>
                <a:gd name="T79" fmla="*/ 142 h 681"/>
                <a:gd name="T80" fmla="*/ 82 w 1282"/>
                <a:gd name="T81" fmla="*/ 165 h 681"/>
                <a:gd name="T82" fmla="*/ 535 w 1282"/>
                <a:gd name="T83" fmla="*/ 414 h 681"/>
                <a:gd name="T84" fmla="*/ 647 w 1282"/>
                <a:gd name="T85" fmla="*/ 398 h 681"/>
                <a:gd name="T86" fmla="*/ 651 w 1282"/>
                <a:gd name="T87" fmla="*/ 399 h 681"/>
                <a:gd name="T88" fmla="*/ 654 w 1282"/>
                <a:gd name="T89" fmla="*/ 403 h 681"/>
                <a:gd name="T90" fmla="*/ 970 w 1282"/>
                <a:gd name="T91" fmla="*/ 666 h 681"/>
                <a:gd name="T92" fmla="*/ 1263 w 1282"/>
                <a:gd name="T93" fmla="*/ 348 h 681"/>
                <a:gd name="T94" fmla="*/ 1030 w 1282"/>
                <a:gd name="T95" fmla="*/ 63 h 681"/>
                <a:gd name="T96" fmla="*/ 1028 w 1282"/>
                <a:gd name="T97" fmla="*/ 62 h 681"/>
                <a:gd name="T98" fmla="*/ 1009 w 1282"/>
                <a:gd name="T99" fmla="*/ 58 h 681"/>
                <a:gd name="T100" fmla="*/ 759 w 1282"/>
                <a:gd name="T101" fmla="*/ 317 h 681"/>
                <a:gd name="T102" fmla="*/ 647 w 1282"/>
                <a:gd name="T103" fmla="*/ 362 h 681"/>
                <a:gd name="T104" fmla="*/ 644 w 1282"/>
                <a:gd name="T105" fmla="*/ 363 h 681"/>
                <a:gd name="T106" fmla="*/ 644 w 1282"/>
                <a:gd name="T107" fmla="*/ 363 h 681"/>
                <a:gd name="T108" fmla="*/ 521 w 1282"/>
                <a:gd name="T109" fmla="*/ 381 h 681"/>
                <a:gd name="T110" fmla="*/ 263 w 1282"/>
                <a:gd name="T111" fmla="*/ 325 h 681"/>
                <a:gd name="T112" fmla="*/ 76 w 1282"/>
                <a:gd name="T113" fmla="*/ 139 h 681"/>
                <a:gd name="T114" fmla="*/ 75 w 1282"/>
                <a:gd name="T115" fmla="*/ 134 h 681"/>
                <a:gd name="T116" fmla="*/ 82 w 1282"/>
                <a:gd name="T117" fmla="*/ 132 h 681"/>
                <a:gd name="T118" fmla="*/ 133 w 1282"/>
                <a:gd name="T119" fmla="*/ 12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2" h="681">
                  <a:moveTo>
                    <a:pt x="6" y="0"/>
                  </a:moveTo>
                  <a:cubicBezTo>
                    <a:pt x="7" y="0"/>
                    <a:pt x="9" y="0"/>
                    <a:pt x="10" y="1"/>
                  </a:cubicBezTo>
                  <a:cubicBezTo>
                    <a:pt x="146" y="129"/>
                    <a:pt x="146" y="129"/>
                    <a:pt x="146" y="129"/>
                  </a:cubicBezTo>
                  <a:cubicBezTo>
                    <a:pt x="148" y="130"/>
                    <a:pt x="149" y="133"/>
                    <a:pt x="148" y="135"/>
                  </a:cubicBezTo>
                  <a:cubicBezTo>
                    <a:pt x="147" y="137"/>
                    <a:pt x="145" y="139"/>
                    <a:pt x="143" y="139"/>
                  </a:cubicBezTo>
                  <a:cubicBezTo>
                    <a:pt x="90" y="142"/>
                    <a:pt x="90" y="142"/>
                    <a:pt x="90" y="142"/>
                  </a:cubicBezTo>
                  <a:cubicBezTo>
                    <a:pt x="175" y="290"/>
                    <a:pt x="339" y="377"/>
                    <a:pt x="521" y="369"/>
                  </a:cubicBezTo>
                  <a:cubicBezTo>
                    <a:pt x="561" y="368"/>
                    <a:pt x="601" y="362"/>
                    <a:pt x="641" y="351"/>
                  </a:cubicBezTo>
                  <a:cubicBezTo>
                    <a:pt x="641" y="351"/>
                    <a:pt x="642" y="351"/>
                    <a:pt x="643" y="350"/>
                  </a:cubicBezTo>
                  <a:cubicBezTo>
                    <a:pt x="643" y="350"/>
                    <a:pt x="643" y="350"/>
                    <a:pt x="643" y="350"/>
                  </a:cubicBezTo>
                  <a:cubicBezTo>
                    <a:pt x="643" y="350"/>
                    <a:pt x="644" y="350"/>
                    <a:pt x="645" y="350"/>
                  </a:cubicBezTo>
                  <a:cubicBezTo>
                    <a:pt x="645" y="350"/>
                    <a:pt x="645" y="350"/>
                    <a:pt x="645" y="350"/>
                  </a:cubicBezTo>
                  <a:cubicBezTo>
                    <a:pt x="645" y="350"/>
                    <a:pt x="646" y="350"/>
                    <a:pt x="646" y="350"/>
                  </a:cubicBezTo>
                  <a:cubicBezTo>
                    <a:pt x="679" y="341"/>
                    <a:pt x="714" y="327"/>
                    <a:pt x="753" y="307"/>
                  </a:cubicBezTo>
                  <a:cubicBezTo>
                    <a:pt x="863" y="250"/>
                    <a:pt x="951" y="159"/>
                    <a:pt x="1000" y="49"/>
                  </a:cubicBezTo>
                  <a:cubicBezTo>
                    <a:pt x="1001" y="47"/>
                    <a:pt x="1003" y="46"/>
                    <a:pt x="1006" y="46"/>
                  </a:cubicBezTo>
                  <a:cubicBezTo>
                    <a:pt x="1006" y="46"/>
                    <a:pt x="1007" y="46"/>
                    <a:pt x="1007" y="46"/>
                  </a:cubicBezTo>
                  <a:cubicBezTo>
                    <a:pt x="1015" y="47"/>
                    <a:pt x="1024" y="49"/>
                    <a:pt x="1032" y="51"/>
                  </a:cubicBezTo>
                  <a:cubicBezTo>
                    <a:pt x="1033" y="51"/>
                    <a:pt x="1033" y="51"/>
                    <a:pt x="1034" y="51"/>
                  </a:cubicBezTo>
                  <a:cubicBezTo>
                    <a:pt x="1170" y="85"/>
                    <a:pt x="1269" y="207"/>
                    <a:pt x="1275" y="347"/>
                  </a:cubicBezTo>
                  <a:cubicBezTo>
                    <a:pt x="1282" y="522"/>
                    <a:pt x="1146" y="671"/>
                    <a:pt x="970" y="678"/>
                  </a:cubicBezTo>
                  <a:cubicBezTo>
                    <a:pt x="891" y="681"/>
                    <a:pt x="814" y="655"/>
                    <a:pt x="753" y="604"/>
                  </a:cubicBezTo>
                  <a:cubicBezTo>
                    <a:pt x="694" y="555"/>
                    <a:pt x="655" y="486"/>
                    <a:pt x="643" y="411"/>
                  </a:cubicBezTo>
                  <a:cubicBezTo>
                    <a:pt x="608" y="420"/>
                    <a:pt x="572" y="425"/>
                    <a:pt x="535" y="426"/>
                  </a:cubicBezTo>
                  <a:cubicBezTo>
                    <a:pt x="440" y="430"/>
                    <a:pt x="347" y="409"/>
                    <a:pt x="266" y="366"/>
                  </a:cubicBezTo>
                  <a:cubicBezTo>
                    <a:pt x="182" y="320"/>
                    <a:pt x="116" y="253"/>
                    <a:pt x="73" y="170"/>
                  </a:cubicBezTo>
                  <a:cubicBezTo>
                    <a:pt x="71" y="166"/>
                    <a:pt x="69" y="163"/>
                    <a:pt x="68" y="161"/>
                  </a:cubicBezTo>
                  <a:cubicBezTo>
                    <a:pt x="67" y="159"/>
                    <a:pt x="66" y="157"/>
                    <a:pt x="64" y="155"/>
                  </a:cubicBezTo>
                  <a:cubicBezTo>
                    <a:pt x="33" y="195"/>
                    <a:pt x="33" y="195"/>
                    <a:pt x="33" y="195"/>
                  </a:cubicBezTo>
                  <a:cubicBezTo>
                    <a:pt x="32" y="196"/>
                    <a:pt x="29" y="197"/>
                    <a:pt x="27" y="197"/>
                  </a:cubicBezTo>
                  <a:cubicBezTo>
                    <a:pt x="25" y="196"/>
                    <a:pt x="23" y="194"/>
                    <a:pt x="23" y="192"/>
                  </a:cubicBezTo>
                  <a:cubicBezTo>
                    <a:pt x="0" y="6"/>
                    <a:pt x="0" y="6"/>
                    <a:pt x="0" y="6"/>
                  </a:cubicBezTo>
                  <a:cubicBezTo>
                    <a:pt x="0" y="4"/>
                    <a:pt x="1" y="1"/>
                    <a:pt x="3" y="0"/>
                  </a:cubicBezTo>
                  <a:cubicBezTo>
                    <a:pt x="4" y="0"/>
                    <a:pt x="5" y="0"/>
                    <a:pt x="6" y="0"/>
                  </a:cubicBezTo>
                  <a:close/>
                  <a:moveTo>
                    <a:pt x="133" y="129"/>
                  </a:moveTo>
                  <a:cubicBezTo>
                    <a:pt x="14" y="21"/>
                    <a:pt x="14" y="21"/>
                    <a:pt x="14" y="21"/>
                  </a:cubicBezTo>
                  <a:cubicBezTo>
                    <a:pt x="32" y="181"/>
                    <a:pt x="32" y="181"/>
                    <a:pt x="32" y="181"/>
                  </a:cubicBezTo>
                  <a:cubicBezTo>
                    <a:pt x="61" y="142"/>
                    <a:pt x="61" y="142"/>
                    <a:pt x="61" y="142"/>
                  </a:cubicBezTo>
                  <a:cubicBezTo>
                    <a:pt x="63" y="140"/>
                    <a:pt x="64" y="138"/>
                    <a:pt x="66" y="139"/>
                  </a:cubicBezTo>
                  <a:cubicBezTo>
                    <a:pt x="69" y="139"/>
                    <a:pt x="69" y="140"/>
                    <a:pt x="70" y="142"/>
                  </a:cubicBezTo>
                  <a:cubicBezTo>
                    <a:pt x="72" y="148"/>
                    <a:pt x="79" y="160"/>
                    <a:pt x="82" y="165"/>
                  </a:cubicBezTo>
                  <a:cubicBezTo>
                    <a:pt x="164" y="327"/>
                    <a:pt x="340" y="423"/>
                    <a:pt x="535" y="414"/>
                  </a:cubicBezTo>
                  <a:cubicBezTo>
                    <a:pt x="572" y="413"/>
                    <a:pt x="610" y="407"/>
                    <a:pt x="647" y="398"/>
                  </a:cubicBezTo>
                  <a:cubicBezTo>
                    <a:pt x="648" y="398"/>
                    <a:pt x="650" y="398"/>
                    <a:pt x="651" y="399"/>
                  </a:cubicBezTo>
                  <a:cubicBezTo>
                    <a:pt x="653" y="400"/>
                    <a:pt x="654" y="401"/>
                    <a:pt x="654" y="403"/>
                  </a:cubicBezTo>
                  <a:cubicBezTo>
                    <a:pt x="676" y="560"/>
                    <a:pt x="812" y="673"/>
                    <a:pt x="970" y="666"/>
                  </a:cubicBezTo>
                  <a:cubicBezTo>
                    <a:pt x="1139" y="659"/>
                    <a:pt x="1270" y="516"/>
                    <a:pt x="1263" y="348"/>
                  </a:cubicBezTo>
                  <a:cubicBezTo>
                    <a:pt x="1257" y="212"/>
                    <a:pt x="1161" y="95"/>
                    <a:pt x="1030" y="63"/>
                  </a:cubicBezTo>
                  <a:cubicBezTo>
                    <a:pt x="1029" y="63"/>
                    <a:pt x="1029" y="62"/>
                    <a:pt x="1028" y="62"/>
                  </a:cubicBezTo>
                  <a:cubicBezTo>
                    <a:pt x="1022" y="61"/>
                    <a:pt x="1015" y="59"/>
                    <a:pt x="1009" y="58"/>
                  </a:cubicBezTo>
                  <a:cubicBezTo>
                    <a:pt x="959" y="169"/>
                    <a:pt x="870" y="260"/>
                    <a:pt x="759" y="317"/>
                  </a:cubicBezTo>
                  <a:cubicBezTo>
                    <a:pt x="718" y="338"/>
                    <a:pt x="681" y="353"/>
                    <a:pt x="647" y="362"/>
                  </a:cubicBezTo>
                  <a:cubicBezTo>
                    <a:pt x="646" y="363"/>
                    <a:pt x="645" y="363"/>
                    <a:pt x="644" y="363"/>
                  </a:cubicBezTo>
                  <a:cubicBezTo>
                    <a:pt x="644" y="363"/>
                    <a:pt x="644" y="363"/>
                    <a:pt x="644" y="363"/>
                  </a:cubicBezTo>
                  <a:cubicBezTo>
                    <a:pt x="603" y="373"/>
                    <a:pt x="562" y="380"/>
                    <a:pt x="521" y="381"/>
                  </a:cubicBezTo>
                  <a:cubicBezTo>
                    <a:pt x="429" y="385"/>
                    <a:pt x="340" y="366"/>
                    <a:pt x="263" y="325"/>
                  </a:cubicBezTo>
                  <a:cubicBezTo>
                    <a:pt x="183" y="283"/>
                    <a:pt x="119" y="218"/>
                    <a:pt x="76" y="139"/>
                  </a:cubicBezTo>
                  <a:cubicBezTo>
                    <a:pt x="75" y="137"/>
                    <a:pt x="74" y="136"/>
                    <a:pt x="75" y="134"/>
                  </a:cubicBezTo>
                  <a:cubicBezTo>
                    <a:pt x="76" y="132"/>
                    <a:pt x="79" y="132"/>
                    <a:pt x="82" y="132"/>
                  </a:cubicBezTo>
                  <a:lnTo>
                    <a:pt x="133" y="12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1" name="Freeform 22">
              <a:extLst>
                <a:ext uri="{FF2B5EF4-FFF2-40B4-BE49-F238E27FC236}">
                  <a16:creationId xmlns:a16="http://schemas.microsoft.com/office/drawing/2014/main" id="{F70F369F-CD68-1290-6F3B-8710753BB8E0}"/>
                </a:ext>
              </a:extLst>
            </p:cNvPr>
            <p:cNvSpPr/>
            <p:nvPr/>
          </p:nvSpPr>
          <p:spPr bwMode="auto">
            <a:xfrm>
              <a:off x="4507788" y="2755188"/>
              <a:ext cx="1314553" cy="2486077"/>
            </a:xfrm>
            <a:custGeom>
              <a:avLst/>
              <a:gdLst>
                <a:gd name="T0" fmla="*/ 672 w 672"/>
                <a:gd name="T1" fmla="*/ 0 h 1271"/>
                <a:gd name="T2" fmla="*/ 487 w 672"/>
                <a:gd name="T3" fmla="*/ 23 h 1271"/>
                <a:gd name="T4" fmla="*/ 536 w 672"/>
                <a:gd name="T5" fmla="*/ 62 h 1271"/>
                <a:gd name="T6" fmla="*/ 511 w 672"/>
                <a:gd name="T7" fmla="*/ 73 h 1271"/>
                <a:gd name="T8" fmla="*/ 275 w 672"/>
                <a:gd name="T9" fmla="*/ 643 h 1271"/>
                <a:gd name="T10" fmla="*/ 7 w 672"/>
                <a:gd name="T11" fmla="*/ 965 h 1271"/>
                <a:gd name="T12" fmla="*/ 332 w 672"/>
                <a:gd name="T13" fmla="*/ 1263 h 1271"/>
                <a:gd name="T14" fmla="*/ 622 w 672"/>
                <a:gd name="T15" fmla="*/ 1025 h 1271"/>
                <a:gd name="T16" fmla="*/ 622 w 672"/>
                <a:gd name="T17" fmla="*/ 1025 h 1271"/>
                <a:gd name="T18" fmla="*/ 627 w 672"/>
                <a:gd name="T19" fmla="*/ 1000 h 1271"/>
                <a:gd name="T20" fmla="*/ 627 w 672"/>
                <a:gd name="T21" fmla="*/ 1000 h 1271"/>
                <a:gd name="T22" fmla="*/ 627 w 672"/>
                <a:gd name="T23" fmla="*/ 999 h 1271"/>
                <a:gd name="T24" fmla="*/ 366 w 672"/>
                <a:gd name="T25" fmla="*/ 750 h 1271"/>
                <a:gd name="T26" fmla="*/ 322 w 672"/>
                <a:gd name="T27" fmla="*/ 636 h 1271"/>
                <a:gd name="T28" fmla="*/ 541 w 672"/>
                <a:gd name="T29" fmla="*/ 72 h 1271"/>
                <a:gd name="T30" fmla="*/ 545 w 672"/>
                <a:gd name="T31" fmla="*/ 136 h 1271"/>
                <a:gd name="T32" fmla="*/ 672 w 672"/>
                <a:gd name="T33" fmla="*/ 0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2" h="1271">
                  <a:moveTo>
                    <a:pt x="672" y="0"/>
                  </a:moveTo>
                  <a:cubicBezTo>
                    <a:pt x="487" y="23"/>
                    <a:pt x="487" y="23"/>
                    <a:pt x="487" y="23"/>
                  </a:cubicBezTo>
                  <a:cubicBezTo>
                    <a:pt x="536" y="62"/>
                    <a:pt x="536" y="62"/>
                    <a:pt x="536" y="62"/>
                  </a:cubicBezTo>
                  <a:cubicBezTo>
                    <a:pt x="525" y="67"/>
                    <a:pt x="522" y="68"/>
                    <a:pt x="511" y="73"/>
                  </a:cubicBezTo>
                  <a:cubicBezTo>
                    <a:pt x="309" y="177"/>
                    <a:pt x="217" y="416"/>
                    <a:pt x="275" y="643"/>
                  </a:cubicBezTo>
                  <a:cubicBezTo>
                    <a:pt x="117" y="665"/>
                    <a:pt x="0" y="803"/>
                    <a:pt x="7" y="965"/>
                  </a:cubicBezTo>
                  <a:cubicBezTo>
                    <a:pt x="14" y="1137"/>
                    <a:pt x="159" y="1271"/>
                    <a:pt x="332" y="1263"/>
                  </a:cubicBezTo>
                  <a:cubicBezTo>
                    <a:pt x="474" y="1257"/>
                    <a:pt x="590" y="1157"/>
                    <a:pt x="622" y="1025"/>
                  </a:cubicBezTo>
                  <a:cubicBezTo>
                    <a:pt x="622" y="1025"/>
                    <a:pt x="622" y="1025"/>
                    <a:pt x="622" y="1025"/>
                  </a:cubicBezTo>
                  <a:cubicBezTo>
                    <a:pt x="624" y="1017"/>
                    <a:pt x="626" y="1009"/>
                    <a:pt x="627" y="1000"/>
                  </a:cubicBezTo>
                  <a:cubicBezTo>
                    <a:pt x="627" y="1000"/>
                    <a:pt x="627" y="1000"/>
                    <a:pt x="627" y="1000"/>
                  </a:cubicBezTo>
                  <a:cubicBezTo>
                    <a:pt x="627" y="999"/>
                    <a:pt x="627" y="999"/>
                    <a:pt x="627" y="999"/>
                  </a:cubicBezTo>
                  <a:cubicBezTo>
                    <a:pt x="520" y="952"/>
                    <a:pt x="426" y="866"/>
                    <a:pt x="366" y="750"/>
                  </a:cubicBezTo>
                  <a:cubicBezTo>
                    <a:pt x="331" y="683"/>
                    <a:pt x="322" y="637"/>
                    <a:pt x="322" y="636"/>
                  </a:cubicBezTo>
                  <a:cubicBezTo>
                    <a:pt x="261" y="412"/>
                    <a:pt x="344" y="180"/>
                    <a:pt x="541" y="72"/>
                  </a:cubicBezTo>
                  <a:cubicBezTo>
                    <a:pt x="545" y="136"/>
                    <a:pt x="545" y="136"/>
                    <a:pt x="545" y="136"/>
                  </a:cubicBezTo>
                  <a:cubicBezTo>
                    <a:pt x="672" y="0"/>
                    <a:pt x="672" y="0"/>
                    <a:pt x="672" y="0"/>
                  </a:cubicBezTo>
                </a:path>
              </a:pathLst>
            </a:custGeom>
            <a:solidFill>
              <a:srgbClr val="8C9B79"/>
            </a:solidFill>
            <a:ln w="9525">
              <a:no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2" name="Freeform 23">
              <a:extLst>
                <a:ext uri="{FF2B5EF4-FFF2-40B4-BE49-F238E27FC236}">
                  <a16:creationId xmlns:a16="http://schemas.microsoft.com/office/drawing/2014/main" id="{C1187944-E0E0-2A3C-2CB2-EE3C3ACECE54}"/>
                </a:ext>
              </a:extLst>
            </p:cNvPr>
            <p:cNvSpPr>
              <a:spLocks noEditPoints="1"/>
            </p:cNvSpPr>
            <p:nvPr/>
          </p:nvSpPr>
          <p:spPr bwMode="auto">
            <a:xfrm>
              <a:off x="4502001" y="2743614"/>
              <a:ext cx="1331915" cy="2509226"/>
            </a:xfrm>
            <a:custGeom>
              <a:avLst/>
              <a:gdLst>
                <a:gd name="T0" fmla="*/ 681 w 681"/>
                <a:gd name="T1" fmla="*/ 6 h 1283"/>
                <a:gd name="T2" fmla="*/ 680 w 681"/>
                <a:gd name="T3" fmla="*/ 10 h 1283"/>
                <a:gd name="T4" fmla="*/ 552 w 681"/>
                <a:gd name="T5" fmla="*/ 146 h 1283"/>
                <a:gd name="T6" fmla="*/ 546 w 681"/>
                <a:gd name="T7" fmla="*/ 148 h 1283"/>
                <a:gd name="T8" fmla="*/ 542 w 681"/>
                <a:gd name="T9" fmla="*/ 143 h 1283"/>
                <a:gd name="T10" fmla="*/ 539 w 681"/>
                <a:gd name="T11" fmla="*/ 90 h 1283"/>
                <a:gd name="T12" fmla="*/ 312 w 681"/>
                <a:gd name="T13" fmla="*/ 521 h 1283"/>
                <a:gd name="T14" fmla="*/ 330 w 681"/>
                <a:gd name="T15" fmla="*/ 641 h 1283"/>
                <a:gd name="T16" fmla="*/ 331 w 681"/>
                <a:gd name="T17" fmla="*/ 643 h 1283"/>
                <a:gd name="T18" fmla="*/ 331 w 681"/>
                <a:gd name="T19" fmla="*/ 643 h 1283"/>
                <a:gd name="T20" fmla="*/ 331 w 681"/>
                <a:gd name="T21" fmla="*/ 645 h 1283"/>
                <a:gd name="T22" fmla="*/ 331 w 681"/>
                <a:gd name="T23" fmla="*/ 645 h 1283"/>
                <a:gd name="T24" fmla="*/ 331 w 681"/>
                <a:gd name="T25" fmla="*/ 646 h 1283"/>
                <a:gd name="T26" fmla="*/ 375 w 681"/>
                <a:gd name="T27" fmla="*/ 753 h 1283"/>
                <a:gd name="T28" fmla="*/ 632 w 681"/>
                <a:gd name="T29" fmla="*/ 1000 h 1283"/>
                <a:gd name="T30" fmla="*/ 636 w 681"/>
                <a:gd name="T31" fmla="*/ 1006 h 1283"/>
                <a:gd name="T32" fmla="*/ 636 w 681"/>
                <a:gd name="T33" fmla="*/ 1007 h 1283"/>
                <a:gd name="T34" fmla="*/ 631 w 681"/>
                <a:gd name="T35" fmla="*/ 1032 h 1283"/>
                <a:gd name="T36" fmla="*/ 630 w 681"/>
                <a:gd name="T37" fmla="*/ 1034 h 1283"/>
                <a:gd name="T38" fmla="*/ 335 w 681"/>
                <a:gd name="T39" fmla="*/ 1275 h 1283"/>
                <a:gd name="T40" fmla="*/ 4 w 681"/>
                <a:gd name="T41" fmla="*/ 971 h 1283"/>
                <a:gd name="T42" fmla="*/ 78 w 681"/>
                <a:gd name="T43" fmla="*/ 753 h 1283"/>
                <a:gd name="T44" fmla="*/ 270 w 681"/>
                <a:gd name="T45" fmla="*/ 644 h 1283"/>
                <a:gd name="T46" fmla="*/ 255 w 681"/>
                <a:gd name="T47" fmla="*/ 536 h 1283"/>
                <a:gd name="T48" fmla="*/ 315 w 681"/>
                <a:gd name="T49" fmla="*/ 266 h 1283"/>
                <a:gd name="T50" fmla="*/ 510 w 681"/>
                <a:gd name="T51" fmla="*/ 73 h 1283"/>
                <a:gd name="T52" fmla="*/ 520 w 681"/>
                <a:gd name="T53" fmla="*/ 68 h 1283"/>
                <a:gd name="T54" fmla="*/ 525 w 681"/>
                <a:gd name="T55" fmla="*/ 65 h 1283"/>
                <a:gd name="T56" fmla="*/ 486 w 681"/>
                <a:gd name="T57" fmla="*/ 33 h 1283"/>
                <a:gd name="T58" fmla="*/ 484 w 681"/>
                <a:gd name="T59" fmla="*/ 27 h 1283"/>
                <a:gd name="T60" fmla="*/ 489 w 681"/>
                <a:gd name="T61" fmla="*/ 23 h 1283"/>
                <a:gd name="T62" fmla="*/ 674 w 681"/>
                <a:gd name="T63" fmla="*/ 0 h 1283"/>
                <a:gd name="T64" fmla="*/ 680 w 681"/>
                <a:gd name="T65" fmla="*/ 3 h 1283"/>
                <a:gd name="T66" fmla="*/ 681 w 681"/>
                <a:gd name="T67" fmla="*/ 6 h 1283"/>
                <a:gd name="T68" fmla="*/ 551 w 681"/>
                <a:gd name="T69" fmla="*/ 133 h 1283"/>
                <a:gd name="T70" fmla="*/ 659 w 681"/>
                <a:gd name="T71" fmla="*/ 14 h 1283"/>
                <a:gd name="T72" fmla="*/ 500 w 681"/>
                <a:gd name="T73" fmla="*/ 32 h 1283"/>
                <a:gd name="T74" fmla="*/ 539 w 681"/>
                <a:gd name="T75" fmla="*/ 61 h 1283"/>
                <a:gd name="T76" fmla="*/ 542 w 681"/>
                <a:gd name="T77" fmla="*/ 67 h 1283"/>
                <a:gd name="T78" fmla="*/ 539 w 681"/>
                <a:gd name="T79" fmla="*/ 70 h 1283"/>
                <a:gd name="T80" fmla="*/ 516 w 681"/>
                <a:gd name="T81" fmla="*/ 82 h 1283"/>
                <a:gd name="T82" fmla="*/ 267 w 681"/>
                <a:gd name="T83" fmla="*/ 535 h 1283"/>
                <a:gd name="T84" fmla="*/ 283 w 681"/>
                <a:gd name="T85" fmla="*/ 647 h 1283"/>
                <a:gd name="T86" fmla="*/ 283 w 681"/>
                <a:gd name="T87" fmla="*/ 652 h 1283"/>
                <a:gd name="T88" fmla="*/ 278 w 681"/>
                <a:gd name="T89" fmla="*/ 654 h 1283"/>
                <a:gd name="T90" fmla="*/ 16 w 681"/>
                <a:gd name="T91" fmla="*/ 970 h 1283"/>
                <a:gd name="T92" fmla="*/ 334 w 681"/>
                <a:gd name="T93" fmla="*/ 1263 h 1283"/>
                <a:gd name="T94" fmla="*/ 619 w 681"/>
                <a:gd name="T95" fmla="*/ 1030 h 1283"/>
                <a:gd name="T96" fmla="*/ 620 w 681"/>
                <a:gd name="T97" fmla="*/ 1028 h 1283"/>
                <a:gd name="T98" fmla="*/ 623 w 681"/>
                <a:gd name="T99" fmla="*/ 1009 h 1283"/>
                <a:gd name="T100" fmla="*/ 364 w 681"/>
                <a:gd name="T101" fmla="*/ 759 h 1283"/>
                <a:gd name="T102" fmla="*/ 319 w 681"/>
                <a:gd name="T103" fmla="*/ 648 h 1283"/>
                <a:gd name="T104" fmla="*/ 319 w 681"/>
                <a:gd name="T105" fmla="*/ 644 h 1283"/>
                <a:gd name="T106" fmla="*/ 319 w 681"/>
                <a:gd name="T107" fmla="*/ 644 h 1283"/>
                <a:gd name="T108" fmla="*/ 300 w 681"/>
                <a:gd name="T109" fmla="*/ 521 h 1283"/>
                <a:gd name="T110" fmla="*/ 356 w 681"/>
                <a:gd name="T111" fmla="*/ 263 h 1283"/>
                <a:gd name="T112" fmla="*/ 542 w 681"/>
                <a:gd name="T113" fmla="*/ 76 h 1283"/>
                <a:gd name="T114" fmla="*/ 547 w 681"/>
                <a:gd name="T115" fmla="*/ 75 h 1283"/>
                <a:gd name="T116" fmla="*/ 549 w 681"/>
                <a:gd name="T117" fmla="*/ 82 h 1283"/>
                <a:gd name="T118" fmla="*/ 551 w 681"/>
                <a:gd name="T119" fmla="*/ 133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1" h="1283">
                  <a:moveTo>
                    <a:pt x="681" y="6"/>
                  </a:moveTo>
                  <a:cubicBezTo>
                    <a:pt x="681" y="7"/>
                    <a:pt x="681" y="9"/>
                    <a:pt x="680" y="10"/>
                  </a:cubicBezTo>
                  <a:cubicBezTo>
                    <a:pt x="552" y="146"/>
                    <a:pt x="552" y="146"/>
                    <a:pt x="552" y="146"/>
                  </a:cubicBezTo>
                  <a:cubicBezTo>
                    <a:pt x="551" y="148"/>
                    <a:pt x="548" y="149"/>
                    <a:pt x="546" y="148"/>
                  </a:cubicBezTo>
                  <a:cubicBezTo>
                    <a:pt x="543" y="147"/>
                    <a:pt x="542" y="145"/>
                    <a:pt x="542" y="143"/>
                  </a:cubicBezTo>
                  <a:cubicBezTo>
                    <a:pt x="539" y="90"/>
                    <a:pt x="539" y="90"/>
                    <a:pt x="539" y="90"/>
                  </a:cubicBezTo>
                  <a:cubicBezTo>
                    <a:pt x="391" y="175"/>
                    <a:pt x="304" y="339"/>
                    <a:pt x="312" y="521"/>
                  </a:cubicBezTo>
                  <a:cubicBezTo>
                    <a:pt x="313" y="561"/>
                    <a:pt x="320" y="601"/>
                    <a:pt x="330" y="641"/>
                  </a:cubicBezTo>
                  <a:cubicBezTo>
                    <a:pt x="331" y="642"/>
                    <a:pt x="331" y="642"/>
                    <a:pt x="331" y="643"/>
                  </a:cubicBezTo>
                  <a:cubicBezTo>
                    <a:pt x="331" y="643"/>
                    <a:pt x="331" y="643"/>
                    <a:pt x="331" y="643"/>
                  </a:cubicBezTo>
                  <a:cubicBezTo>
                    <a:pt x="331" y="644"/>
                    <a:pt x="331" y="644"/>
                    <a:pt x="331" y="645"/>
                  </a:cubicBezTo>
                  <a:cubicBezTo>
                    <a:pt x="331" y="645"/>
                    <a:pt x="331" y="645"/>
                    <a:pt x="331" y="645"/>
                  </a:cubicBezTo>
                  <a:cubicBezTo>
                    <a:pt x="332" y="646"/>
                    <a:pt x="331" y="646"/>
                    <a:pt x="331" y="646"/>
                  </a:cubicBezTo>
                  <a:cubicBezTo>
                    <a:pt x="340" y="679"/>
                    <a:pt x="355" y="714"/>
                    <a:pt x="375" y="753"/>
                  </a:cubicBezTo>
                  <a:cubicBezTo>
                    <a:pt x="431" y="864"/>
                    <a:pt x="523" y="951"/>
                    <a:pt x="632" y="1000"/>
                  </a:cubicBezTo>
                  <a:cubicBezTo>
                    <a:pt x="635" y="1001"/>
                    <a:pt x="636" y="1003"/>
                    <a:pt x="636" y="1006"/>
                  </a:cubicBezTo>
                  <a:cubicBezTo>
                    <a:pt x="636" y="1006"/>
                    <a:pt x="636" y="1007"/>
                    <a:pt x="636" y="1007"/>
                  </a:cubicBezTo>
                  <a:cubicBezTo>
                    <a:pt x="635" y="1015"/>
                    <a:pt x="633" y="1024"/>
                    <a:pt x="631" y="1032"/>
                  </a:cubicBezTo>
                  <a:cubicBezTo>
                    <a:pt x="631" y="1033"/>
                    <a:pt x="631" y="1033"/>
                    <a:pt x="630" y="1034"/>
                  </a:cubicBezTo>
                  <a:cubicBezTo>
                    <a:pt x="597" y="1170"/>
                    <a:pt x="475" y="1269"/>
                    <a:pt x="335" y="1275"/>
                  </a:cubicBezTo>
                  <a:cubicBezTo>
                    <a:pt x="160" y="1283"/>
                    <a:pt x="11" y="1146"/>
                    <a:pt x="4" y="971"/>
                  </a:cubicBezTo>
                  <a:cubicBezTo>
                    <a:pt x="0" y="892"/>
                    <a:pt x="27" y="814"/>
                    <a:pt x="78" y="753"/>
                  </a:cubicBezTo>
                  <a:cubicBezTo>
                    <a:pt x="127" y="695"/>
                    <a:pt x="195" y="656"/>
                    <a:pt x="270" y="644"/>
                  </a:cubicBezTo>
                  <a:cubicBezTo>
                    <a:pt x="262" y="608"/>
                    <a:pt x="256" y="572"/>
                    <a:pt x="255" y="536"/>
                  </a:cubicBezTo>
                  <a:cubicBezTo>
                    <a:pt x="251" y="440"/>
                    <a:pt x="272" y="347"/>
                    <a:pt x="315" y="266"/>
                  </a:cubicBezTo>
                  <a:cubicBezTo>
                    <a:pt x="360" y="182"/>
                    <a:pt x="428" y="116"/>
                    <a:pt x="510" y="73"/>
                  </a:cubicBezTo>
                  <a:cubicBezTo>
                    <a:pt x="515" y="71"/>
                    <a:pt x="517" y="69"/>
                    <a:pt x="520" y="68"/>
                  </a:cubicBezTo>
                  <a:cubicBezTo>
                    <a:pt x="522" y="67"/>
                    <a:pt x="523" y="66"/>
                    <a:pt x="525" y="65"/>
                  </a:cubicBezTo>
                  <a:cubicBezTo>
                    <a:pt x="486" y="33"/>
                    <a:pt x="486" y="33"/>
                    <a:pt x="486" y="33"/>
                  </a:cubicBezTo>
                  <a:cubicBezTo>
                    <a:pt x="484" y="32"/>
                    <a:pt x="484" y="29"/>
                    <a:pt x="484" y="27"/>
                  </a:cubicBezTo>
                  <a:cubicBezTo>
                    <a:pt x="485" y="25"/>
                    <a:pt x="487" y="23"/>
                    <a:pt x="489" y="23"/>
                  </a:cubicBezTo>
                  <a:cubicBezTo>
                    <a:pt x="674" y="0"/>
                    <a:pt x="674" y="0"/>
                    <a:pt x="674" y="0"/>
                  </a:cubicBezTo>
                  <a:cubicBezTo>
                    <a:pt x="677" y="0"/>
                    <a:pt x="679" y="1"/>
                    <a:pt x="680" y="3"/>
                  </a:cubicBezTo>
                  <a:cubicBezTo>
                    <a:pt x="681" y="4"/>
                    <a:pt x="681" y="5"/>
                    <a:pt x="681" y="6"/>
                  </a:cubicBezTo>
                  <a:close/>
                  <a:moveTo>
                    <a:pt x="551" y="133"/>
                  </a:moveTo>
                  <a:cubicBezTo>
                    <a:pt x="659" y="14"/>
                    <a:pt x="659" y="14"/>
                    <a:pt x="659" y="14"/>
                  </a:cubicBezTo>
                  <a:cubicBezTo>
                    <a:pt x="500" y="32"/>
                    <a:pt x="500" y="32"/>
                    <a:pt x="500" y="32"/>
                  </a:cubicBezTo>
                  <a:cubicBezTo>
                    <a:pt x="539" y="61"/>
                    <a:pt x="539" y="61"/>
                    <a:pt x="539" y="61"/>
                  </a:cubicBezTo>
                  <a:cubicBezTo>
                    <a:pt x="541" y="63"/>
                    <a:pt x="543" y="64"/>
                    <a:pt x="542" y="67"/>
                  </a:cubicBezTo>
                  <a:cubicBezTo>
                    <a:pt x="542" y="69"/>
                    <a:pt x="541" y="69"/>
                    <a:pt x="539" y="70"/>
                  </a:cubicBezTo>
                  <a:cubicBezTo>
                    <a:pt x="533" y="72"/>
                    <a:pt x="521" y="79"/>
                    <a:pt x="516" y="82"/>
                  </a:cubicBezTo>
                  <a:cubicBezTo>
                    <a:pt x="354" y="165"/>
                    <a:pt x="259" y="340"/>
                    <a:pt x="267" y="535"/>
                  </a:cubicBezTo>
                  <a:cubicBezTo>
                    <a:pt x="268" y="573"/>
                    <a:pt x="274" y="610"/>
                    <a:pt x="283" y="647"/>
                  </a:cubicBezTo>
                  <a:cubicBezTo>
                    <a:pt x="284" y="649"/>
                    <a:pt x="284" y="650"/>
                    <a:pt x="283" y="652"/>
                  </a:cubicBezTo>
                  <a:cubicBezTo>
                    <a:pt x="282" y="653"/>
                    <a:pt x="280" y="654"/>
                    <a:pt x="278" y="654"/>
                  </a:cubicBezTo>
                  <a:cubicBezTo>
                    <a:pt x="122" y="676"/>
                    <a:pt x="9" y="812"/>
                    <a:pt x="16" y="970"/>
                  </a:cubicBezTo>
                  <a:cubicBezTo>
                    <a:pt x="23" y="1139"/>
                    <a:pt x="166" y="1271"/>
                    <a:pt x="334" y="1263"/>
                  </a:cubicBezTo>
                  <a:cubicBezTo>
                    <a:pt x="470" y="1258"/>
                    <a:pt x="587" y="1161"/>
                    <a:pt x="619" y="1030"/>
                  </a:cubicBezTo>
                  <a:cubicBezTo>
                    <a:pt x="619" y="1029"/>
                    <a:pt x="619" y="1029"/>
                    <a:pt x="620" y="1028"/>
                  </a:cubicBezTo>
                  <a:cubicBezTo>
                    <a:pt x="621" y="1022"/>
                    <a:pt x="622" y="1015"/>
                    <a:pt x="623" y="1009"/>
                  </a:cubicBezTo>
                  <a:cubicBezTo>
                    <a:pt x="513" y="959"/>
                    <a:pt x="421" y="870"/>
                    <a:pt x="364" y="759"/>
                  </a:cubicBezTo>
                  <a:cubicBezTo>
                    <a:pt x="343" y="718"/>
                    <a:pt x="328" y="682"/>
                    <a:pt x="319" y="648"/>
                  </a:cubicBezTo>
                  <a:cubicBezTo>
                    <a:pt x="319" y="647"/>
                    <a:pt x="319" y="645"/>
                    <a:pt x="319" y="644"/>
                  </a:cubicBezTo>
                  <a:cubicBezTo>
                    <a:pt x="319" y="644"/>
                    <a:pt x="319" y="644"/>
                    <a:pt x="319" y="644"/>
                  </a:cubicBezTo>
                  <a:cubicBezTo>
                    <a:pt x="308" y="604"/>
                    <a:pt x="302" y="562"/>
                    <a:pt x="300" y="521"/>
                  </a:cubicBezTo>
                  <a:cubicBezTo>
                    <a:pt x="296" y="430"/>
                    <a:pt x="315" y="340"/>
                    <a:pt x="356" y="263"/>
                  </a:cubicBezTo>
                  <a:cubicBezTo>
                    <a:pt x="398" y="183"/>
                    <a:pt x="463" y="119"/>
                    <a:pt x="542" y="76"/>
                  </a:cubicBezTo>
                  <a:cubicBezTo>
                    <a:pt x="544" y="75"/>
                    <a:pt x="545" y="74"/>
                    <a:pt x="547" y="75"/>
                  </a:cubicBezTo>
                  <a:cubicBezTo>
                    <a:pt x="549" y="76"/>
                    <a:pt x="549" y="80"/>
                    <a:pt x="549" y="82"/>
                  </a:cubicBezTo>
                  <a:lnTo>
                    <a:pt x="551" y="133"/>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3" name="AutoShape 123">
              <a:extLst>
                <a:ext uri="{FF2B5EF4-FFF2-40B4-BE49-F238E27FC236}">
                  <a16:creationId xmlns:a16="http://schemas.microsoft.com/office/drawing/2014/main" id="{57D63A7F-5892-7156-0E6B-62487D6DC6CE}"/>
                </a:ext>
              </a:extLst>
            </p:cNvPr>
            <p:cNvSpPr>
              <a:spLocks noChangeAspect="1"/>
            </p:cNvSpPr>
            <p:nvPr/>
          </p:nvSpPr>
          <p:spPr bwMode="auto">
            <a:xfrm>
              <a:off x="5936045" y="3359095"/>
              <a:ext cx="384799" cy="4233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0789" tIns="50789" rIns="50789" bIns="50789"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endParaRPr lang="es-ES" sz="3600">
                <a:effectLst>
                  <a:outerShdw blurRad="38100" dist="38100" dir="2700000" algn="tl">
                    <a:srgbClr val="000000"/>
                  </a:outerShdw>
                </a:effectLst>
                <a:latin typeface="思源黑体 Medium" panose="020B0600000000000000" pitchFamily="34" charset="-122"/>
                <a:ea typeface="思源黑体 Medium" panose="020B0600000000000000" pitchFamily="34" charset="-122"/>
                <a:cs typeface="Gill Sans" charset="0"/>
                <a:sym typeface="思源黑体 Medium" panose="020B0600000000000000" pitchFamily="34" charset="-122"/>
              </a:endParaRPr>
            </a:p>
          </p:txBody>
        </p:sp>
        <p:sp>
          <p:nvSpPr>
            <p:cNvPr id="14" name="Freeform 237">
              <a:extLst>
                <a:ext uri="{FF2B5EF4-FFF2-40B4-BE49-F238E27FC236}">
                  <a16:creationId xmlns:a16="http://schemas.microsoft.com/office/drawing/2014/main" id="{251A9D72-7FC7-E309-1189-2FFE6E9601FC}"/>
                </a:ext>
              </a:extLst>
            </p:cNvPr>
            <p:cNvSpPr>
              <a:spLocks noChangeAspect="1" noChangeArrowheads="1"/>
            </p:cNvSpPr>
            <p:nvPr/>
          </p:nvSpPr>
          <p:spPr bwMode="auto">
            <a:xfrm>
              <a:off x="4844651" y="2240778"/>
              <a:ext cx="426117" cy="31303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6">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wrap="none" lIns="121893" tIns="60946" rIns="121893" bIns="60946"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5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5" name="Freeform 290">
              <a:extLst>
                <a:ext uri="{FF2B5EF4-FFF2-40B4-BE49-F238E27FC236}">
                  <a16:creationId xmlns:a16="http://schemas.microsoft.com/office/drawing/2014/main" id="{95979880-4A2F-40A9-7223-D7AC9D0C5421}"/>
                </a:ext>
              </a:extLst>
            </p:cNvPr>
            <p:cNvSpPr>
              <a:spLocks noChangeAspect="1" noChangeArrowheads="1"/>
            </p:cNvSpPr>
            <p:nvPr/>
          </p:nvSpPr>
          <p:spPr bwMode="auto">
            <a:xfrm>
              <a:off x="7029692" y="2245776"/>
              <a:ext cx="506529" cy="392325"/>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6" name="Freeform 417">
              <a:extLst>
                <a:ext uri="{FF2B5EF4-FFF2-40B4-BE49-F238E27FC236}">
                  <a16:creationId xmlns:a16="http://schemas.microsoft.com/office/drawing/2014/main" id="{57395FDB-C398-7FD9-8A90-93501612ADC1}"/>
                </a:ext>
              </a:extLst>
            </p:cNvPr>
            <p:cNvSpPr>
              <a:spLocks noChangeAspect="1" noChangeArrowheads="1"/>
            </p:cNvSpPr>
            <p:nvPr/>
          </p:nvSpPr>
          <p:spPr bwMode="auto">
            <a:xfrm>
              <a:off x="7029692" y="4417164"/>
              <a:ext cx="437908" cy="438023"/>
            </a:xfrm>
            <a:custGeom>
              <a:avLst/>
              <a:gdLst>
                <a:gd name="T0" fmla="*/ 0 w 904"/>
                <a:gd name="T1" fmla="*/ 686 h 904"/>
                <a:gd name="T2" fmla="*/ 218 w 904"/>
                <a:gd name="T3" fmla="*/ 903 h 904"/>
                <a:gd name="T4" fmla="*/ 0 w 904"/>
                <a:gd name="T5" fmla="*/ 903 h 904"/>
                <a:gd name="T6" fmla="*/ 0 w 904"/>
                <a:gd name="T7" fmla="*/ 686 h 904"/>
                <a:gd name="T8" fmla="*/ 552 w 904"/>
                <a:gd name="T9" fmla="*/ 42 h 904"/>
                <a:gd name="T10" fmla="*/ 627 w 904"/>
                <a:gd name="T11" fmla="*/ 276 h 904"/>
                <a:gd name="T12" fmla="*/ 861 w 904"/>
                <a:gd name="T13" fmla="*/ 351 h 904"/>
                <a:gd name="T14" fmla="*/ 786 w 904"/>
                <a:gd name="T15" fmla="*/ 117 h 904"/>
                <a:gd name="T16" fmla="*/ 552 w 904"/>
                <a:gd name="T17" fmla="*/ 42 h 904"/>
                <a:gd name="T18" fmla="*/ 677 w 904"/>
                <a:gd name="T19" fmla="*/ 385 h 904"/>
                <a:gd name="T20" fmla="*/ 276 w 904"/>
                <a:gd name="T21" fmla="*/ 778 h 904"/>
                <a:gd name="T22" fmla="*/ 360 w 904"/>
                <a:gd name="T23" fmla="*/ 862 h 904"/>
                <a:gd name="T24" fmla="*/ 795 w 904"/>
                <a:gd name="T25" fmla="*/ 427 h 904"/>
                <a:gd name="T26" fmla="*/ 677 w 904"/>
                <a:gd name="T27" fmla="*/ 385 h 904"/>
                <a:gd name="T28" fmla="*/ 594 w 904"/>
                <a:gd name="T29" fmla="*/ 318 h 904"/>
                <a:gd name="T30" fmla="*/ 552 w 904"/>
                <a:gd name="T31" fmla="*/ 276 h 904"/>
                <a:gd name="T32" fmla="*/ 159 w 904"/>
                <a:gd name="T33" fmla="*/ 661 h 904"/>
                <a:gd name="T34" fmla="*/ 243 w 904"/>
                <a:gd name="T35" fmla="*/ 744 h 904"/>
                <a:gd name="T36" fmla="*/ 636 w 904"/>
                <a:gd name="T37" fmla="*/ 351 h 904"/>
                <a:gd name="T38" fmla="*/ 594 w 904"/>
                <a:gd name="T39" fmla="*/ 318 h 904"/>
                <a:gd name="T40" fmla="*/ 477 w 904"/>
                <a:gd name="T41" fmla="*/ 109 h 904"/>
                <a:gd name="T42" fmla="*/ 50 w 904"/>
                <a:gd name="T43" fmla="*/ 544 h 904"/>
                <a:gd name="T44" fmla="*/ 126 w 904"/>
                <a:gd name="T45" fmla="*/ 628 h 904"/>
                <a:gd name="T46" fmla="*/ 519 w 904"/>
                <a:gd name="T47" fmla="*/ 226 h 904"/>
                <a:gd name="T48" fmla="*/ 477 w 904"/>
                <a:gd name="T49" fmla="*/ 109 h 904"/>
                <a:gd name="T50" fmla="*/ 477 w 904"/>
                <a:gd name="T51" fmla="*/ 109 h 904"/>
                <a:gd name="T52" fmla="*/ 477 w 904"/>
                <a:gd name="T53" fmla="*/ 109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904">
                  <a:moveTo>
                    <a:pt x="0" y="686"/>
                  </a:moveTo>
                  <a:cubicBezTo>
                    <a:pt x="218" y="903"/>
                    <a:pt x="218" y="903"/>
                    <a:pt x="218" y="903"/>
                  </a:cubicBezTo>
                  <a:cubicBezTo>
                    <a:pt x="0" y="903"/>
                    <a:pt x="0" y="903"/>
                    <a:pt x="0" y="903"/>
                  </a:cubicBezTo>
                  <a:lnTo>
                    <a:pt x="0" y="686"/>
                  </a:lnTo>
                  <a:close/>
                  <a:moveTo>
                    <a:pt x="552" y="42"/>
                  </a:moveTo>
                  <a:cubicBezTo>
                    <a:pt x="510" y="84"/>
                    <a:pt x="544" y="193"/>
                    <a:pt x="627" y="276"/>
                  </a:cubicBezTo>
                  <a:cubicBezTo>
                    <a:pt x="719" y="360"/>
                    <a:pt x="820" y="393"/>
                    <a:pt x="861" y="351"/>
                  </a:cubicBezTo>
                  <a:cubicBezTo>
                    <a:pt x="903" y="310"/>
                    <a:pt x="870" y="209"/>
                    <a:pt x="786" y="117"/>
                  </a:cubicBezTo>
                  <a:cubicBezTo>
                    <a:pt x="703" y="34"/>
                    <a:pt x="594" y="0"/>
                    <a:pt x="552" y="42"/>
                  </a:cubicBezTo>
                  <a:close/>
                  <a:moveTo>
                    <a:pt x="677" y="385"/>
                  </a:moveTo>
                  <a:cubicBezTo>
                    <a:pt x="276" y="778"/>
                    <a:pt x="276" y="778"/>
                    <a:pt x="276" y="778"/>
                  </a:cubicBezTo>
                  <a:cubicBezTo>
                    <a:pt x="360" y="862"/>
                    <a:pt x="360" y="862"/>
                    <a:pt x="360" y="862"/>
                  </a:cubicBezTo>
                  <a:cubicBezTo>
                    <a:pt x="795" y="427"/>
                    <a:pt x="795" y="427"/>
                    <a:pt x="795" y="427"/>
                  </a:cubicBezTo>
                  <a:cubicBezTo>
                    <a:pt x="753" y="418"/>
                    <a:pt x="719" y="410"/>
                    <a:pt x="677" y="385"/>
                  </a:cubicBezTo>
                  <a:close/>
                  <a:moveTo>
                    <a:pt x="594" y="318"/>
                  </a:moveTo>
                  <a:cubicBezTo>
                    <a:pt x="577" y="301"/>
                    <a:pt x="569" y="285"/>
                    <a:pt x="552" y="276"/>
                  </a:cubicBezTo>
                  <a:cubicBezTo>
                    <a:pt x="159" y="661"/>
                    <a:pt x="159" y="661"/>
                    <a:pt x="159" y="661"/>
                  </a:cubicBezTo>
                  <a:cubicBezTo>
                    <a:pt x="243" y="744"/>
                    <a:pt x="243" y="744"/>
                    <a:pt x="243" y="744"/>
                  </a:cubicBezTo>
                  <a:cubicBezTo>
                    <a:pt x="636" y="351"/>
                    <a:pt x="636" y="351"/>
                    <a:pt x="636" y="351"/>
                  </a:cubicBezTo>
                  <a:cubicBezTo>
                    <a:pt x="619" y="343"/>
                    <a:pt x="602" y="327"/>
                    <a:pt x="594" y="318"/>
                  </a:cubicBezTo>
                  <a:close/>
                  <a:moveTo>
                    <a:pt x="477" y="109"/>
                  </a:moveTo>
                  <a:cubicBezTo>
                    <a:pt x="50" y="544"/>
                    <a:pt x="50" y="544"/>
                    <a:pt x="50" y="544"/>
                  </a:cubicBezTo>
                  <a:cubicBezTo>
                    <a:pt x="126" y="628"/>
                    <a:pt x="126" y="628"/>
                    <a:pt x="126" y="628"/>
                  </a:cubicBezTo>
                  <a:cubicBezTo>
                    <a:pt x="519" y="226"/>
                    <a:pt x="519" y="226"/>
                    <a:pt x="519" y="226"/>
                  </a:cubicBezTo>
                  <a:cubicBezTo>
                    <a:pt x="502" y="184"/>
                    <a:pt x="485" y="151"/>
                    <a:pt x="477" y="109"/>
                  </a:cubicBezTo>
                  <a:close/>
                  <a:moveTo>
                    <a:pt x="477" y="109"/>
                  </a:moveTo>
                  <a:lnTo>
                    <a:pt x="477" y="109"/>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17" name="Freeform 526">
              <a:extLst>
                <a:ext uri="{FF2B5EF4-FFF2-40B4-BE49-F238E27FC236}">
                  <a16:creationId xmlns:a16="http://schemas.microsoft.com/office/drawing/2014/main" id="{301ECA3B-EACC-977D-35C4-B89572737434}"/>
                </a:ext>
              </a:extLst>
            </p:cNvPr>
            <p:cNvSpPr>
              <a:spLocks noChangeAspect="1" noChangeArrowheads="1"/>
            </p:cNvSpPr>
            <p:nvPr/>
          </p:nvSpPr>
          <p:spPr bwMode="auto">
            <a:xfrm>
              <a:off x="4849940" y="4374817"/>
              <a:ext cx="428027" cy="55487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grpSp>
      <p:sp>
        <p:nvSpPr>
          <p:cNvPr id="22" name="矩形 21">
            <a:extLst>
              <a:ext uri="{FF2B5EF4-FFF2-40B4-BE49-F238E27FC236}">
                <a16:creationId xmlns:a16="http://schemas.microsoft.com/office/drawing/2014/main" id="{304266C6-E7A7-7CA4-27EB-B130CE0FF84E}"/>
              </a:ext>
            </a:extLst>
          </p:cNvPr>
          <p:cNvSpPr/>
          <p:nvPr/>
        </p:nvSpPr>
        <p:spPr>
          <a:xfrm>
            <a:off x="2113422" y="1141168"/>
            <a:ext cx="1313467" cy="430979"/>
          </a:xfrm>
          <a:prstGeom prst="rect">
            <a:avLst/>
          </a:prstGeom>
        </p:spPr>
        <p:txBody>
          <a:bodyPr wrap="none"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altLang="zh-CN"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3" name="矩形 47">
            <a:extLst>
              <a:ext uri="{FF2B5EF4-FFF2-40B4-BE49-F238E27FC236}">
                <a16:creationId xmlns:a16="http://schemas.microsoft.com/office/drawing/2014/main" id="{BCD72E0F-4F7C-8896-BF89-6612F76B8343}"/>
              </a:ext>
            </a:extLst>
          </p:cNvPr>
          <p:cNvSpPr>
            <a:spLocks noChangeArrowheads="1"/>
          </p:cNvSpPr>
          <p:nvPr/>
        </p:nvSpPr>
        <p:spPr bwMode="auto">
          <a:xfrm>
            <a:off x="1519344" y="1631673"/>
            <a:ext cx="2501622" cy="755418"/>
          </a:xfrm>
          <a:prstGeom prst="rect">
            <a:avLst/>
          </a:prstGeom>
          <a:noFill/>
          <a:ln>
            <a:noFill/>
          </a:ln>
        </p:spPr>
        <p:txBody>
          <a:bodyPr wrap="square" lIns="91431" tIns="45716" rIns="91431" bIns="45716">
            <a:norm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04000"/>
              </a:lnSpc>
              <a:spcBef>
                <a:spcPct val="0"/>
              </a:spcBef>
              <a:buNone/>
            </a:pPr>
            <a:r>
              <a:rPr lang="zh-TW" altLang="zh-TW" sz="1400">
                <a:solidFill>
                  <a:schemeClr val="bg1">
                    <a:lumMod val="65000"/>
                  </a:schemeClr>
                </a:solidFill>
                <a:latin typeface="Source Han Sans TC"/>
                <a:ea typeface="Source Han Sans TC"/>
                <a:cs typeface="+mn-ea"/>
                <a:sym typeface="思源黑体 Medium" panose="020B0600000000000000" pitchFamily="34" charset="-122"/>
              </a:rPr>
              <a:t>在此輸入上述圖表的綜合描述說明，在此輸入上述圖表的綜合描述說明，在此輸入上述</a:t>
            </a:r>
          </a:p>
        </p:txBody>
      </p:sp>
      <p:sp>
        <p:nvSpPr>
          <p:cNvPr id="24" name="矩形 23">
            <a:extLst>
              <a:ext uri="{FF2B5EF4-FFF2-40B4-BE49-F238E27FC236}">
                <a16:creationId xmlns:a16="http://schemas.microsoft.com/office/drawing/2014/main" id="{C199AE19-3FCB-85F8-66E1-4BE0D20EE288}"/>
              </a:ext>
            </a:extLst>
          </p:cNvPr>
          <p:cNvSpPr/>
          <p:nvPr/>
        </p:nvSpPr>
        <p:spPr>
          <a:xfrm>
            <a:off x="2122094" y="4253147"/>
            <a:ext cx="1313467" cy="430979"/>
          </a:xfrm>
          <a:prstGeom prst="rect">
            <a:avLst/>
          </a:prstGeom>
        </p:spPr>
        <p:txBody>
          <a:bodyPr wrap="none"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altLang="zh-CN"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5" name="矩形 47">
            <a:extLst>
              <a:ext uri="{FF2B5EF4-FFF2-40B4-BE49-F238E27FC236}">
                <a16:creationId xmlns:a16="http://schemas.microsoft.com/office/drawing/2014/main" id="{52CF7AA4-1D77-EC4C-0A48-3A7A207D1477}"/>
              </a:ext>
            </a:extLst>
          </p:cNvPr>
          <p:cNvSpPr>
            <a:spLocks noChangeArrowheads="1"/>
          </p:cNvSpPr>
          <p:nvPr/>
        </p:nvSpPr>
        <p:spPr bwMode="auto">
          <a:xfrm>
            <a:off x="1525195" y="4753095"/>
            <a:ext cx="2501622" cy="755418"/>
          </a:xfrm>
          <a:prstGeom prst="rect">
            <a:avLst/>
          </a:prstGeom>
          <a:noFill/>
          <a:ln>
            <a:noFill/>
          </a:ln>
        </p:spPr>
        <p:txBody>
          <a:bodyPr wrap="square" lIns="91431" tIns="45716" rIns="91431" bIns="45716">
            <a:norm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04000"/>
              </a:lnSpc>
              <a:spcBef>
                <a:spcPct val="0"/>
              </a:spcBef>
              <a:buNone/>
            </a:pPr>
            <a:r>
              <a:rPr lang="zh-TW" altLang="zh-TW" sz="1400">
                <a:solidFill>
                  <a:schemeClr val="bg1">
                    <a:lumMod val="65000"/>
                  </a:schemeClr>
                </a:solidFill>
                <a:latin typeface="Source Han Sans TC"/>
                <a:ea typeface="Source Han Sans TC"/>
                <a:cs typeface="+mn-ea"/>
                <a:sym typeface="思源黑体 Medium" panose="020B0600000000000000" pitchFamily="34" charset="-122"/>
              </a:rPr>
              <a:t>在此輸入上述圖表的綜合描述說明，在此輸入上述圖表的綜合描述說明，在此輸入上述</a:t>
            </a:r>
          </a:p>
        </p:txBody>
      </p:sp>
      <p:sp>
        <p:nvSpPr>
          <p:cNvPr id="26" name="矩形 25">
            <a:extLst>
              <a:ext uri="{FF2B5EF4-FFF2-40B4-BE49-F238E27FC236}">
                <a16:creationId xmlns:a16="http://schemas.microsoft.com/office/drawing/2014/main" id="{1057629A-3CE8-A164-CE31-E216AE63F78C}"/>
              </a:ext>
            </a:extLst>
          </p:cNvPr>
          <p:cNvSpPr/>
          <p:nvPr/>
        </p:nvSpPr>
        <p:spPr>
          <a:xfrm>
            <a:off x="8935317" y="1141168"/>
            <a:ext cx="1313467" cy="430979"/>
          </a:xfrm>
          <a:prstGeom prst="rect">
            <a:avLst/>
          </a:prstGeom>
        </p:spPr>
        <p:txBody>
          <a:bodyPr wrap="none"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altLang="zh-CN"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7" name="矩形 47">
            <a:extLst>
              <a:ext uri="{FF2B5EF4-FFF2-40B4-BE49-F238E27FC236}">
                <a16:creationId xmlns:a16="http://schemas.microsoft.com/office/drawing/2014/main" id="{91D26843-CBC1-B743-F29D-4FF008D4C87E}"/>
              </a:ext>
            </a:extLst>
          </p:cNvPr>
          <p:cNvSpPr>
            <a:spLocks noChangeArrowheads="1"/>
          </p:cNvSpPr>
          <p:nvPr/>
        </p:nvSpPr>
        <p:spPr bwMode="auto">
          <a:xfrm>
            <a:off x="8341239" y="1638993"/>
            <a:ext cx="2501622" cy="755418"/>
          </a:xfrm>
          <a:prstGeom prst="rect">
            <a:avLst/>
          </a:prstGeom>
          <a:noFill/>
          <a:ln>
            <a:noFill/>
          </a:ln>
        </p:spPr>
        <p:txBody>
          <a:bodyPr wrap="square" lIns="91431" tIns="45716" rIns="91431" bIns="45716">
            <a:norm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04000"/>
              </a:lnSpc>
              <a:spcBef>
                <a:spcPct val="0"/>
              </a:spcBef>
              <a:buNone/>
            </a:pPr>
            <a:r>
              <a:rPr lang="zh-TW" altLang="zh-TW" sz="1400">
                <a:solidFill>
                  <a:schemeClr val="bg1">
                    <a:lumMod val="65000"/>
                  </a:schemeClr>
                </a:solidFill>
                <a:latin typeface="Source Han Sans TC"/>
                <a:ea typeface="Source Han Sans TC"/>
                <a:cs typeface="+mn-ea"/>
                <a:sym typeface="思源黑体 Medium" panose="020B0600000000000000" pitchFamily="34" charset="-122"/>
              </a:rPr>
              <a:t>在此輸入上述圖表的綜合描述說明，在此輸入上述圖表的綜合描述說明，在此輸入上述</a:t>
            </a:r>
          </a:p>
        </p:txBody>
      </p:sp>
      <p:sp>
        <p:nvSpPr>
          <p:cNvPr id="28" name="矩形 27">
            <a:extLst>
              <a:ext uri="{FF2B5EF4-FFF2-40B4-BE49-F238E27FC236}">
                <a16:creationId xmlns:a16="http://schemas.microsoft.com/office/drawing/2014/main" id="{C1708AD4-BC62-DF66-317D-6ACD4C1413D7}"/>
              </a:ext>
            </a:extLst>
          </p:cNvPr>
          <p:cNvSpPr/>
          <p:nvPr/>
        </p:nvSpPr>
        <p:spPr>
          <a:xfrm>
            <a:off x="8935317" y="4247305"/>
            <a:ext cx="1313467" cy="430979"/>
          </a:xfrm>
          <a:prstGeom prst="rect">
            <a:avLst/>
          </a:prstGeom>
        </p:spPr>
        <p:txBody>
          <a:bodyPr wrap="none" lIns="91431" tIns="45716" rIns="91431" bIns="45716">
            <a:normAutofit/>
          </a:bodyPr>
          <a:lstStyle/>
          <a:p>
            <a:pPr algn="ctr"/>
            <a:r>
              <a:rPr lang="zh-TW" altLang="zh-TW" sz="2200">
                <a:solidFill>
                  <a:schemeClr val="bg1">
                    <a:lumMod val="65000"/>
                  </a:schemeClr>
                </a:solidFill>
                <a:latin typeface="Source Han Sans TC"/>
                <a:ea typeface="Source Han Sans TC"/>
                <a:sym typeface="思源黑体 Medium" panose="020B0600000000000000" pitchFamily="34" charset="-122"/>
              </a:rPr>
              <a:t>新增標題</a:t>
            </a:r>
            <a:endParaRPr lang="en-US" altLang="zh-CN" sz="2200">
              <a:solidFill>
                <a:schemeClr val="bg1">
                  <a:lumMod val="65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29" name="矩形 47">
            <a:extLst>
              <a:ext uri="{FF2B5EF4-FFF2-40B4-BE49-F238E27FC236}">
                <a16:creationId xmlns:a16="http://schemas.microsoft.com/office/drawing/2014/main" id="{2E83EF2A-005E-D159-4113-E39CD7513AE6}"/>
              </a:ext>
            </a:extLst>
          </p:cNvPr>
          <p:cNvSpPr>
            <a:spLocks noChangeArrowheads="1"/>
          </p:cNvSpPr>
          <p:nvPr/>
        </p:nvSpPr>
        <p:spPr bwMode="auto">
          <a:xfrm>
            <a:off x="8341239" y="4751181"/>
            <a:ext cx="2501622" cy="755418"/>
          </a:xfrm>
          <a:prstGeom prst="rect">
            <a:avLst/>
          </a:prstGeom>
          <a:noFill/>
          <a:ln>
            <a:noFill/>
          </a:ln>
        </p:spPr>
        <p:txBody>
          <a:bodyPr wrap="square" lIns="91431" tIns="45716" rIns="91431" bIns="45716">
            <a:norm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anose="020F0502020204030204" pitchFamily="34" charset="0"/>
              </a:defRPr>
            </a:lvl9pPr>
          </a:lstStyle>
          <a:p>
            <a:pPr algn="ctr">
              <a:lnSpc>
                <a:spcPct val="104000"/>
              </a:lnSpc>
              <a:spcBef>
                <a:spcPct val="0"/>
              </a:spcBef>
              <a:buNone/>
            </a:pPr>
            <a:r>
              <a:rPr lang="zh-TW" altLang="zh-TW" sz="1400">
                <a:solidFill>
                  <a:schemeClr val="bg1">
                    <a:lumMod val="65000"/>
                  </a:schemeClr>
                </a:solidFill>
                <a:latin typeface="Source Han Sans TC"/>
                <a:ea typeface="Source Han Sans TC"/>
                <a:cs typeface="+mn-ea"/>
                <a:sym typeface="思源黑体 Medium" panose="020B0600000000000000" pitchFamily="34" charset="-122"/>
              </a:rPr>
              <a:t>在此輸入上述圖表的綜合描述說明，在此輸入上述圖表的綜合描述說明，在此輸入上述</a:t>
            </a:r>
          </a:p>
        </p:txBody>
      </p:sp>
    </p:spTree>
    <p:extLst>
      <p:ext uri="{BB962C8B-B14F-4D97-AF65-F5344CB8AC3E}">
        <p14:creationId xmlns:p14="http://schemas.microsoft.com/office/powerpoint/2010/main" val="8099415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nodeType="afterGroup">
                            <p:stCondLst>
                              <p:cond delay="2000"/>
                            </p:stCondLst>
                            <p:childTnLst>
                              <p:par>
                                <p:cTn id="9" presetID="12" presetClass="entr" presetSubtype="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down)">
                                      <p:cBhvr>
                                        <p:cTn id="12" dur="500"/>
                                        <p:tgtEl>
                                          <p:spTgt spid="22"/>
                                        </p:tgtEl>
                                      </p:cBhvr>
                                    </p:animEffect>
                                  </p:childTnLst>
                                </p:cTn>
                              </p:par>
                            </p:childTnLst>
                          </p:cTn>
                        </p:par>
                        <p:par>
                          <p:cTn id="13" fill="hold" nodeType="afterGroup">
                            <p:stCondLst>
                              <p:cond delay="2500"/>
                            </p:stCondLst>
                            <p:childTnLst>
                              <p:par>
                                <p:cTn id="14" presetID="22" presetClass="entr" presetSubtype="1"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nodeType="afterGroup">
                            <p:stCondLst>
                              <p:cond delay="3000"/>
                            </p:stCondLst>
                            <p:childTnLst>
                              <p:par>
                                <p:cTn id="18" presetID="12" presetClass="entr" presetSubtype="1"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p:tgtEl>
                                          <p:spTgt spid="24"/>
                                        </p:tgtEl>
                                        <p:attrNameLst>
                                          <p:attrName>ppt_y</p:attrName>
                                        </p:attrNameLst>
                                      </p:cBhvr>
                                      <p:tavLst>
                                        <p:tav tm="0">
                                          <p:val>
                                            <p:strVal val="#ppt_y-#ppt_h*1.125000"/>
                                          </p:val>
                                        </p:tav>
                                        <p:tav tm="100000">
                                          <p:val>
                                            <p:strVal val="#ppt_y"/>
                                          </p:val>
                                        </p:tav>
                                      </p:tavLst>
                                    </p:anim>
                                    <p:animEffect transition="in" filter="wipe(down)">
                                      <p:cBhvr>
                                        <p:cTn id="21" dur="500"/>
                                        <p:tgtEl>
                                          <p:spTgt spid="24"/>
                                        </p:tgtEl>
                                      </p:cBhvr>
                                    </p:animEffect>
                                  </p:childTnLst>
                                </p:cTn>
                              </p:par>
                            </p:childTnLst>
                          </p:cTn>
                        </p:par>
                        <p:par>
                          <p:cTn id="22" fill="hold" nodeType="afterGroup">
                            <p:stCondLst>
                              <p:cond delay="3500"/>
                            </p:stCondLst>
                            <p:childTnLst>
                              <p:par>
                                <p:cTn id="23" presetID="22" presetClass="entr" presetSubtype="1"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par>
                          <p:cTn id="26" fill="hold" nodeType="afterGroup">
                            <p:stCondLst>
                              <p:cond delay="4000"/>
                            </p:stCondLst>
                            <p:childTnLst>
                              <p:par>
                                <p:cTn id="27" presetID="1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ppt_y</p:attrName>
                                        </p:attrNameLst>
                                      </p:cBhvr>
                                      <p:tavLst>
                                        <p:tav tm="0">
                                          <p:val>
                                            <p:strVal val="#ppt_y-#ppt_h*1.125000"/>
                                          </p:val>
                                        </p:tav>
                                        <p:tav tm="100000">
                                          <p:val>
                                            <p:strVal val="#ppt_y"/>
                                          </p:val>
                                        </p:tav>
                                      </p:tavLst>
                                    </p:anim>
                                    <p:animEffect transition="in" filter="wipe(down)">
                                      <p:cBhvr>
                                        <p:cTn id="30" dur="500"/>
                                        <p:tgtEl>
                                          <p:spTgt spid="26"/>
                                        </p:tgtEl>
                                      </p:cBhvr>
                                    </p:animEffect>
                                  </p:childTnLst>
                                </p:cTn>
                              </p:par>
                            </p:childTnLst>
                          </p:cTn>
                        </p:par>
                        <p:par>
                          <p:cTn id="31" fill="hold" nodeType="afterGroup">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par>
                          <p:cTn id="35" fill="hold" nodeType="afterGroup">
                            <p:stCondLst>
                              <p:cond delay="5000"/>
                            </p:stCondLst>
                            <p:childTnLst>
                              <p:par>
                                <p:cTn id="36" presetID="12" presetClass="entr" presetSubtype="1"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p:tgtEl>
                                          <p:spTgt spid="28"/>
                                        </p:tgtEl>
                                        <p:attrNameLst>
                                          <p:attrName>ppt_y</p:attrName>
                                        </p:attrNameLst>
                                      </p:cBhvr>
                                      <p:tavLst>
                                        <p:tav tm="0">
                                          <p:val>
                                            <p:strVal val="#ppt_y-#ppt_h*1.125000"/>
                                          </p:val>
                                        </p:tav>
                                        <p:tav tm="100000">
                                          <p:val>
                                            <p:strVal val="#ppt_y"/>
                                          </p:val>
                                        </p:tav>
                                      </p:tavLst>
                                    </p:anim>
                                    <p:animEffect transition="in" filter="wipe(down)">
                                      <p:cBhvr>
                                        <p:cTn id="39" dur="500"/>
                                        <p:tgtEl>
                                          <p:spTgt spid="28"/>
                                        </p:tgtEl>
                                      </p:cBhvr>
                                    </p:animEffect>
                                  </p:childTnLst>
                                </p:cTn>
                              </p:par>
                            </p:childTnLst>
                          </p:cTn>
                        </p:par>
                        <p:par>
                          <p:cTn id="40" fill="hold" nodeType="afterGroup">
                            <p:stCondLst>
                              <p:cond delay="5500"/>
                            </p:stCondLst>
                            <p:childTnLst>
                              <p:par>
                                <p:cTn id="41" presetID="22" presetClass="entr" presetSubtype="1"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up)">
                                      <p:cBhvr>
                                        <p:cTn id="4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81E4A58-0933-9E10-56A3-45C63CD7BA91}"/>
              </a:ext>
            </a:extLst>
          </p:cNvPr>
          <p:cNvSpPr/>
          <p:nvPr/>
        </p:nvSpPr>
        <p:spPr>
          <a:xfrm>
            <a:off x="2876206" y="1374929"/>
            <a:ext cx="6315959" cy="453431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AABA295B-7854-3BC9-8341-F7F280CD6C7D}"/>
              </a:ext>
            </a:extLst>
          </p:cNvPr>
          <p:cNvSpPr/>
          <p:nvPr/>
        </p:nvSpPr>
        <p:spPr>
          <a:xfrm>
            <a:off x="-829558" y="-579769"/>
            <a:ext cx="2356700" cy="2366128"/>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3B9F7A29-51F6-6197-1D19-D22B652E6048}"/>
              </a:ext>
            </a:extLst>
          </p:cNvPr>
          <p:cNvSpPr/>
          <p:nvPr/>
        </p:nvSpPr>
        <p:spPr>
          <a:xfrm>
            <a:off x="3339667" y="1999444"/>
            <a:ext cx="5512666" cy="328528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solidFill>
            <a:srgbClr val="A3BFA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847329C-7707-5219-782C-E3F84309F4EF}"/>
              </a:ext>
            </a:extLst>
          </p:cNvPr>
          <p:cNvSpPr/>
          <p:nvPr/>
        </p:nvSpPr>
        <p:spPr>
          <a:xfrm>
            <a:off x="-71241" y="5517304"/>
            <a:ext cx="1769018" cy="1522954"/>
          </a:xfrm>
          <a:custGeom>
            <a:avLst/>
            <a:gdLst>
              <a:gd name="connsiteX0" fmla="*/ 344618 w 1769018"/>
              <a:gd name="connsiteY0" fmla="*/ 16230 h 1522954"/>
              <a:gd name="connsiteX1" fmla="*/ 1768065 w 1769018"/>
              <a:gd name="connsiteY1" fmla="*/ 760948 h 1522954"/>
              <a:gd name="connsiteX2" fmla="*/ 108948 w 1769018"/>
              <a:gd name="connsiteY2" fmla="*/ 1505665 h 1522954"/>
              <a:gd name="connsiteX3" fmla="*/ 344618 w 1769018"/>
              <a:gd name="connsiteY3" fmla="*/ 16230 h 1522954"/>
            </a:gdLst>
            <a:ahLst/>
            <a:cxnLst>
              <a:cxn ang="0">
                <a:pos x="connsiteX0" y="connsiteY0"/>
              </a:cxn>
              <a:cxn ang="0">
                <a:pos x="connsiteX1" y="connsiteY1"/>
              </a:cxn>
              <a:cxn ang="0">
                <a:pos x="connsiteX2" y="connsiteY2"/>
              </a:cxn>
              <a:cxn ang="0">
                <a:pos x="connsiteX3" y="connsiteY3"/>
              </a:cxn>
            </a:cxnLst>
            <a:rect l="l" t="t" r="r" b="b"/>
            <a:pathLst>
              <a:path w="1769018" h="1522954">
                <a:moveTo>
                  <a:pt x="344618" y="16230"/>
                </a:moveTo>
                <a:cubicBezTo>
                  <a:pt x="621138" y="-107890"/>
                  <a:pt x="1807343" y="512709"/>
                  <a:pt x="1768065" y="760948"/>
                </a:cubicBezTo>
                <a:cubicBezTo>
                  <a:pt x="1728787" y="1009187"/>
                  <a:pt x="352474" y="1634498"/>
                  <a:pt x="108948" y="1505665"/>
                </a:cubicBezTo>
                <a:cubicBezTo>
                  <a:pt x="-134578" y="1376832"/>
                  <a:pt x="68098" y="140350"/>
                  <a:pt x="344618" y="16230"/>
                </a:cubicBezTo>
                <a:close/>
              </a:path>
            </a:pathLst>
          </a:custGeom>
          <a:solidFill>
            <a:srgbClr val="BB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607F87B4-7474-7D1E-51BE-27BB5838679A}"/>
              </a:ext>
            </a:extLst>
          </p:cNvPr>
          <p:cNvSpPr/>
          <p:nvPr/>
        </p:nvSpPr>
        <p:spPr>
          <a:xfrm>
            <a:off x="10805181" y="-198313"/>
            <a:ext cx="2097450" cy="1821125"/>
          </a:xfrm>
          <a:custGeom>
            <a:avLst/>
            <a:gdLst>
              <a:gd name="connsiteX0" fmla="*/ 16788 w 2097450"/>
              <a:gd name="connsiteY0" fmla="*/ 292583 h 1821125"/>
              <a:gd name="connsiteX1" fmla="*/ 799213 w 2097450"/>
              <a:gd name="connsiteY1" fmla="*/ 1791444 h 1821125"/>
              <a:gd name="connsiteX2" fmla="*/ 2071831 w 2097450"/>
              <a:gd name="connsiteY2" fmla="*/ 1197556 h 1821125"/>
              <a:gd name="connsiteX3" fmla="*/ 1525077 w 2097450"/>
              <a:gd name="connsiteY3" fmla="*/ 75766 h 1821125"/>
              <a:gd name="connsiteX4" fmla="*/ 16788 w 2097450"/>
              <a:gd name="connsiteY4" fmla="*/ 292583 h 182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450" h="1821125">
                <a:moveTo>
                  <a:pt x="16788" y="292583"/>
                </a:moveTo>
                <a:cubicBezTo>
                  <a:pt x="-104189" y="578529"/>
                  <a:pt x="456706" y="1640615"/>
                  <a:pt x="799213" y="1791444"/>
                </a:cubicBezTo>
                <a:cubicBezTo>
                  <a:pt x="1141720" y="1942273"/>
                  <a:pt x="1950854" y="1483502"/>
                  <a:pt x="2071831" y="1197556"/>
                </a:cubicBezTo>
                <a:cubicBezTo>
                  <a:pt x="2192808" y="911610"/>
                  <a:pt x="1864442" y="229737"/>
                  <a:pt x="1525077" y="75766"/>
                </a:cubicBezTo>
                <a:cubicBezTo>
                  <a:pt x="1185712" y="-78205"/>
                  <a:pt x="137765" y="6637"/>
                  <a:pt x="16788" y="292583"/>
                </a:cubicBezTo>
                <a:close/>
              </a:path>
            </a:pathLst>
          </a:custGeom>
          <a:solidFill>
            <a:srgbClr val="E2C35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6B1CF4A1-0156-2BE6-B56C-DBE258FA3003}"/>
              </a:ext>
            </a:extLst>
          </p:cNvPr>
          <p:cNvSpPr/>
          <p:nvPr/>
        </p:nvSpPr>
        <p:spPr>
          <a:xfrm rot="19601840" flipV="1">
            <a:off x="11608855" y="5229557"/>
            <a:ext cx="2279825" cy="2098447"/>
          </a:xfrm>
          <a:custGeom>
            <a:avLst/>
            <a:gdLst>
              <a:gd name="connsiteX0" fmla="*/ 1079118 w 1845755"/>
              <a:gd name="connsiteY0" fmla="*/ 38613 h 1394381"/>
              <a:gd name="connsiteX1" fmla="*/ 1823836 w 1845755"/>
              <a:gd name="connsiteY1" fmla="*/ 1264098 h 1394381"/>
              <a:gd name="connsiteX2" fmla="*/ 155291 w 1845755"/>
              <a:gd name="connsiteY2" fmla="*/ 1245244 h 1394381"/>
              <a:gd name="connsiteX3" fmla="*/ 127011 w 1845755"/>
              <a:gd name="connsiteY3" fmla="*/ 255430 h 1394381"/>
              <a:gd name="connsiteX4" fmla="*/ 636058 w 1845755"/>
              <a:gd name="connsiteY4" fmla="*/ 302564 h 1394381"/>
              <a:gd name="connsiteX5" fmla="*/ 1079118 w 1845755"/>
              <a:gd name="connsiteY5" fmla="*/ 38613 h 13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5755" h="1394381">
                <a:moveTo>
                  <a:pt x="1079118" y="38613"/>
                </a:moveTo>
                <a:cubicBezTo>
                  <a:pt x="1277081" y="198869"/>
                  <a:pt x="1977807" y="1062993"/>
                  <a:pt x="1823836" y="1264098"/>
                </a:cubicBezTo>
                <a:cubicBezTo>
                  <a:pt x="1669865" y="1465203"/>
                  <a:pt x="438095" y="1413355"/>
                  <a:pt x="155291" y="1245244"/>
                </a:cubicBezTo>
                <a:cubicBezTo>
                  <a:pt x="-127513" y="1077133"/>
                  <a:pt x="46883" y="412543"/>
                  <a:pt x="127011" y="255430"/>
                </a:cubicBezTo>
                <a:cubicBezTo>
                  <a:pt x="207139" y="98317"/>
                  <a:pt x="471089" y="338700"/>
                  <a:pt x="636058" y="302564"/>
                </a:cubicBezTo>
                <a:cubicBezTo>
                  <a:pt x="801027" y="266428"/>
                  <a:pt x="881155" y="-121643"/>
                  <a:pt x="1079118" y="38613"/>
                </a:cubicBezTo>
                <a:close/>
              </a:path>
            </a:pathLst>
          </a:cu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958C1D-7E6A-B48D-C029-573994D7099F}"/>
              </a:ext>
            </a:extLst>
          </p:cNvPr>
          <p:cNvSpPr txBox="1"/>
          <p:nvPr/>
        </p:nvSpPr>
        <p:spPr>
          <a:xfrm>
            <a:off x="5549245" y="2528378"/>
            <a:ext cx="1093509" cy="769441"/>
          </a:xfrm>
          <a:prstGeom prst="rect">
            <a:avLst/>
          </a:prstGeom>
          <a:noFill/>
        </p:spPr>
        <p:txBody>
          <a:bodyPr wrap="square" rtlCol="0">
            <a:normAutofit/>
          </a:bodyPr>
          <a:lstStyle/>
          <a:p>
            <a:pPr algn="ctr"/>
            <a:r>
              <a:rPr lang="zh-TW" altLang="zh-TW" sz="4400">
                <a:solidFill>
                  <a:schemeClr val="bg1"/>
                </a:solidFill>
                <a:latin typeface="Source Han Sans TC"/>
                <a:ea typeface="Source Han Sans TC"/>
              </a:rPr>
              <a:t>1</a:t>
            </a:r>
            <a:endParaRPr lang="zh-CN" altLang="en-US" sz="4400">
              <a:solidFill>
                <a:schemeClr val="bg1"/>
              </a:solidFill>
              <a:latin typeface="思源宋體 SemiBold" panose="02020600000000000000" pitchFamily="18" charset="-128"/>
              <a:ea typeface="思源宋體 SemiBold" panose="02020600000000000000" pitchFamily="18" charset="-128"/>
            </a:endParaRPr>
          </a:p>
        </p:txBody>
      </p:sp>
      <p:sp>
        <p:nvSpPr>
          <p:cNvPr id="9" name="文本框 8">
            <a:extLst>
              <a:ext uri="{FF2B5EF4-FFF2-40B4-BE49-F238E27FC236}">
                <a16:creationId xmlns:a16="http://schemas.microsoft.com/office/drawing/2014/main" id="{E4D65F70-FB4D-21B0-C6C2-B8708D5599EE}"/>
              </a:ext>
            </a:extLst>
          </p:cNvPr>
          <p:cNvSpPr txBox="1"/>
          <p:nvPr/>
        </p:nvSpPr>
        <p:spPr>
          <a:xfrm>
            <a:off x="4346092" y="3233058"/>
            <a:ext cx="3499813" cy="1329262"/>
          </a:xfrm>
          <a:prstGeom prst="rect">
            <a:avLst/>
          </a:prstGeom>
          <a:noFill/>
        </p:spPr>
        <p:txBody>
          <a:bodyPr wrap="square" rtlCol="0">
            <a:normAutofit/>
          </a:bodyPr>
          <a:lstStyle/>
          <a:p>
            <a:pPr algn="ctr"/>
            <a:r>
              <a:rPr lang="en-US" altLang="zh-TW" sz="4000" dirty="0">
                <a:solidFill>
                  <a:schemeClr val="bg1"/>
                </a:solidFill>
                <a:latin typeface="Source Han Sans TC"/>
                <a:ea typeface="Source Han Sans TC"/>
              </a:rPr>
              <a:t>Background Description</a:t>
            </a:r>
          </a:p>
        </p:txBody>
      </p:sp>
    </p:spTree>
    <p:extLst>
      <p:ext uri="{BB962C8B-B14F-4D97-AF65-F5344CB8AC3E}">
        <p14:creationId xmlns:p14="http://schemas.microsoft.com/office/powerpoint/2010/main" val="2533921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田地圖片PNG去背圖| 矢量圖案素材| 免费下载| Pngtree">
            <a:extLst>
              <a:ext uri="{FF2B5EF4-FFF2-40B4-BE49-F238E27FC236}">
                <a16:creationId xmlns:a16="http://schemas.microsoft.com/office/drawing/2014/main" id="{EC73D4D3-4361-444E-C1B1-20C2A59F6727}"/>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278" r="97500">
                        <a14:foregroundMark x1="9167" y1="39444" x2="19722" y2="49167"/>
                        <a14:foregroundMark x1="19722" y1="49167" x2="3611" y2="52500"/>
                        <a14:foregroundMark x1="3611" y1="52500" x2="3333" y2="47222"/>
                        <a14:foregroundMark x1="83889" y1="31389" x2="88056" y2="52222"/>
                        <a14:foregroundMark x1="88056" y1="52222" x2="77222" y2="48611"/>
                        <a14:foregroundMark x1="95833" y1="31944" x2="97500" y2="59444"/>
                        <a14:foregroundMark x1="84167" y1="76111" x2="89167" y2="77500"/>
                        <a14:foregroundMark x1="40239" y1="80832" x2="85556" y2="79444"/>
                        <a14:foregroundMark x1="85556" y1="79444" x2="94167" y2="79444"/>
                        <a14:foregroundMark x1="278" y1="84722" x2="1001" y2="84745"/>
                        <a14:backgroundMark x1="833" y1="87500" x2="31944" y2="85556"/>
                        <a14:backgroundMark x1="833" y1="85000" x2="25833" y2="86111"/>
                        <a14:backgroundMark x1="25833" y1="86111" x2="32778" y2="85556"/>
                        <a14:backgroundMark x1="833" y1="85000" x2="45833" y2="87222"/>
                        <a14:backgroundMark x1="45833" y1="87222" x2="98611" y2="85556"/>
                      </a14:backgroundRemoval>
                    </a14:imgEffect>
                  </a14:imgLayer>
                </a14:imgProps>
              </a:ext>
              <a:ext uri="{28A0092B-C50C-407E-A947-70E740481C1C}">
                <a14:useLocalDpi xmlns:a14="http://schemas.microsoft.com/office/drawing/2010/main" val="0"/>
              </a:ext>
            </a:extLst>
          </a:blip>
          <a:srcRect l="256" t="6721" r="-256" b="18396"/>
          <a:stretch/>
        </p:blipFill>
        <p:spPr bwMode="auto">
          <a:xfrm>
            <a:off x="9350829" y="4730451"/>
            <a:ext cx="2841171" cy="2127549"/>
          </a:xfrm>
          <a:prstGeom prst="rect">
            <a:avLst/>
          </a:prstGeom>
          <a:noFill/>
          <a:extLst>
            <a:ext uri="{909E8E84-426E-40DD-AFC4-6F175D3DCCD1}">
              <a14:hiddenFill xmlns:a14="http://schemas.microsoft.com/office/drawing/2010/main">
                <a:solidFill>
                  <a:srgbClr val="FFFFFF"/>
                </a:solidFill>
              </a14:hiddenFill>
            </a:ext>
          </a:extLst>
        </p:spPr>
      </p:pic>
      <p:sp>
        <p:nvSpPr>
          <p:cNvPr id="2" name="ïś1îḓé">
            <a:extLst>
              <a:ext uri="{FF2B5EF4-FFF2-40B4-BE49-F238E27FC236}">
                <a16:creationId xmlns:a16="http://schemas.microsoft.com/office/drawing/2014/main" id="{013049BD-305F-F029-D7BB-EAF72C1463DB}"/>
              </a:ext>
            </a:extLst>
          </p:cNvPr>
          <p:cNvSpPr/>
          <p:nvPr/>
        </p:nvSpPr>
        <p:spPr bwMode="auto">
          <a:xfrm>
            <a:off x="835466" y="1448303"/>
            <a:ext cx="9222933" cy="1009650"/>
          </a:xfrm>
          <a:prstGeom prst="rect">
            <a:avLst/>
          </a:prstGeom>
          <a:noFill/>
          <a:ln>
            <a:noFill/>
          </a:ln>
        </p:spPr>
        <p:txBody>
          <a:bodyPr wrap="none" lIns="0" tIns="0" rIns="0" bIns="0" anchor="ctr">
            <a:normAutofit/>
          </a:bodyPr>
          <a:lstStyle/>
          <a:p>
            <a:r>
              <a:rPr lang="en-US" altLang="zh-TW" sz="6000" dirty="0">
                <a:solidFill>
                  <a:srgbClr val="B3C0A0"/>
                </a:solidFill>
                <a:latin typeface="Source Han Sans TC"/>
                <a:ea typeface="Source Han Sans TC"/>
                <a:sym typeface="思源黑体" panose="020B0500000000000000" pitchFamily="34" charset="-122"/>
              </a:rPr>
              <a:t>Describe the farm situation</a:t>
            </a:r>
            <a:endParaRPr lang="zh-TW" altLang="zh-TW" sz="6000" dirty="0">
              <a:solidFill>
                <a:srgbClr val="B3C0A0"/>
              </a:solidFill>
              <a:latin typeface="Source Han Sans TC"/>
              <a:ea typeface="Source Han Sans TC"/>
              <a:sym typeface="思源黑体" panose="020B0500000000000000" pitchFamily="34" charset="-122"/>
            </a:endParaRPr>
          </a:p>
        </p:txBody>
      </p:sp>
      <p:cxnSp>
        <p:nvCxnSpPr>
          <p:cNvPr id="3" name="直接连接符 2">
            <a:extLst>
              <a:ext uri="{FF2B5EF4-FFF2-40B4-BE49-F238E27FC236}">
                <a16:creationId xmlns:a16="http://schemas.microsoft.com/office/drawing/2014/main" id="{BB0D2749-6D22-78E4-8B38-73131FCC0395}"/>
              </a:ext>
            </a:extLst>
          </p:cNvPr>
          <p:cNvCxnSpPr>
            <a:cxnSpLocks/>
          </p:cNvCxnSpPr>
          <p:nvPr/>
        </p:nvCxnSpPr>
        <p:spPr>
          <a:xfrm flipH="1">
            <a:off x="911666" y="2457953"/>
            <a:ext cx="9418877" cy="0"/>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Synergistically utilize technically sound portals with frictionless chains. Dramatically customize…">
            <a:extLst>
              <a:ext uri="{FF2B5EF4-FFF2-40B4-BE49-F238E27FC236}">
                <a16:creationId xmlns:a16="http://schemas.microsoft.com/office/drawing/2014/main" id="{87787D77-E871-4BC7-7724-80425659A2E8}"/>
              </a:ext>
            </a:extLst>
          </p:cNvPr>
          <p:cNvSpPr txBox="1"/>
          <p:nvPr/>
        </p:nvSpPr>
        <p:spPr>
          <a:xfrm>
            <a:off x="911666" y="2711878"/>
            <a:ext cx="9560391" cy="2514120"/>
          </a:xfrm>
          <a:prstGeom prst="rect">
            <a:avLst/>
          </a:prstGeom>
          <a:ln w="12700">
            <a:miter lim="400000"/>
          </a:ln>
        </p:spPr>
        <p:txBody>
          <a:bodyPr wrap="square" lIns="0" tIns="0" rIns="0" bIns="0">
            <a:normAutofit/>
          </a:bodyPr>
          <a:lstStyle/>
          <a:p>
            <a:pPr>
              <a:lnSpc>
                <a:spcPct val="100000"/>
              </a:lnSpc>
            </a:pPr>
            <a:r>
              <a:rPr lang="en-US" sz="2000" b="1" dirty="0">
                <a:latin typeface="Times New Roman" panose="02020603050405020304" pitchFamily="18" charset="0"/>
                <a:cs typeface="Times New Roman" panose="02020603050405020304" pitchFamily="18" charset="0"/>
              </a:rPr>
              <a:t>Farm status</a:t>
            </a:r>
            <a:r>
              <a:rPr lang="en-US" sz="2000" dirty="0">
                <a:latin typeface="Times New Roman" panose="02020603050405020304" pitchFamily="18" charset="0"/>
                <a:cs typeface="Times New Roman" panose="02020603050405020304" pitchFamily="18" charset="0"/>
              </a:rPr>
              <a:t>: The farm has different areas, each with different soil fertility and suitable for growing different crops.</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Maximizing total revenue goal</a:t>
            </a:r>
            <a:r>
              <a:rPr lang="en-US" sz="2000" dirty="0">
                <a:latin typeface="Times New Roman" panose="02020603050405020304" pitchFamily="18" charset="0"/>
                <a:cs typeface="Times New Roman" panose="02020603050405020304" pitchFamily="18" charset="0"/>
              </a:rPr>
              <a:t>: Maximize total revenue by rationally allocating crop planting locations.</a:t>
            </a: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Factors considered</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growth cycles, costs, market demand and other factors </a:t>
            </a:r>
            <a:endParaRPr lang="zh-TW" altLang="zh-TW" sz="2000" dirty="0">
              <a:latin typeface="Times New Roman" panose="02020603050405020304" pitchFamily="18" charset="0"/>
              <a:cs typeface="Times New Roman" panose="02020603050405020304" pitchFamily="18" charset="0"/>
              <a:sym typeface="思源黑体 Medium" panose="020B0600000000000000" pitchFamily="34" charset="-122"/>
            </a:endParaRPr>
          </a:p>
        </p:txBody>
      </p:sp>
      <p:grpSp>
        <p:nvGrpSpPr>
          <p:cNvPr id="13" name="组合 12">
            <a:extLst>
              <a:ext uri="{FF2B5EF4-FFF2-40B4-BE49-F238E27FC236}">
                <a16:creationId xmlns:a16="http://schemas.microsoft.com/office/drawing/2014/main" id="{E8117111-3219-A789-EBDD-DE186441CB2D}"/>
              </a:ext>
            </a:extLst>
          </p:cNvPr>
          <p:cNvGrpSpPr/>
          <p:nvPr/>
        </p:nvGrpSpPr>
        <p:grpSpPr>
          <a:xfrm>
            <a:off x="835466" y="1295903"/>
            <a:ext cx="1016000" cy="152400"/>
            <a:chOff x="-2407920" y="-1463040"/>
            <a:chExt cx="1828800" cy="274320"/>
          </a:xfrm>
          <a:solidFill>
            <a:srgbClr val="B3C0A0"/>
          </a:solidFill>
        </p:grpSpPr>
        <p:sp>
          <p:nvSpPr>
            <p:cNvPr id="14" name="椭圆 13">
              <a:extLst>
                <a:ext uri="{FF2B5EF4-FFF2-40B4-BE49-F238E27FC236}">
                  <a16:creationId xmlns:a16="http://schemas.microsoft.com/office/drawing/2014/main" id="{96CD8B77-C7D0-5C5A-6179-7FC09D5D61C5}"/>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7550CBEA-7DE9-33C6-46C4-953F406814DE}"/>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2E0D3FAB-5FE5-CDD7-A4F4-FECADF1DA159}"/>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C7CA5CEF-243B-941D-C028-13CC60C1204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18" name="直接连接符 3">
            <a:extLst>
              <a:ext uri="{FF2B5EF4-FFF2-40B4-BE49-F238E27FC236}">
                <a16:creationId xmlns:a16="http://schemas.microsoft.com/office/drawing/2014/main" id="{CDBC6A70-71E8-48FD-5D48-BEB0C205F1F6}"/>
              </a:ext>
            </a:extLst>
          </p:cNvPr>
          <p:cNvCxnSpPr>
            <a:cxnSpLocks/>
          </p:cNvCxnSpPr>
          <p:nvPr/>
        </p:nvCxnSpPr>
        <p:spPr>
          <a:xfrm flipV="1">
            <a:off x="313809" y="132406"/>
            <a:ext cx="0" cy="520737"/>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1">
            <a:extLst>
              <a:ext uri="{FF2B5EF4-FFF2-40B4-BE49-F238E27FC236}">
                <a16:creationId xmlns:a16="http://schemas.microsoft.com/office/drawing/2014/main" id="{7D622B30-0F31-55D3-00CB-7517AAF07614}"/>
              </a:ext>
            </a:extLst>
          </p:cNvPr>
          <p:cNvSpPr txBox="1"/>
          <p:nvPr/>
        </p:nvSpPr>
        <p:spPr>
          <a:xfrm>
            <a:off x="488960" y="75330"/>
            <a:ext cx="3778239" cy="634888"/>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ea typeface="Source Han Sans TC"/>
                <a:sym typeface="思源黑体" panose="020B0500000000000000" pitchFamily="34" charset="-122"/>
              </a:rPr>
              <a:t>Background Description</a:t>
            </a:r>
            <a:endParaRPr lang="zh-TW" altLang="zh-TW" sz="2800" b="1" dirty="0">
              <a:solidFill>
                <a:schemeClr val="accent6">
                  <a:lumMod val="50000"/>
                </a:schemeClr>
              </a:solidFill>
              <a:latin typeface="Source Han Sans TC"/>
              <a:ea typeface="Source Han Sans TC"/>
              <a:sym typeface="思源黑体" panose="020B0500000000000000" pitchFamily="34" charset="-122"/>
            </a:endParaRPr>
          </a:p>
        </p:txBody>
      </p:sp>
    </p:spTree>
    <p:extLst>
      <p:ext uri="{BB962C8B-B14F-4D97-AF65-F5344CB8AC3E}">
        <p14:creationId xmlns:p14="http://schemas.microsoft.com/office/powerpoint/2010/main" val="1563775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81E4A58-0933-9E10-56A3-45C63CD7BA91}"/>
              </a:ext>
            </a:extLst>
          </p:cNvPr>
          <p:cNvSpPr/>
          <p:nvPr/>
        </p:nvSpPr>
        <p:spPr>
          <a:xfrm>
            <a:off x="2876206" y="1374929"/>
            <a:ext cx="6315959" cy="453431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AABA295B-7854-3BC9-8341-F7F280CD6C7D}"/>
              </a:ext>
            </a:extLst>
          </p:cNvPr>
          <p:cNvSpPr/>
          <p:nvPr/>
        </p:nvSpPr>
        <p:spPr>
          <a:xfrm>
            <a:off x="-829558" y="-579769"/>
            <a:ext cx="2356700" cy="2366128"/>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3B9F7A29-51F6-6197-1D19-D22B652E6048}"/>
              </a:ext>
            </a:extLst>
          </p:cNvPr>
          <p:cNvSpPr/>
          <p:nvPr/>
        </p:nvSpPr>
        <p:spPr>
          <a:xfrm>
            <a:off x="3339667" y="1999444"/>
            <a:ext cx="5512666" cy="328528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solidFill>
            <a:srgbClr val="A3BFA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847329C-7707-5219-782C-E3F84309F4EF}"/>
              </a:ext>
            </a:extLst>
          </p:cNvPr>
          <p:cNvSpPr/>
          <p:nvPr/>
        </p:nvSpPr>
        <p:spPr>
          <a:xfrm>
            <a:off x="-71241" y="5517304"/>
            <a:ext cx="1769018" cy="1522954"/>
          </a:xfrm>
          <a:custGeom>
            <a:avLst/>
            <a:gdLst>
              <a:gd name="connsiteX0" fmla="*/ 344618 w 1769018"/>
              <a:gd name="connsiteY0" fmla="*/ 16230 h 1522954"/>
              <a:gd name="connsiteX1" fmla="*/ 1768065 w 1769018"/>
              <a:gd name="connsiteY1" fmla="*/ 760948 h 1522954"/>
              <a:gd name="connsiteX2" fmla="*/ 108948 w 1769018"/>
              <a:gd name="connsiteY2" fmla="*/ 1505665 h 1522954"/>
              <a:gd name="connsiteX3" fmla="*/ 344618 w 1769018"/>
              <a:gd name="connsiteY3" fmla="*/ 16230 h 1522954"/>
            </a:gdLst>
            <a:ahLst/>
            <a:cxnLst>
              <a:cxn ang="0">
                <a:pos x="connsiteX0" y="connsiteY0"/>
              </a:cxn>
              <a:cxn ang="0">
                <a:pos x="connsiteX1" y="connsiteY1"/>
              </a:cxn>
              <a:cxn ang="0">
                <a:pos x="connsiteX2" y="connsiteY2"/>
              </a:cxn>
              <a:cxn ang="0">
                <a:pos x="connsiteX3" y="connsiteY3"/>
              </a:cxn>
            </a:cxnLst>
            <a:rect l="l" t="t" r="r" b="b"/>
            <a:pathLst>
              <a:path w="1769018" h="1522954">
                <a:moveTo>
                  <a:pt x="344618" y="16230"/>
                </a:moveTo>
                <a:cubicBezTo>
                  <a:pt x="621138" y="-107890"/>
                  <a:pt x="1807343" y="512709"/>
                  <a:pt x="1768065" y="760948"/>
                </a:cubicBezTo>
                <a:cubicBezTo>
                  <a:pt x="1728787" y="1009187"/>
                  <a:pt x="352474" y="1634498"/>
                  <a:pt x="108948" y="1505665"/>
                </a:cubicBezTo>
                <a:cubicBezTo>
                  <a:pt x="-134578" y="1376832"/>
                  <a:pt x="68098" y="140350"/>
                  <a:pt x="344618" y="16230"/>
                </a:cubicBezTo>
                <a:close/>
              </a:path>
            </a:pathLst>
          </a:custGeom>
          <a:solidFill>
            <a:srgbClr val="BB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607F87B4-7474-7D1E-51BE-27BB5838679A}"/>
              </a:ext>
            </a:extLst>
          </p:cNvPr>
          <p:cNvSpPr/>
          <p:nvPr/>
        </p:nvSpPr>
        <p:spPr>
          <a:xfrm>
            <a:off x="10805181" y="-198313"/>
            <a:ext cx="2097450" cy="1821125"/>
          </a:xfrm>
          <a:custGeom>
            <a:avLst/>
            <a:gdLst>
              <a:gd name="connsiteX0" fmla="*/ 16788 w 2097450"/>
              <a:gd name="connsiteY0" fmla="*/ 292583 h 1821125"/>
              <a:gd name="connsiteX1" fmla="*/ 799213 w 2097450"/>
              <a:gd name="connsiteY1" fmla="*/ 1791444 h 1821125"/>
              <a:gd name="connsiteX2" fmla="*/ 2071831 w 2097450"/>
              <a:gd name="connsiteY2" fmla="*/ 1197556 h 1821125"/>
              <a:gd name="connsiteX3" fmla="*/ 1525077 w 2097450"/>
              <a:gd name="connsiteY3" fmla="*/ 75766 h 1821125"/>
              <a:gd name="connsiteX4" fmla="*/ 16788 w 2097450"/>
              <a:gd name="connsiteY4" fmla="*/ 292583 h 182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450" h="1821125">
                <a:moveTo>
                  <a:pt x="16788" y="292583"/>
                </a:moveTo>
                <a:cubicBezTo>
                  <a:pt x="-104189" y="578529"/>
                  <a:pt x="456706" y="1640615"/>
                  <a:pt x="799213" y="1791444"/>
                </a:cubicBezTo>
                <a:cubicBezTo>
                  <a:pt x="1141720" y="1942273"/>
                  <a:pt x="1950854" y="1483502"/>
                  <a:pt x="2071831" y="1197556"/>
                </a:cubicBezTo>
                <a:cubicBezTo>
                  <a:pt x="2192808" y="911610"/>
                  <a:pt x="1864442" y="229737"/>
                  <a:pt x="1525077" y="75766"/>
                </a:cubicBezTo>
                <a:cubicBezTo>
                  <a:pt x="1185712" y="-78205"/>
                  <a:pt x="137765" y="6637"/>
                  <a:pt x="16788" y="292583"/>
                </a:cubicBezTo>
                <a:close/>
              </a:path>
            </a:pathLst>
          </a:custGeom>
          <a:solidFill>
            <a:srgbClr val="E2C35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6B1CF4A1-0156-2BE6-B56C-DBE258FA3003}"/>
              </a:ext>
            </a:extLst>
          </p:cNvPr>
          <p:cNvSpPr/>
          <p:nvPr/>
        </p:nvSpPr>
        <p:spPr>
          <a:xfrm rot="19601840" flipV="1">
            <a:off x="11608855" y="5229557"/>
            <a:ext cx="2279825" cy="2098447"/>
          </a:xfrm>
          <a:custGeom>
            <a:avLst/>
            <a:gdLst>
              <a:gd name="connsiteX0" fmla="*/ 1079118 w 1845755"/>
              <a:gd name="connsiteY0" fmla="*/ 38613 h 1394381"/>
              <a:gd name="connsiteX1" fmla="*/ 1823836 w 1845755"/>
              <a:gd name="connsiteY1" fmla="*/ 1264098 h 1394381"/>
              <a:gd name="connsiteX2" fmla="*/ 155291 w 1845755"/>
              <a:gd name="connsiteY2" fmla="*/ 1245244 h 1394381"/>
              <a:gd name="connsiteX3" fmla="*/ 127011 w 1845755"/>
              <a:gd name="connsiteY3" fmla="*/ 255430 h 1394381"/>
              <a:gd name="connsiteX4" fmla="*/ 636058 w 1845755"/>
              <a:gd name="connsiteY4" fmla="*/ 302564 h 1394381"/>
              <a:gd name="connsiteX5" fmla="*/ 1079118 w 1845755"/>
              <a:gd name="connsiteY5" fmla="*/ 38613 h 13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5755" h="1394381">
                <a:moveTo>
                  <a:pt x="1079118" y="38613"/>
                </a:moveTo>
                <a:cubicBezTo>
                  <a:pt x="1277081" y="198869"/>
                  <a:pt x="1977807" y="1062993"/>
                  <a:pt x="1823836" y="1264098"/>
                </a:cubicBezTo>
                <a:cubicBezTo>
                  <a:pt x="1669865" y="1465203"/>
                  <a:pt x="438095" y="1413355"/>
                  <a:pt x="155291" y="1245244"/>
                </a:cubicBezTo>
                <a:cubicBezTo>
                  <a:pt x="-127513" y="1077133"/>
                  <a:pt x="46883" y="412543"/>
                  <a:pt x="127011" y="255430"/>
                </a:cubicBezTo>
                <a:cubicBezTo>
                  <a:pt x="207139" y="98317"/>
                  <a:pt x="471089" y="338700"/>
                  <a:pt x="636058" y="302564"/>
                </a:cubicBezTo>
                <a:cubicBezTo>
                  <a:pt x="801027" y="266428"/>
                  <a:pt x="881155" y="-121643"/>
                  <a:pt x="1079118" y="38613"/>
                </a:cubicBezTo>
                <a:close/>
              </a:path>
            </a:pathLst>
          </a:cu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958C1D-7E6A-B48D-C029-573994D7099F}"/>
              </a:ext>
            </a:extLst>
          </p:cNvPr>
          <p:cNvSpPr txBox="1"/>
          <p:nvPr/>
        </p:nvSpPr>
        <p:spPr>
          <a:xfrm>
            <a:off x="5549245" y="2528378"/>
            <a:ext cx="1093509" cy="769441"/>
          </a:xfrm>
          <a:prstGeom prst="rect">
            <a:avLst/>
          </a:prstGeom>
          <a:noFill/>
        </p:spPr>
        <p:txBody>
          <a:bodyPr wrap="square" rtlCol="0">
            <a:normAutofit/>
          </a:bodyPr>
          <a:lstStyle/>
          <a:p>
            <a:pPr algn="ctr"/>
            <a:r>
              <a:rPr lang="en-US" altLang="zh-CN" sz="4400" dirty="0">
                <a:solidFill>
                  <a:schemeClr val="bg1"/>
                </a:solidFill>
                <a:latin typeface="Source Han Sans TC"/>
                <a:ea typeface="思源宋體 SemiBold" panose="02020600000000000000" pitchFamily="18" charset="-128"/>
              </a:rPr>
              <a:t>2</a:t>
            </a:r>
            <a:endParaRPr lang="zh-CN" altLang="en-US" sz="4400" dirty="0">
              <a:solidFill>
                <a:schemeClr val="bg1"/>
              </a:solidFill>
              <a:latin typeface="思源宋體 SemiBold" panose="02020600000000000000" pitchFamily="18" charset="-128"/>
              <a:ea typeface="思源宋體 SemiBold" panose="02020600000000000000" pitchFamily="18" charset="-128"/>
            </a:endParaRPr>
          </a:p>
        </p:txBody>
      </p:sp>
      <p:sp>
        <p:nvSpPr>
          <p:cNvPr id="9" name="文本框 8">
            <a:extLst>
              <a:ext uri="{FF2B5EF4-FFF2-40B4-BE49-F238E27FC236}">
                <a16:creationId xmlns:a16="http://schemas.microsoft.com/office/drawing/2014/main" id="{E4D65F70-FB4D-21B0-C6C2-B8708D5599EE}"/>
              </a:ext>
            </a:extLst>
          </p:cNvPr>
          <p:cNvSpPr txBox="1"/>
          <p:nvPr/>
        </p:nvSpPr>
        <p:spPr>
          <a:xfrm>
            <a:off x="4346092" y="3233058"/>
            <a:ext cx="3499813" cy="1329262"/>
          </a:xfrm>
          <a:prstGeom prst="rect">
            <a:avLst/>
          </a:prstGeom>
          <a:noFill/>
        </p:spPr>
        <p:txBody>
          <a:bodyPr wrap="square" rtlCol="0">
            <a:normAutofit/>
          </a:bodyPr>
          <a:lstStyle/>
          <a:p>
            <a:pPr algn="ctr"/>
            <a:r>
              <a:rPr lang="en-US" altLang="zh-TW" sz="4000" dirty="0">
                <a:solidFill>
                  <a:schemeClr val="bg1"/>
                </a:solidFill>
                <a:latin typeface="Source Han Sans TC"/>
                <a:ea typeface="Source Han Sans TC"/>
              </a:rPr>
              <a:t>Definition Description</a:t>
            </a:r>
          </a:p>
        </p:txBody>
      </p:sp>
    </p:spTree>
    <p:extLst>
      <p:ext uri="{BB962C8B-B14F-4D97-AF65-F5344CB8AC3E}">
        <p14:creationId xmlns:p14="http://schemas.microsoft.com/office/powerpoint/2010/main" val="33528706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ïś1îḓé">
            <a:extLst>
              <a:ext uri="{FF2B5EF4-FFF2-40B4-BE49-F238E27FC236}">
                <a16:creationId xmlns:a16="http://schemas.microsoft.com/office/drawing/2014/main" id="{013049BD-305F-F029-D7BB-EAF72C1463DB}"/>
              </a:ext>
            </a:extLst>
          </p:cNvPr>
          <p:cNvSpPr/>
          <p:nvPr/>
        </p:nvSpPr>
        <p:spPr bwMode="auto">
          <a:xfrm>
            <a:off x="835466" y="1448303"/>
            <a:ext cx="9222933" cy="1009650"/>
          </a:xfrm>
          <a:prstGeom prst="rect">
            <a:avLst/>
          </a:prstGeom>
          <a:noFill/>
          <a:ln>
            <a:noFill/>
          </a:ln>
        </p:spPr>
        <p:txBody>
          <a:bodyPr wrap="none" lIns="0" tIns="0" rIns="0" bIns="0" anchor="ctr">
            <a:normAutofit/>
          </a:bodyPr>
          <a:lstStyle/>
          <a:p>
            <a:r>
              <a:rPr lang="en-US" altLang="zh-TW" sz="6000" dirty="0">
                <a:solidFill>
                  <a:srgbClr val="B3C0A0"/>
                </a:solidFill>
                <a:latin typeface="Source Han Sans TC"/>
                <a:ea typeface="Source Han Sans TC"/>
                <a:sym typeface="思源黑体" panose="020B0500000000000000" pitchFamily="34" charset="-122"/>
              </a:rPr>
              <a:t>Definition Problem</a:t>
            </a:r>
            <a:endParaRPr lang="zh-TW" altLang="zh-TW" sz="6000" dirty="0">
              <a:solidFill>
                <a:srgbClr val="B3C0A0"/>
              </a:solidFill>
              <a:latin typeface="Source Han Sans TC"/>
              <a:ea typeface="Source Han Sans TC"/>
              <a:sym typeface="思源黑体" panose="020B0500000000000000" pitchFamily="34" charset="-122"/>
            </a:endParaRPr>
          </a:p>
        </p:txBody>
      </p:sp>
      <p:cxnSp>
        <p:nvCxnSpPr>
          <p:cNvPr id="3" name="直接连接符 2">
            <a:extLst>
              <a:ext uri="{FF2B5EF4-FFF2-40B4-BE49-F238E27FC236}">
                <a16:creationId xmlns:a16="http://schemas.microsoft.com/office/drawing/2014/main" id="{BB0D2749-6D22-78E4-8B38-73131FCC0395}"/>
              </a:ext>
            </a:extLst>
          </p:cNvPr>
          <p:cNvCxnSpPr>
            <a:cxnSpLocks/>
          </p:cNvCxnSpPr>
          <p:nvPr/>
        </p:nvCxnSpPr>
        <p:spPr>
          <a:xfrm flipH="1">
            <a:off x="911666" y="2457953"/>
            <a:ext cx="9418877" cy="0"/>
          </a:xfrm>
          <a:prstGeom prst="line">
            <a:avLst/>
          </a:prstGeom>
          <a:ln w="3175" cap="rnd">
            <a:solidFill>
              <a:schemeClr val="tx1">
                <a:lumMod val="20000"/>
                <a:lumOff val="8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Synergistically utilize technically sound portals with frictionless chains. Dramatically customize…">
            <a:extLst>
              <a:ext uri="{FF2B5EF4-FFF2-40B4-BE49-F238E27FC236}">
                <a16:creationId xmlns:a16="http://schemas.microsoft.com/office/drawing/2014/main" id="{87787D77-E871-4BC7-7724-80425659A2E8}"/>
              </a:ext>
            </a:extLst>
          </p:cNvPr>
          <p:cNvSpPr txBox="1"/>
          <p:nvPr/>
        </p:nvSpPr>
        <p:spPr>
          <a:xfrm>
            <a:off x="911666" y="2711878"/>
            <a:ext cx="9712792" cy="3721578"/>
          </a:xfrm>
          <a:prstGeom prst="rect">
            <a:avLst/>
          </a:prstGeom>
          <a:ln w="12700">
            <a:miter lim="400000"/>
          </a:ln>
        </p:spPr>
        <p:txBody>
          <a:bodyPr wrap="square" lIns="0" tIns="0" rIns="0" bIns="0">
            <a:normAutofit lnSpcReduction="10000"/>
          </a:bodyPr>
          <a:lstStyle/>
          <a:p>
            <a:pPr>
              <a:lnSpc>
                <a:spcPct val="100000"/>
              </a:lnSpc>
            </a:pPr>
            <a:r>
              <a:rPr lang="en-US" sz="2400" b="1" dirty="0">
                <a:latin typeface="Times New Roman" panose="02020603050405020304" pitchFamily="18" charset="0"/>
                <a:cs typeface="Times New Roman" panose="02020603050405020304" pitchFamily="18" charset="0"/>
              </a:rPr>
              <a:t>Problem Definition</a:t>
            </a:r>
            <a:r>
              <a:rPr lang="en-US" sz="2400" dirty="0">
                <a:latin typeface="Times New Roman" panose="02020603050405020304" pitchFamily="18" charset="0"/>
                <a:cs typeface="Times New Roman" panose="02020603050405020304" pitchFamily="18" charset="0"/>
              </a:rPr>
              <a:t>: decide which crop to grow in each area to maximize total revenue.</a:t>
            </a:r>
          </a:p>
          <a:p>
            <a:pPr>
              <a:lnSpc>
                <a:spcPct val="100000"/>
              </a:lnSpc>
            </a:pPr>
            <a:r>
              <a:rPr lang="en-US" sz="2400" b="1" dirty="0">
                <a:latin typeface="Times New Roman" panose="02020603050405020304" pitchFamily="18" charset="0"/>
                <a:cs typeface="Times New Roman" panose="02020603050405020304" pitchFamily="18" charset="0"/>
              </a:rPr>
              <a:t>Problem formalization</a:t>
            </a:r>
            <a:r>
              <a:rPr lang="en-US" sz="2400" dirty="0">
                <a:latin typeface="Times New Roman" panose="02020603050405020304" pitchFamily="18" charset="0"/>
                <a:cs typeface="Times New Roman" panose="02020603050405020304" pitchFamily="18" charset="0"/>
              </a:rPr>
              <a:t>: Formalize the problem as an optimization problem, with the goal of finding the best crop planting configuration to maximize total revenue.</a:t>
            </a:r>
          </a:p>
          <a:p>
            <a:pPr>
              <a:lnSpc>
                <a:spcPct val="100000"/>
              </a:lnSpc>
            </a:pPr>
            <a:r>
              <a:rPr lang="en-US" sz="2400" b="1" dirty="0">
                <a:latin typeface="Times New Roman" panose="02020603050405020304" pitchFamily="18" charset="0"/>
                <a:cs typeface="Times New Roman" panose="02020603050405020304" pitchFamily="18" charset="0"/>
              </a:rPr>
              <a:t>Parameter definition</a:t>
            </a:r>
            <a:r>
              <a:rPr lang="en-US" sz="24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Soil Fertility: The soil fertility of each area.</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Growth income: The growth income of each crop under different soil fertility.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Cultivation cost: The cost of cultivating each crop.</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Market Price: The market price of each crop.</a:t>
            </a:r>
          </a:p>
        </p:txBody>
      </p:sp>
      <p:grpSp>
        <p:nvGrpSpPr>
          <p:cNvPr id="13" name="组合 12">
            <a:extLst>
              <a:ext uri="{FF2B5EF4-FFF2-40B4-BE49-F238E27FC236}">
                <a16:creationId xmlns:a16="http://schemas.microsoft.com/office/drawing/2014/main" id="{E8117111-3219-A789-EBDD-DE186441CB2D}"/>
              </a:ext>
            </a:extLst>
          </p:cNvPr>
          <p:cNvGrpSpPr/>
          <p:nvPr/>
        </p:nvGrpSpPr>
        <p:grpSpPr>
          <a:xfrm>
            <a:off x="835466" y="1295903"/>
            <a:ext cx="1016000" cy="152400"/>
            <a:chOff x="-2407920" y="-1463040"/>
            <a:chExt cx="1828800" cy="274320"/>
          </a:xfrm>
          <a:solidFill>
            <a:srgbClr val="B3C0A0"/>
          </a:solidFill>
        </p:grpSpPr>
        <p:sp>
          <p:nvSpPr>
            <p:cNvPr id="14" name="椭圆 13">
              <a:extLst>
                <a:ext uri="{FF2B5EF4-FFF2-40B4-BE49-F238E27FC236}">
                  <a16:creationId xmlns:a16="http://schemas.microsoft.com/office/drawing/2014/main" id="{96CD8B77-C7D0-5C5A-6179-7FC09D5D61C5}"/>
                </a:ext>
              </a:extLst>
            </p:cNvPr>
            <p:cNvSpPr/>
            <p:nvPr/>
          </p:nvSpPr>
          <p:spPr>
            <a:xfrm>
              <a:off x="-240792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5" name="椭圆 14">
              <a:extLst>
                <a:ext uri="{FF2B5EF4-FFF2-40B4-BE49-F238E27FC236}">
                  <a16:creationId xmlns:a16="http://schemas.microsoft.com/office/drawing/2014/main" id="{7550CBEA-7DE9-33C6-46C4-953F406814DE}"/>
                </a:ext>
              </a:extLst>
            </p:cNvPr>
            <p:cNvSpPr/>
            <p:nvPr/>
          </p:nvSpPr>
          <p:spPr>
            <a:xfrm>
              <a:off x="-188976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椭圆 15">
              <a:extLst>
                <a:ext uri="{FF2B5EF4-FFF2-40B4-BE49-F238E27FC236}">
                  <a16:creationId xmlns:a16="http://schemas.microsoft.com/office/drawing/2014/main" id="{2E0D3FAB-5FE5-CDD7-A4F4-FECADF1DA159}"/>
                </a:ext>
              </a:extLst>
            </p:cNvPr>
            <p:cNvSpPr/>
            <p:nvPr/>
          </p:nvSpPr>
          <p:spPr>
            <a:xfrm>
              <a:off x="-137160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椭圆 16">
              <a:extLst>
                <a:ext uri="{FF2B5EF4-FFF2-40B4-BE49-F238E27FC236}">
                  <a16:creationId xmlns:a16="http://schemas.microsoft.com/office/drawing/2014/main" id="{C7CA5CEF-243B-941D-C028-13CC60C12048}"/>
                </a:ext>
              </a:extLst>
            </p:cNvPr>
            <p:cNvSpPr/>
            <p:nvPr/>
          </p:nvSpPr>
          <p:spPr>
            <a:xfrm>
              <a:off x="-853440" y="-1463040"/>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panose="020B0500000000000000" pitchFamily="34" charset="-122"/>
                <a:ea typeface="思源黑体" panose="020B0500000000000000" pitchFamily="34" charset="-122"/>
                <a:sym typeface="思源黑体" panose="020B0500000000000000" pitchFamily="34" charset="-122"/>
              </a:endParaRPr>
            </a:p>
          </p:txBody>
        </p:sp>
      </p:grpSp>
      <p:cxnSp>
        <p:nvCxnSpPr>
          <p:cNvPr id="18" name="直接连接符 3">
            <a:extLst>
              <a:ext uri="{FF2B5EF4-FFF2-40B4-BE49-F238E27FC236}">
                <a16:creationId xmlns:a16="http://schemas.microsoft.com/office/drawing/2014/main" id="{CDBC6A70-71E8-48FD-5D48-BEB0C205F1F6}"/>
              </a:ext>
            </a:extLst>
          </p:cNvPr>
          <p:cNvCxnSpPr>
            <a:cxnSpLocks/>
          </p:cNvCxnSpPr>
          <p:nvPr/>
        </p:nvCxnSpPr>
        <p:spPr>
          <a:xfrm flipV="1">
            <a:off x="313809" y="132406"/>
            <a:ext cx="0" cy="520737"/>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1">
            <a:extLst>
              <a:ext uri="{FF2B5EF4-FFF2-40B4-BE49-F238E27FC236}">
                <a16:creationId xmlns:a16="http://schemas.microsoft.com/office/drawing/2014/main" id="{7D622B30-0F31-55D3-00CB-7517AAF07614}"/>
              </a:ext>
            </a:extLst>
          </p:cNvPr>
          <p:cNvSpPr txBox="1"/>
          <p:nvPr/>
        </p:nvSpPr>
        <p:spPr>
          <a:xfrm>
            <a:off x="488960" y="75330"/>
            <a:ext cx="3778239" cy="634888"/>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ea typeface="Source Han Sans TC"/>
                <a:sym typeface="思源黑体" panose="020B0500000000000000" pitchFamily="34" charset="-122"/>
              </a:rPr>
              <a:t>Definition Description</a:t>
            </a:r>
          </a:p>
        </p:txBody>
      </p:sp>
    </p:spTree>
    <p:extLst>
      <p:ext uri="{BB962C8B-B14F-4D97-AF65-F5344CB8AC3E}">
        <p14:creationId xmlns:p14="http://schemas.microsoft.com/office/powerpoint/2010/main" val="19794478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81E4A58-0933-9E10-56A3-45C63CD7BA91}"/>
              </a:ext>
            </a:extLst>
          </p:cNvPr>
          <p:cNvSpPr/>
          <p:nvPr/>
        </p:nvSpPr>
        <p:spPr>
          <a:xfrm>
            <a:off x="2876206" y="1374929"/>
            <a:ext cx="6315959" cy="453431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AABA295B-7854-3BC9-8341-F7F280CD6C7D}"/>
              </a:ext>
            </a:extLst>
          </p:cNvPr>
          <p:cNvSpPr/>
          <p:nvPr/>
        </p:nvSpPr>
        <p:spPr>
          <a:xfrm>
            <a:off x="-829558" y="-579769"/>
            <a:ext cx="2356700" cy="2366128"/>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3B9F7A29-51F6-6197-1D19-D22B652E6048}"/>
              </a:ext>
            </a:extLst>
          </p:cNvPr>
          <p:cNvSpPr/>
          <p:nvPr/>
        </p:nvSpPr>
        <p:spPr>
          <a:xfrm>
            <a:off x="3339667" y="1999444"/>
            <a:ext cx="5512666" cy="328528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solidFill>
            <a:srgbClr val="A3BFA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847329C-7707-5219-782C-E3F84309F4EF}"/>
              </a:ext>
            </a:extLst>
          </p:cNvPr>
          <p:cNvSpPr/>
          <p:nvPr/>
        </p:nvSpPr>
        <p:spPr>
          <a:xfrm>
            <a:off x="-71241" y="5517304"/>
            <a:ext cx="1769018" cy="1522954"/>
          </a:xfrm>
          <a:custGeom>
            <a:avLst/>
            <a:gdLst>
              <a:gd name="connsiteX0" fmla="*/ 344618 w 1769018"/>
              <a:gd name="connsiteY0" fmla="*/ 16230 h 1522954"/>
              <a:gd name="connsiteX1" fmla="*/ 1768065 w 1769018"/>
              <a:gd name="connsiteY1" fmla="*/ 760948 h 1522954"/>
              <a:gd name="connsiteX2" fmla="*/ 108948 w 1769018"/>
              <a:gd name="connsiteY2" fmla="*/ 1505665 h 1522954"/>
              <a:gd name="connsiteX3" fmla="*/ 344618 w 1769018"/>
              <a:gd name="connsiteY3" fmla="*/ 16230 h 1522954"/>
            </a:gdLst>
            <a:ahLst/>
            <a:cxnLst>
              <a:cxn ang="0">
                <a:pos x="connsiteX0" y="connsiteY0"/>
              </a:cxn>
              <a:cxn ang="0">
                <a:pos x="connsiteX1" y="connsiteY1"/>
              </a:cxn>
              <a:cxn ang="0">
                <a:pos x="connsiteX2" y="connsiteY2"/>
              </a:cxn>
              <a:cxn ang="0">
                <a:pos x="connsiteX3" y="connsiteY3"/>
              </a:cxn>
            </a:cxnLst>
            <a:rect l="l" t="t" r="r" b="b"/>
            <a:pathLst>
              <a:path w="1769018" h="1522954">
                <a:moveTo>
                  <a:pt x="344618" y="16230"/>
                </a:moveTo>
                <a:cubicBezTo>
                  <a:pt x="621138" y="-107890"/>
                  <a:pt x="1807343" y="512709"/>
                  <a:pt x="1768065" y="760948"/>
                </a:cubicBezTo>
                <a:cubicBezTo>
                  <a:pt x="1728787" y="1009187"/>
                  <a:pt x="352474" y="1634498"/>
                  <a:pt x="108948" y="1505665"/>
                </a:cubicBezTo>
                <a:cubicBezTo>
                  <a:pt x="-134578" y="1376832"/>
                  <a:pt x="68098" y="140350"/>
                  <a:pt x="344618" y="16230"/>
                </a:cubicBezTo>
                <a:close/>
              </a:path>
            </a:pathLst>
          </a:custGeom>
          <a:solidFill>
            <a:srgbClr val="BB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607F87B4-7474-7D1E-51BE-27BB5838679A}"/>
              </a:ext>
            </a:extLst>
          </p:cNvPr>
          <p:cNvSpPr/>
          <p:nvPr/>
        </p:nvSpPr>
        <p:spPr>
          <a:xfrm>
            <a:off x="10805181" y="-198313"/>
            <a:ext cx="2097450" cy="1821125"/>
          </a:xfrm>
          <a:custGeom>
            <a:avLst/>
            <a:gdLst>
              <a:gd name="connsiteX0" fmla="*/ 16788 w 2097450"/>
              <a:gd name="connsiteY0" fmla="*/ 292583 h 1821125"/>
              <a:gd name="connsiteX1" fmla="*/ 799213 w 2097450"/>
              <a:gd name="connsiteY1" fmla="*/ 1791444 h 1821125"/>
              <a:gd name="connsiteX2" fmla="*/ 2071831 w 2097450"/>
              <a:gd name="connsiteY2" fmla="*/ 1197556 h 1821125"/>
              <a:gd name="connsiteX3" fmla="*/ 1525077 w 2097450"/>
              <a:gd name="connsiteY3" fmla="*/ 75766 h 1821125"/>
              <a:gd name="connsiteX4" fmla="*/ 16788 w 2097450"/>
              <a:gd name="connsiteY4" fmla="*/ 292583 h 182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450" h="1821125">
                <a:moveTo>
                  <a:pt x="16788" y="292583"/>
                </a:moveTo>
                <a:cubicBezTo>
                  <a:pt x="-104189" y="578529"/>
                  <a:pt x="456706" y="1640615"/>
                  <a:pt x="799213" y="1791444"/>
                </a:cubicBezTo>
                <a:cubicBezTo>
                  <a:pt x="1141720" y="1942273"/>
                  <a:pt x="1950854" y="1483502"/>
                  <a:pt x="2071831" y="1197556"/>
                </a:cubicBezTo>
                <a:cubicBezTo>
                  <a:pt x="2192808" y="911610"/>
                  <a:pt x="1864442" y="229737"/>
                  <a:pt x="1525077" y="75766"/>
                </a:cubicBezTo>
                <a:cubicBezTo>
                  <a:pt x="1185712" y="-78205"/>
                  <a:pt x="137765" y="6637"/>
                  <a:pt x="16788" y="292583"/>
                </a:cubicBezTo>
                <a:close/>
              </a:path>
            </a:pathLst>
          </a:custGeom>
          <a:solidFill>
            <a:srgbClr val="E2C35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6B1CF4A1-0156-2BE6-B56C-DBE258FA3003}"/>
              </a:ext>
            </a:extLst>
          </p:cNvPr>
          <p:cNvSpPr/>
          <p:nvPr/>
        </p:nvSpPr>
        <p:spPr>
          <a:xfrm rot="19601840" flipV="1">
            <a:off x="11608855" y="5229557"/>
            <a:ext cx="2279825" cy="2098447"/>
          </a:xfrm>
          <a:custGeom>
            <a:avLst/>
            <a:gdLst>
              <a:gd name="connsiteX0" fmla="*/ 1079118 w 1845755"/>
              <a:gd name="connsiteY0" fmla="*/ 38613 h 1394381"/>
              <a:gd name="connsiteX1" fmla="*/ 1823836 w 1845755"/>
              <a:gd name="connsiteY1" fmla="*/ 1264098 h 1394381"/>
              <a:gd name="connsiteX2" fmla="*/ 155291 w 1845755"/>
              <a:gd name="connsiteY2" fmla="*/ 1245244 h 1394381"/>
              <a:gd name="connsiteX3" fmla="*/ 127011 w 1845755"/>
              <a:gd name="connsiteY3" fmla="*/ 255430 h 1394381"/>
              <a:gd name="connsiteX4" fmla="*/ 636058 w 1845755"/>
              <a:gd name="connsiteY4" fmla="*/ 302564 h 1394381"/>
              <a:gd name="connsiteX5" fmla="*/ 1079118 w 1845755"/>
              <a:gd name="connsiteY5" fmla="*/ 38613 h 13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5755" h="1394381">
                <a:moveTo>
                  <a:pt x="1079118" y="38613"/>
                </a:moveTo>
                <a:cubicBezTo>
                  <a:pt x="1277081" y="198869"/>
                  <a:pt x="1977807" y="1062993"/>
                  <a:pt x="1823836" y="1264098"/>
                </a:cubicBezTo>
                <a:cubicBezTo>
                  <a:pt x="1669865" y="1465203"/>
                  <a:pt x="438095" y="1413355"/>
                  <a:pt x="155291" y="1245244"/>
                </a:cubicBezTo>
                <a:cubicBezTo>
                  <a:pt x="-127513" y="1077133"/>
                  <a:pt x="46883" y="412543"/>
                  <a:pt x="127011" y="255430"/>
                </a:cubicBezTo>
                <a:cubicBezTo>
                  <a:pt x="207139" y="98317"/>
                  <a:pt x="471089" y="338700"/>
                  <a:pt x="636058" y="302564"/>
                </a:cubicBezTo>
                <a:cubicBezTo>
                  <a:pt x="801027" y="266428"/>
                  <a:pt x="881155" y="-121643"/>
                  <a:pt x="1079118" y="38613"/>
                </a:cubicBezTo>
                <a:close/>
              </a:path>
            </a:pathLst>
          </a:cu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958C1D-7E6A-B48D-C029-573994D7099F}"/>
              </a:ext>
            </a:extLst>
          </p:cNvPr>
          <p:cNvSpPr txBox="1"/>
          <p:nvPr/>
        </p:nvSpPr>
        <p:spPr>
          <a:xfrm>
            <a:off x="5549245" y="2528378"/>
            <a:ext cx="1093509" cy="769441"/>
          </a:xfrm>
          <a:prstGeom prst="rect">
            <a:avLst/>
          </a:prstGeom>
          <a:noFill/>
        </p:spPr>
        <p:txBody>
          <a:bodyPr wrap="square" rtlCol="0">
            <a:normAutofit/>
          </a:bodyPr>
          <a:lstStyle/>
          <a:p>
            <a:pPr algn="ctr"/>
            <a:r>
              <a:rPr lang="en-US" altLang="zh-CN" sz="4400" dirty="0">
                <a:solidFill>
                  <a:schemeClr val="bg1"/>
                </a:solidFill>
                <a:latin typeface="Source Han Sans TC"/>
                <a:ea typeface="思源宋體 SemiBold" panose="02020600000000000000" pitchFamily="18" charset="-128"/>
              </a:rPr>
              <a:t>3</a:t>
            </a:r>
            <a:endParaRPr lang="zh-CN" altLang="en-US" sz="4400" dirty="0">
              <a:solidFill>
                <a:schemeClr val="bg1"/>
              </a:solidFill>
              <a:latin typeface="思源宋體 SemiBold" panose="02020600000000000000" pitchFamily="18" charset="-128"/>
              <a:ea typeface="思源宋體 SemiBold" panose="02020600000000000000" pitchFamily="18" charset="-128"/>
            </a:endParaRPr>
          </a:p>
        </p:txBody>
      </p:sp>
      <p:sp>
        <p:nvSpPr>
          <p:cNvPr id="9" name="文本框 8">
            <a:extLst>
              <a:ext uri="{FF2B5EF4-FFF2-40B4-BE49-F238E27FC236}">
                <a16:creationId xmlns:a16="http://schemas.microsoft.com/office/drawing/2014/main" id="{E4D65F70-FB4D-21B0-C6C2-B8708D5599EE}"/>
              </a:ext>
            </a:extLst>
          </p:cNvPr>
          <p:cNvSpPr txBox="1"/>
          <p:nvPr/>
        </p:nvSpPr>
        <p:spPr>
          <a:xfrm>
            <a:off x="4346092" y="3233058"/>
            <a:ext cx="3499813" cy="1329262"/>
          </a:xfrm>
          <a:prstGeom prst="rect">
            <a:avLst/>
          </a:prstGeom>
          <a:noFill/>
        </p:spPr>
        <p:txBody>
          <a:bodyPr wrap="square" rtlCol="0">
            <a:normAutofit/>
          </a:bodyPr>
          <a:lstStyle/>
          <a:p>
            <a:pPr algn="ctr"/>
            <a:r>
              <a:rPr lang="en-US" altLang="zh-TW" sz="4000" dirty="0">
                <a:solidFill>
                  <a:schemeClr val="bg1"/>
                </a:solidFill>
                <a:latin typeface="Source Han Sans TC"/>
                <a:ea typeface="Source Han Sans TC"/>
              </a:rPr>
              <a:t>Problem Formulation</a:t>
            </a:r>
          </a:p>
        </p:txBody>
      </p:sp>
    </p:spTree>
    <p:extLst>
      <p:ext uri="{BB962C8B-B14F-4D97-AF65-F5344CB8AC3E}">
        <p14:creationId xmlns:p14="http://schemas.microsoft.com/office/powerpoint/2010/main" val="40275371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797F2DA-D971-685A-B227-26A03AAE8352}"/>
              </a:ext>
            </a:extLst>
          </p:cNvPr>
          <p:cNvSpPr/>
          <p:nvPr/>
        </p:nvSpPr>
        <p:spPr>
          <a:xfrm>
            <a:off x="1106361" y="4079108"/>
            <a:ext cx="696686" cy="696686"/>
          </a:xfrm>
          <a:prstGeom prst="ellipse">
            <a:avLst/>
          </a:prstGeom>
          <a:solidFill>
            <a:srgbClr val="BAC68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4" name="椭圆 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DED420E1-22C2-8B1F-F778-49890F4247D9}"/>
              </a:ext>
            </a:extLst>
          </p:cNvPr>
          <p:cNvSpPr/>
          <p:nvPr/>
        </p:nvSpPr>
        <p:spPr>
          <a:xfrm>
            <a:off x="1106361" y="1418502"/>
            <a:ext cx="696686" cy="696686"/>
          </a:xfrm>
          <a:prstGeom prst="ellipse">
            <a:avLst/>
          </a:prstGeom>
          <a:solidFill>
            <a:srgbClr val="8C9B7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5" name="椭圆 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60EFE95-7D8B-00B0-067F-A761C5F3F730}"/>
              </a:ext>
            </a:extLst>
          </p:cNvPr>
          <p:cNvSpPr/>
          <p:nvPr/>
        </p:nvSpPr>
        <p:spPr>
          <a:xfrm>
            <a:off x="6944530" y="2934451"/>
            <a:ext cx="696686" cy="696686"/>
          </a:xfrm>
          <a:prstGeom prst="ellipse">
            <a:avLst/>
          </a:prstGeom>
          <a:solidFill>
            <a:srgbClr val="A3BFA7"/>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Medium" panose="020B0600000000000000" pitchFamily="34" charset="-122"/>
              <a:ea typeface="思源黑体 Medium" panose="020B0600000000000000" pitchFamily="34" charset="-122"/>
              <a:sym typeface="思源黑体 Medium" panose="020B0600000000000000" pitchFamily="34" charset="-122"/>
            </a:endParaRPr>
          </a:p>
        </p:txBody>
      </p:sp>
      <p:sp>
        <p:nvSpPr>
          <p:cNvPr id="7" name="文本框 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E19193B-C8F4-677C-46DC-8CCE387AFE45}"/>
              </a:ext>
            </a:extLst>
          </p:cNvPr>
          <p:cNvSpPr txBox="1"/>
          <p:nvPr/>
        </p:nvSpPr>
        <p:spPr>
          <a:xfrm>
            <a:off x="1219815" y="1541082"/>
            <a:ext cx="469778" cy="461665"/>
          </a:xfrm>
          <a:prstGeom prst="rect">
            <a:avLst/>
          </a:prstGeom>
          <a:solidFill>
            <a:srgbClr val="8C9B79"/>
          </a:solidFill>
        </p:spPr>
        <p:txBody>
          <a:bodyPr wrap="square" rtlCol="0">
            <a:normAutofit/>
          </a:bodyPr>
          <a:lstStyle/>
          <a:p>
            <a:pPr algn="ctr"/>
            <a:r>
              <a:rPr lang="en-US" altLang="zh-CN" sz="2400" dirty="0">
                <a:solidFill>
                  <a:schemeClr val="bg1"/>
                </a:solidFill>
                <a:latin typeface="Source Han Sans TC"/>
                <a:ea typeface="思源宋體 SemiBold" panose="02020600000000000000" pitchFamily="18" charset="-128"/>
                <a:sym typeface="思源黑体 Medium" panose="020B0600000000000000" pitchFamily="34" charset="-122"/>
              </a:rPr>
              <a:t>1</a:t>
            </a:r>
            <a:endParaRPr lang="zh-CN" altLang="en-US" sz="2400" dirty="0">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8" name="文本框 7"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2399882A-AC51-B34B-A130-8A277E74B605}"/>
              </a:ext>
            </a:extLst>
          </p:cNvPr>
          <p:cNvSpPr txBox="1"/>
          <p:nvPr/>
        </p:nvSpPr>
        <p:spPr>
          <a:xfrm>
            <a:off x="1219815" y="4195553"/>
            <a:ext cx="469778" cy="461665"/>
          </a:xfrm>
          <a:prstGeom prst="rect">
            <a:avLst/>
          </a:prstGeom>
          <a:solidFill>
            <a:srgbClr val="BAC680"/>
          </a:solidFill>
          <a:effectLst/>
        </p:spPr>
        <p:txBody>
          <a:bodyPr wrap="square" rtlCol="0">
            <a:normAutofit/>
          </a:bodyPr>
          <a:lstStyle/>
          <a:p>
            <a:pPr algn="ctr"/>
            <a:r>
              <a:rPr lang="en-US" altLang="zh-CN" sz="2400" dirty="0">
                <a:solidFill>
                  <a:schemeClr val="bg1"/>
                </a:solidFill>
                <a:latin typeface="Source Han Sans TC"/>
                <a:ea typeface="思源宋體 SemiBold" panose="02020600000000000000" pitchFamily="18" charset="-128"/>
                <a:sym typeface="思源黑体 Medium" panose="020B0600000000000000" pitchFamily="34" charset="-122"/>
              </a:rPr>
              <a:t>2</a:t>
            </a:r>
            <a:endParaRPr lang="zh-CN" altLang="en-US" sz="2400" dirty="0">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9" name="文本框 8"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81D4ACB-21A5-AE97-BE64-534D31B5034E}"/>
              </a:ext>
            </a:extLst>
          </p:cNvPr>
          <p:cNvSpPr txBox="1"/>
          <p:nvPr/>
        </p:nvSpPr>
        <p:spPr>
          <a:xfrm>
            <a:off x="7057984" y="3051661"/>
            <a:ext cx="469778" cy="461665"/>
          </a:xfrm>
          <a:prstGeom prst="rect">
            <a:avLst/>
          </a:prstGeom>
          <a:solidFill>
            <a:srgbClr val="A3BFA7"/>
          </a:solidFill>
        </p:spPr>
        <p:txBody>
          <a:bodyPr wrap="square" rtlCol="0">
            <a:normAutofit/>
          </a:bodyPr>
          <a:lstStyle/>
          <a:p>
            <a:pPr algn="ctr"/>
            <a:r>
              <a:rPr lang="en-US" altLang="zh-CN" sz="2400" dirty="0">
                <a:solidFill>
                  <a:schemeClr val="bg1"/>
                </a:solidFill>
                <a:latin typeface="Source Han Sans TC"/>
                <a:ea typeface="思源宋體 SemiBold" panose="02020600000000000000" pitchFamily="18" charset="-128"/>
                <a:sym typeface="思源黑体 Medium" panose="020B0600000000000000" pitchFamily="34" charset="-122"/>
              </a:rPr>
              <a:t>3</a:t>
            </a:r>
            <a:endParaRPr lang="zh-CN" altLang="en-US" sz="2400" dirty="0">
              <a:solidFill>
                <a:schemeClr val="bg1"/>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sp>
        <p:nvSpPr>
          <p:cNvPr id="12" name="文本框 11"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B2A1B292-FFD9-A543-FE22-D0154808F4CE}"/>
              </a:ext>
            </a:extLst>
          </p:cNvPr>
          <p:cNvSpPr txBox="1"/>
          <p:nvPr/>
        </p:nvSpPr>
        <p:spPr>
          <a:xfrm>
            <a:off x="1914689" y="1197748"/>
            <a:ext cx="1996045" cy="457200"/>
          </a:xfrm>
          <a:prstGeom prst="rect">
            <a:avLst/>
          </a:prstGeom>
          <a:noFill/>
        </p:spPr>
        <p:txBody>
          <a:bodyPr wrap="square" rtlCol="0">
            <a:normAutofit/>
          </a:bodyPr>
          <a:lstStyle/>
          <a:p>
            <a:r>
              <a:rPr lang="en-US" altLang="zh-TW" sz="2400" b="1" dirty="0">
                <a:solidFill>
                  <a:srgbClr val="8C9B79"/>
                </a:solidFill>
                <a:latin typeface="Source Han Sans TC"/>
                <a:ea typeface="Source Han Sans TC"/>
                <a:sym typeface="思源黑体 Medium" panose="020B0600000000000000" pitchFamily="34" charset="-122"/>
              </a:rPr>
              <a:t>PROBLEMS</a:t>
            </a:r>
            <a:endParaRPr lang="zh-TW" altLang="zh-TW" sz="2400" b="1" dirty="0">
              <a:solidFill>
                <a:srgbClr val="8C9B79"/>
              </a:solidFill>
              <a:latin typeface="Source Han Sans TC"/>
              <a:ea typeface="Source Han Sans TC"/>
              <a:sym typeface="思源黑体 Medium" panose="020B0600000000000000" pitchFamily="34" charset="-122"/>
            </a:endParaRPr>
          </a:p>
        </p:txBody>
      </p:sp>
      <p:sp>
        <p:nvSpPr>
          <p:cNvPr id="13" name="矩形 12"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15824830-AD65-9995-CD49-7329771F0779}"/>
              </a:ext>
            </a:extLst>
          </p:cNvPr>
          <p:cNvSpPr/>
          <p:nvPr/>
        </p:nvSpPr>
        <p:spPr>
          <a:xfrm>
            <a:off x="1914687" y="1638325"/>
            <a:ext cx="5565612" cy="1117483"/>
          </a:xfrm>
          <a:prstGeom prst="rect">
            <a:avLst/>
          </a:prstGeom>
        </p:spPr>
        <p:txBody>
          <a:bodyPr wrap="square">
            <a:noAutofit/>
          </a:bodyPr>
          <a:lstStyle/>
          <a:p>
            <a:pPr>
              <a:lnSpc>
                <a:spcPct val="100000"/>
              </a:lnSpc>
            </a:pPr>
            <a:r>
              <a:rPr lang="en-US" altLang="zh-TW" dirty="0">
                <a:solidFill>
                  <a:schemeClr val="bg1">
                    <a:lumMod val="50000"/>
                  </a:schemeClr>
                </a:solidFill>
                <a:latin typeface="Source Han Sans TC"/>
                <a:ea typeface="Source Han Sans TC"/>
                <a:sym typeface="思源黑体 Medium" panose="020B0600000000000000" pitchFamily="34" charset="-122"/>
              </a:rPr>
              <a:t>The farm is divided into 10 areas, each for one crop (3 types of crops in total), with varying profits and crop adaptability to soil fertility. The goal is to maximize total profit by selecting the best crop for each area.</a:t>
            </a:r>
          </a:p>
        </p:txBody>
      </p:sp>
      <p:sp>
        <p:nvSpPr>
          <p:cNvPr id="14" name="文本框 13"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94794C98-341E-3BF5-27FC-17D53820EEB1}"/>
              </a:ext>
            </a:extLst>
          </p:cNvPr>
          <p:cNvSpPr txBox="1"/>
          <p:nvPr/>
        </p:nvSpPr>
        <p:spPr>
          <a:xfrm>
            <a:off x="1923481" y="3795413"/>
            <a:ext cx="1996045" cy="457200"/>
          </a:xfrm>
          <a:prstGeom prst="rect">
            <a:avLst/>
          </a:prstGeom>
          <a:noFill/>
        </p:spPr>
        <p:txBody>
          <a:bodyPr wrap="square" rtlCol="0">
            <a:normAutofit/>
          </a:bodyPr>
          <a:lstStyle/>
          <a:p>
            <a:r>
              <a:rPr lang="en-US" altLang="zh-TW" sz="2400" b="1" dirty="0">
                <a:solidFill>
                  <a:srgbClr val="BAC680"/>
                </a:solidFill>
                <a:latin typeface="Source Han Sans TC"/>
                <a:ea typeface="Source Han Sans TC"/>
                <a:sym typeface="思源黑体 Medium" panose="020B0600000000000000" pitchFamily="34" charset="-122"/>
              </a:rPr>
              <a:t>PARAMETER</a:t>
            </a:r>
            <a:endParaRPr lang="zh-TW" altLang="zh-TW" sz="2400" b="1" dirty="0">
              <a:solidFill>
                <a:srgbClr val="BAC680"/>
              </a:solidFill>
              <a:latin typeface="Source Han Sans TC"/>
              <a:ea typeface="Source Han Sans TC"/>
              <a:sym typeface="思源黑体 Medium" panose="020B0600000000000000" pitchFamily="34" charset="-122"/>
            </a:endParaRPr>
          </a:p>
        </p:txBody>
      </p:sp>
      <p:sp>
        <p:nvSpPr>
          <p:cNvPr id="15" name="矩形 14"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74D309F9-3131-E713-68DA-ABFCD7F7E5A7}"/>
              </a:ext>
            </a:extLst>
          </p:cNvPr>
          <p:cNvSpPr/>
          <p:nvPr/>
        </p:nvSpPr>
        <p:spPr>
          <a:xfrm>
            <a:off x="1923481" y="4252613"/>
            <a:ext cx="5739784" cy="1931674"/>
          </a:xfrm>
          <a:prstGeom prst="rect">
            <a:avLst/>
          </a:prstGeom>
        </p:spPr>
        <p:txBody>
          <a:bodyPr wrap="square">
            <a:noAutofit/>
          </a:bodyPr>
          <a:lstStyle/>
          <a:p>
            <a:pPr marL="285750" indent="-285750">
              <a:lnSpc>
                <a:spcPct val="100000"/>
              </a:lnSpc>
              <a:buFont typeface="Wingdings" panose="05000000000000000000" pitchFamily="2" charset="2"/>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regions: Regions of the farm</a:t>
            </a:r>
          </a:p>
          <a:p>
            <a:pPr marL="285750" indent="-285750">
              <a:lnSpc>
                <a:spcPct val="100000"/>
              </a:lnSpc>
              <a:buFont typeface="Wingdings" panose="05000000000000000000" pitchFamily="2" charset="2"/>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crops: Crops that can be grown</a:t>
            </a:r>
          </a:p>
          <a:p>
            <a:pPr marL="285750" indent="-285750">
              <a:lnSpc>
                <a:spcPct val="100000"/>
              </a:lnSpc>
              <a:buFont typeface="Wingdings" panose="05000000000000000000" pitchFamily="2" charset="2"/>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soil fertility: soil fertility</a:t>
            </a:r>
          </a:p>
          <a:p>
            <a:pPr marL="285750" indent="-285750">
              <a:lnSpc>
                <a:spcPct val="100000"/>
              </a:lnSpc>
              <a:buFont typeface="Wingdings" panose="05000000000000000000" pitchFamily="2" charset="2"/>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crop yields: growth income</a:t>
            </a:r>
          </a:p>
          <a:p>
            <a:pPr marL="285750" indent="-285750">
              <a:lnSpc>
                <a:spcPct val="100000"/>
              </a:lnSpc>
              <a:buFont typeface="Wingdings" panose="05000000000000000000" pitchFamily="2" charset="2"/>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crop costs: crop planting costs</a:t>
            </a:r>
          </a:p>
          <a:p>
            <a:pPr marL="285750" indent="-285750">
              <a:lnSpc>
                <a:spcPct val="100000"/>
              </a:lnSpc>
              <a:buFont typeface="Wingdings" panose="05000000000000000000" pitchFamily="2" charset="2"/>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crop prices: crop market prices</a:t>
            </a:r>
          </a:p>
        </p:txBody>
      </p:sp>
      <p:sp>
        <p:nvSpPr>
          <p:cNvPr id="16" name="文本框 15"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5C9AE6A7-9CE2-22F0-35A7-FFD9A5223AA2}"/>
              </a:ext>
            </a:extLst>
          </p:cNvPr>
          <p:cNvSpPr txBox="1"/>
          <p:nvPr/>
        </p:nvSpPr>
        <p:spPr>
          <a:xfrm>
            <a:off x="7663265" y="2825293"/>
            <a:ext cx="1996045" cy="457200"/>
          </a:xfrm>
          <a:prstGeom prst="rect">
            <a:avLst/>
          </a:prstGeom>
          <a:noFill/>
        </p:spPr>
        <p:txBody>
          <a:bodyPr wrap="square" rtlCol="0">
            <a:normAutofit/>
          </a:bodyPr>
          <a:lstStyle/>
          <a:p>
            <a:r>
              <a:rPr lang="en-US" altLang="zh-TW" sz="2400" b="1" dirty="0">
                <a:solidFill>
                  <a:srgbClr val="A3BFA7"/>
                </a:solidFill>
                <a:latin typeface="Source Han Sans TC"/>
                <a:ea typeface="Source Han Sans TC"/>
                <a:sym typeface="思源黑体 Medium" panose="020B0600000000000000" pitchFamily="34" charset="-122"/>
              </a:rPr>
              <a:t>RESTRICTIONS</a:t>
            </a:r>
            <a:endParaRPr lang="zh-TW" altLang="zh-TW" sz="2400" b="1" dirty="0">
              <a:solidFill>
                <a:srgbClr val="A3BFA7"/>
              </a:solidFill>
              <a:latin typeface="Source Han Sans TC"/>
              <a:ea typeface="Source Han Sans TC"/>
              <a:sym typeface="思源黑体 Medium" panose="020B0600000000000000" pitchFamily="34" charset="-122"/>
            </a:endParaRPr>
          </a:p>
        </p:txBody>
      </p:sp>
      <p:sp>
        <p:nvSpPr>
          <p:cNvPr id="17" name="矩形 16" descr="e7d195523061f1c0d3ba7f298e59d031c9c3f97027ed136f882110EF8F17BAD1F2C348D17C7856EF46CB4678CC9E44EE1ABA681E3133328A7B4D22AAF822B2429426B2355AA8CC4431B8568D2CF3B73A2AFCC7246F074813C5A0A400C604C2E4AED7B7F7282F7066B2199682A80A29E573F146F815DA2058DF6DA411F2D7BD286C833E58BA5A529C">
            <a:extLst>
              <a:ext uri="{FF2B5EF4-FFF2-40B4-BE49-F238E27FC236}">
                <a16:creationId xmlns:a16="http://schemas.microsoft.com/office/drawing/2014/main" id="{F5847057-DF00-A242-6141-A788A23B3C0A}"/>
              </a:ext>
            </a:extLst>
          </p:cNvPr>
          <p:cNvSpPr/>
          <p:nvPr/>
        </p:nvSpPr>
        <p:spPr>
          <a:xfrm>
            <a:off x="7641216" y="3248902"/>
            <a:ext cx="4528735" cy="1660412"/>
          </a:xfrm>
          <a:prstGeom prst="rect">
            <a:avLst/>
          </a:prstGeom>
        </p:spPr>
        <p:txBody>
          <a:bodyPr wrap="square">
            <a:noAutofit/>
          </a:bodyPr>
          <a:lstStyle/>
          <a:p>
            <a:pPr marL="285750" indent="-285750">
              <a:lnSpc>
                <a:spcPct val="100000"/>
              </a:lnSpc>
              <a:buFont typeface="Arial" panose="020B0604020202020204" pitchFamily="34" charset="0"/>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Only one crop can be grown in each area.</a:t>
            </a:r>
          </a:p>
          <a:p>
            <a:pPr marL="285750" indent="-285750">
              <a:lnSpc>
                <a:spcPct val="100000"/>
              </a:lnSpc>
              <a:buFont typeface="Arial" panose="020B0604020202020204" pitchFamily="34" charset="0"/>
              <a:buChar char="•"/>
            </a:pPr>
            <a:r>
              <a:rPr lang="en-US" altLang="zh-TW" dirty="0">
                <a:solidFill>
                  <a:schemeClr val="bg1">
                    <a:lumMod val="50000"/>
                  </a:schemeClr>
                </a:solidFill>
                <a:latin typeface="Source Han Sans TC"/>
                <a:ea typeface="Source Han Sans TC"/>
                <a:sym typeface="思源黑体 Medium" panose="020B0600000000000000" pitchFamily="34" charset="-122"/>
              </a:rPr>
              <a:t>Consider soil fertility constraints, that is, the selected crop suitability and soil fertility must match.</a:t>
            </a:r>
            <a:endParaRPr lang="zh-CN" altLang="en-US" sz="1100" dirty="0">
              <a:solidFill>
                <a:schemeClr val="bg1">
                  <a:lumMod val="50000"/>
                </a:schemeClr>
              </a:solidFill>
              <a:latin typeface="思源宋體 SemiBold" panose="02020600000000000000" pitchFamily="18" charset="-128"/>
              <a:ea typeface="思源宋體 SemiBold" panose="02020600000000000000" pitchFamily="18" charset="-128"/>
              <a:sym typeface="思源黑体 Medium" panose="020B0600000000000000" pitchFamily="34" charset="-122"/>
            </a:endParaRPr>
          </a:p>
        </p:txBody>
      </p:sp>
      <p:cxnSp>
        <p:nvCxnSpPr>
          <p:cNvPr id="18" name="直接连接符 3">
            <a:extLst>
              <a:ext uri="{FF2B5EF4-FFF2-40B4-BE49-F238E27FC236}">
                <a16:creationId xmlns:a16="http://schemas.microsoft.com/office/drawing/2014/main" id="{D83C80AA-F98D-8837-7D3A-8713CB2BBC41}"/>
              </a:ext>
            </a:extLst>
          </p:cNvPr>
          <p:cNvCxnSpPr>
            <a:cxnSpLocks/>
          </p:cNvCxnSpPr>
          <p:nvPr/>
        </p:nvCxnSpPr>
        <p:spPr>
          <a:xfrm flipV="1">
            <a:off x="313809" y="132406"/>
            <a:ext cx="0" cy="520737"/>
          </a:xfrm>
          <a:prstGeom prst="line">
            <a:avLst/>
          </a:prstGeom>
          <a:ln w="571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文本框 11">
            <a:extLst>
              <a:ext uri="{FF2B5EF4-FFF2-40B4-BE49-F238E27FC236}">
                <a16:creationId xmlns:a16="http://schemas.microsoft.com/office/drawing/2014/main" id="{FF62FC97-6BA7-5E3E-6896-E783BA358880}"/>
              </a:ext>
            </a:extLst>
          </p:cNvPr>
          <p:cNvSpPr txBox="1"/>
          <p:nvPr/>
        </p:nvSpPr>
        <p:spPr>
          <a:xfrm>
            <a:off x="488960" y="75330"/>
            <a:ext cx="3778239" cy="634888"/>
          </a:xfrm>
          <a:prstGeom prst="rect">
            <a:avLst/>
          </a:prstGeom>
          <a:noFill/>
        </p:spPr>
        <p:txBody>
          <a:bodyPr wrap="square" rtlCol="0">
            <a:normAutofit/>
          </a:bodyPr>
          <a:lstStyle/>
          <a:p>
            <a:pPr>
              <a:lnSpc>
                <a:spcPct val="120000"/>
              </a:lnSpc>
            </a:pPr>
            <a:r>
              <a:rPr lang="en-US" altLang="zh-TW" sz="2800" b="1" dirty="0">
                <a:solidFill>
                  <a:schemeClr val="accent6">
                    <a:lumMod val="50000"/>
                  </a:schemeClr>
                </a:solidFill>
                <a:latin typeface="Source Han Sans TC"/>
                <a:ea typeface="Source Han Sans TC"/>
                <a:sym typeface="思源黑体" panose="020B0500000000000000" pitchFamily="34" charset="-122"/>
              </a:rPr>
              <a:t>Problem Formulation</a:t>
            </a:r>
          </a:p>
        </p:txBody>
      </p:sp>
    </p:spTree>
    <p:extLst>
      <p:ext uri="{BB962C8B-B14F-4D97-AF65-F5344CB8AC3E}">
        <p14:creationId xmlns:p14="http://schemas.microsoft.com/office/powerpoint/2010/main" val="38465830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1500"/>
                                  </p:stCondLst>
                                  <p:childTnLst>
                                    <p:set>
                                      <p:cBhvr>
                                        <p:cTn id="10" dur="1" fill="hold">
                                          <p:stCondLst>
                                            <p:cond delay="0"/>
                                          </p:stCondLst>
                                        </p:cTn>
                                        <p:tgtEl>
                                          <p:spTgt spid="5"/>
                                        </p:tgtEl>
                                        <p:attrNameLst>
                                          <p:attrName>style.visibility</p:attrName>
                                        </p:attrNameLst>
                                      </p:cBhvr>
                                      <p:to>
                                        <p:strVal val="visible"/>
                                      </p:to>
                                    </p:set>
                                  </p:childTnLst>
                                </p:cTn>
                              </p:par>
                              <p:par>
                                <p:cTn id="11" presetID="42" presetClass="path" presetSubtype="0" fill="hold" grpId="1" nodeType="withEffect">
                                  <p:stCondLst>
                                    <p:cond delay="1500"/>
                                  </p:stCondLst>
                                  <p:childTnLst>
                                    <p:animMotion origin="layout" path="M -8.33333E-7 -1.85185E-6 L -8.33333E-7 -0.2625 " pathEditMode="relative" rAng="0" ptsTypes="AA">
                                      <p:cBhvr>
                                        <p:cTn id="12" dur="750" spd="-100000" fill="hold"/>
                                        <p:tgtEl>
                                          <p:spTgt spid="3"/>
                                        </p:tgtEl>
                                        <p:attrNameLst>
                                          <p:attrName>ppt_x</p:attrName>
                                          <p:attrName>ppt_y</p:attrName>
                                        </p:attrNameLst>
                                      </p:cBhvr>
                                      <p:rCtr x="0" y="-13125"/>
                                    </p:animMotion>
                                  </p:childTnLst>
                                </p:cTn>
                              </p:par>
                              <p:par>
                                <p:cTn id="13" presetID="35" presetClass="path" presetSubtype="0" fill="hold" grpId="1" nodeType="withEffect">
                                  <p:stCondLst>
                                    <p:cond delay="1500"/>
                                  </p:stCondLst>
                                  <p:childTnLst>
                                    <p:animMotion origin="layout" path="M -8.33333E-7 1.11111E-6 L -0.43659 1.11111E-6 " pathEditMode="relative" rAng="0" ptsTypes="AA">
                                      <p:cBhvr>
                                        <p:cTn id="14" dur="750" spd="-100000" fill="hold"/>
                                        <p:tgtEl>
                                          <p:spTgt spid="4"/>
                                        </p:tgtEl>
                                        <p:attrNameLst>
                                          <p:attrName>ppt_x</p:attrName>
                                          <p:attrName>ppt_y</p:attrName>
                                        </p:attrNameLst>
                                      </p:cBhvr>
                                      <p:rCtr x="-21823" y="0"/>
                                    </p:animMotion>
                                  </p:childTnLst>
                                </p:cTn>
                              </p:par>
                              <p:par>
                                <p:cTn id="15" presetID="35" presetClass="path" presetSubtype="0" fill="hold" grpId="1" nodeType="withEffect">
                                  <p:stCondLst>
                                    <p:cond delay="1500"/>
                                  </p:stCondLst>
                                  <p:childTnLst>
                                    <p:animMotion origin="layout" path="M 2.91667E-6 -2.22222E-6 L -0.43659 -0.2625 " pathEditMode="relative" rAng="0" ptsTypes="AA">
                                      <p:cBhvr>
                                        <p:cTn id="16" dur="750" spd="-100000" fill="hold"/>
                                        <p:tgtEl>
                                          <p:spTgt spid="5"/>
                                        </p:tgtEl>
                                        <p:attrNameLst>
                                          <p:attrName>ppt_x</p:attrName>
                                          <p:attrName>ppt_y</p:attrName>
                                        </p:attrNameLst>
                                      </p:cBhvr>
                                      <p:rCtr x="-21836" y="-13125"/>
                                    </p:animMotion>
                                  </p:childTnLst>
                                </p:cTn>
                              </p:par>
                              <p:par>
                                <p:cTn id="17" presetID="22" presetClass="entr" presetSubtype="8" fill="hold" grpId="0" nodeType="withEffect">
                                  <p:stCondLst>
                                    <p:cond delay="17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750"/>
                                        <p:tgtEl>
                                          <p:spTgt spid="15"/>
                                        </p:tgtEl>
                                      </p:cBhvr>
                                    </p:animEffect>
                                  </p:childTnLst>
                                </p:cTn>
                              </p:par>
                              <p:par>
                                <p:cTn id="20" presetID="22" presetClass="entr" presetSubtype="8" fill="hold" grpId="0" nodeType="withEffect">
                                  <p:stCondLst>
                                    <p:cond delay="175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750"/>
                                        <p:tgtEl>
                                          <p:spTgt spid="14"/>
                                        </p:tgtEl>
                                      </p:cBhvr>
                                    </p:animEffect>
                                  </p:childTnLst>
                                </p:cTn>
                              </p:par>
                              <p:par>
                                <p:cTn id="23" presetID="22" presetClass="entr" presetSubtype="8" fill="hold" grpId="0" nodeType="withEffect">
                                  <p:stCondLst>
                                    <p:cond delay="175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750"/>
                                        <p:tgtEl>
                                          <p:spTgt spid="12"/>
                                        </p:tgtEl>
                                      </p:cBhvr>
                                    </p:animEffect>
                                  </p:childTnLst>
                                </p:cTn>
                              </p:par>
                              <p:par>
                                <p:cTn id="26" presetID="22" presetClass="entr" presetSubtype="8" fill="hold" grpId="0" nodeType="withEffect">
                                  <p:stCondLst>
                                    <p:cond delay="175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750"/>
                                        <p:tgtEl>
                                          <p:spTgt spid="13"/>
                                        </p:tgtEl>
                                      </p:cBhvr>
                                    </p:animEffect>
                                  </p:childTnLst>
                                </p:cTn>
                              </p:par>
                              <p:par>
                                <p:cTn id="29" presetID="22" presetClass="entr" presetSubtype="8" fill="hold" grpId="0" nodeType="withEffect">
                                  <p:stCondLst>
                                    <p:cond delay="175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750"/>
                                        <p:tgtEl>
                                          <p:spTgt spid="16"/>
                                        </p:tgtEl>
                                      </p:cBhvr>
                                    </p:animEffect>
                                  </p:childTnLst>
                                </p:cTn>
                              </p:par>
                              <p:par>
                                <p:cTn id="32" presetID="22" presetClass="entr" presetSubtype="8" fill="hold" grpId="0" nodeType="withEffect">
                                  <p:stCondLst>
                                    <p:cond delay="175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750"/>
                                        <p:tgtEl>
                                          <p:spTgt spid="17"/>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8"/>
                                        </p:tgtEl>
                                        <p:attrNameLst>
                                          <p:attrName>style.visibility</p:attrName>
                                        </p:attrNameLst>
                                      </p:cBhvr>
                                      <p:to>
                                        <p:strVal val="visible"/>
                                      </p:to>
                                    </p:set>
                                    <p:anim calcmode="lin" valueType="num">
                                      <p:cBhvr>
                                        <p:cTn id="37" dur="750" fill="hold"/>
                                        <p:tgtEl>
                                          <p:spTgt spid="8"/>
                                        </p:tgtEl>
                                        <p:attrNameLst>
                                          <p:attrName>ppt_w</p:attrName>
                                        </p:attrNameLst>
                                      </p:cBhvr>
                                      <p:tavLst>
                                        <p:tav tm="0">
                                          <p:val>
                                            <p:fltVal val="0"/>
                                          </p:val>
                                        </p:tav>
                                        <p:tav tm="100000">
                                          <p:val>
                                            <p:strVal val="#ppt_w"/>
                                          </p:val>
                                        </p:tav>
                                      </p:tavLst>
                                    </p:anim>
                                    <p:anim calcmode="lin" valueType="num">
                                      <p:cBhvr>
                                        <p:cTn id="38" dur="750" fill="hold"/>
                                        <p:tgtEl>
                                          <p:spTgt spid="8"/>
                                        </p:tgtEl>
                                        <p:attrNameLst>
                                          <p:attrName>ppt_h</p:attrName>
                                        </p:attrNameLst>
                                      </p:cBhvr>
                                      <p:tavLst>
                                        <p:tav tm="0">
                                          <p:val>
                                            <p:fltVal val="0"/>
                                          </p:val>
                                        </p:tav>
                                        <p:tav tm="100000">
                                          <p:val>
                                            <p:strVal val="#ppt_h"/>
                                          </p:val>
                                        </p:tav>
                                      </p:tavLst>
                                    </p:anim>
                                    <p:animEffect transition="in" filter="fade">
                                      <p:cBhvr>
                                        <p:cTn id="39" dur="750"/>
                                        <p:tgtEl>
                                          <p:spTgt spid="8"/>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7"/>
                                        </p:tgtEl>
                                        <p:attrNameLst>
                                          <p:attrName>style.visibility</p:attrName>
                                        </p:attrNameLst>
                                      </p:cBhvr>
                                      <p:to>
                                        <p:strVal val="visible"/>
                                      </p:to>
                                    </p:set>
                                    <p:anim calcmode="lin" valueType="num">
                                      <p:cBhvr>
                                        <p:cTn id="42" dur="750" fill="hold"/>
                                        <p:tgtEl>
                                          <p:spTgt spid="7"/>
                                        </p:tgtEl>
                                        <p:attrNameLst>
                                          <p:attrName>ppt_w</p:attrName>
                                        </p:attrNameLst>
                                      </p:cBhvr>
                                      <p:tavLst>
                                        <p:tav tm="0">
                                          <p:val>
                                            <p:fltVal val="0"/>
                                          </p:val>
                                        </p:tav>
                                        <p:tav tm="100000">
                                          <p:val>
                                            <p:strVal val="#ppt_w"/>
                                          </p:val>
                                        </p:tav>
                                      </p:tavLst>
                                    </p:anim>
                                    <p:anim calcmode="lin" valueType="num">
                                      <p:cBhvr>
                                        <p:cTn id="43" dur="750" fill="hold"/>
                                        <p:tgtEl>
                                          <p:spTgt spid="7"/>
                                        </p:tgtEl>
                                        <p:attrNameLst>
                                          <p:attrName>ppt_h</p:attrName>
                                        </p:attrNameLst>
                                      </p:cBhvr>
                                      <p:tavLst>
                                        <p:tav tm="0">
                                          <p:val>
                                            <p:fltVal val="0"/>
                                          </p:val>
                                        </p:tav>
                                        <p:tav tm="100000">
                                          <p:val>
                                            <p:strVal val="#ppt_h"/>
                                          </p:val>
                                        </p:tav>
                                      </p:tavLst>
                                    </p:anim>
                                    <p:animEffect transition="in" filter="fade">
                                      <p:cBhvr>
                                        <p:cTn id="44" dur="750"/>
                                        <p:tgtEl>
                                          <p:spTgt spid="7"/>
                                        </p:tgtEl>
                                      </p:cBhvr>
                                    </p:animEffect>
                                  </p:childTnLst>
                                </p:cTn>
                              </p:par>
                              <p:par>
                                <p:cTn id="45" presetID="53" presetClass="entr" presetSubtype="16" fill="hold" grpId="0" nodeType="withEffect">
                                  <p:stCondLst>
                                    <p:cond delay="1500"/>
                                  </p:stCondLst>
                                  <p:childTnLst>
                                    <p:set>
                                      <p:cBhvr>
                                        <p:cTn id="46" dur="1" fill="hold">
                                          <p:stCondLst>
                                            <p:cond delay="0"/>
                                          </p:stCondLst>
                                        </p:cTn>
                                        <p:tgtEl>
                                          <p:spTgt spid="9"/>
                                        </p:tgtEl>
                                        <p:attrNameLst>
                                          <p:attrName>style.visibility</p:attrName>
                                        </p:attrNameLst>
                                      </p:cBhvr>
                                      <p:to>
                                        <p:strVal val="visible"/>
                                      </p:to>
                                    </p:set>
                                    <p:anim calcmode="lin" valueType="num">
                                      <p:cBhvr>
                                        <p:cTn id="47" dur="750" fill="hold"/>
                                        <p:tgtEl>
                                          <p:spTgt spid="9"/>
                                        </p:tgtEl>
                                        <p:attrNameLst>
                                          <p:attrName>ppt_w</p:attrName>
                                        </p:attrNameLst>
                                      </p:cBhvr>
                                      <p:tavLst>
                                        <p:tav tm="0">
                                          <p:val>
                                            <p:fltVal val="0"/>
                                          </p:val>
                                        </p:tav>
                                        <p:tav tm="100000">
                                          <p:val>
                                            <p:strVal val="#ppt_w"/>
                                          </p:val>
                                        </p:tav>
                                      </p:tavLst>
                                    </p:anim>
                                    <p:anim calcmode="lin" valueType="num">
                                      <p:cBhvr>
                                        <p:cTn id="48" dur="750" fill="hold"/>
                                        <p:tgtEl>
                                          <p:spTgt spid="9"/>
                                        </p:tgtEl>
                                        <p:attrNameLst>
                                          <p:attrName>ppt_h</p:attrName>
                                        </p:attrNameLst>
                                      </p:cBhvr>
                                      <p:tavLst>
                                        <p:tav tm="0">
                                          <p:val>
                                            <p:fltVal val="0"/>
                                          </p:val>
                                        </p:tav>
                                        <p:tav tm="100000">
                                          <p:val>
                                            <p:strVal val="#ppt_h"/>
                                          </p:val>
                                        </p:tav>
                                      </p:tavLst>
                                    </p:anim>
                                    <p:animEffect transition="in" filter="fade">
                                      <p:cBhvr>
                                        <p:cTn id="4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7" grpId="0" animBg="1"/>
      <p:bldP spid="8" grpId="0" animBg="1"/>
      <p:bldP spid="9" grpId="0" animBg="1"/>
      <p:bldP spid="12" grpId="0"/>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E81E4A58-0933-9E10-56A3-45C63CD7BA91}"/>
              </a:ext>
            </a:extLst>
          </p:cNvPr>
          <p:cNvSpPr/>
          <p:nvPr/>
        </p:nvSpPr>
        <p:spPr>
          <a:xfrm>
            <a:off x="2876206" y="1374929"/>
            <a:ext cx="6315959" cy="453431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AABA295B-7854-3BC9-8341-F7F280CD6C7D}"/>
              </a:ext>
            </a:extLst>
          </p:cNvPr>
          <p:cNvSpPr/>
          <p:nvPr/>
        </p:nvSpPr>
        <p:spPr>
          <a:xfrm>
            <a:off x="-829558" y="-579769"/>
            <a:ext cx="2356700" cy="2366128"/>
          </a:xfrm>
          <a:prstGeom prst="ellipse">
            <a:avLst/>
          </a:prstGeom>
          <a:solidFill>
            <a:srgbClr val="B0B7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3B9F7A29-51F6-6197-1D19-D22B652E6048}"/>
              </a:ext>
            </a:extLst>
          </p:cNvPr>
          <p:cNvSpPr/>
          <p:nvPr/>
        </p:nvSpPr>
        <p:spPr>
          <a:xfrm>
            <a:off x="3339667" y="1999444"/>
            <a:ext cx="5512666" cy="3285284"/>
          </a:xfrm>
          <a:custGeom>
            <a:avLst/>
            <a:gdLst>
              <a:gd name="connsiteX0" fmla="*/ 2278501 w 5356680"/>
              <a:gd name="connsiteY0" fmla="*/ 170032 h 2842574"/>
              <a:gd name="connsiteX1" fmla="*/ 138616 w 5356680"/>
              <a:gd name="connsiteY1" fmla="*/ 160605 h 2842574"/>
              <a:gd name="connsiteX2" fmla="*/ 713651 w 5356680"/>
              <a:gd name="connsiteY2" fmla="*/ 2328770 h 2842574"/>
              <a:gd name="connsiteX3" fmla="*/ 4776604 w 5356680"/>
              <a:gd name="connsiteY3" fmla="*/ 2686989 h 2842574"/>
              <a:gd name="connsiteX4" fmla="*/ 5068835 w 5356680"/>
              <a:gd name="connsiteY4" fmla="*/ 245447 h 2842574"/>
              <a:gd name="connsiteX5" fmla="*/ 2278501 w 5356680"/>
              <a:gd name="connsiteY5" fmla="*/ 170032 h 284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6680" h="2842574">
                <a:moveTo>
                  <a:pt x="2278501" y="170032"/>
                </a:moveTo>
                <a:cubicBezTo>
                  <a:pt x="1456798" y="155892"/>
                  <a:pt x="399424" y="-199185"/>
                  <a:pt x="138616" y="160605"/>
                </a:cubicBezTo>
                <a:cubicBezTo>
                  <a:pt x="-122192" y="520395"/>
                  <a:pt x="-59347" y="1907706"/>
                  <a:pt x="713651" y="2328770"/>
                </a:cubicBezTo>
                <a:cubicBezTo>
                  <a:pt x="1486649" y="2749834"/>
                  <a:pt x="4050740" y="3034209"/>
                  <a:pt x="4776604" y="2686989"/>
                </a:cubicBezTo>
                <a:cubicBezTo>
                  <a:pt x="5502468" y="2339769"/>
                  <a:pt x="5483614" y="664940"/>
                  <a:pt x="5068835" y="245447"/>
                </a:cubicBezTo>
                <a:cubicBezTo>
                  <a:pt x="4654056" y="-174046"/>
                  <a:pt x="3100204" y="184172"/>
                  <a:pt x="2278501" y="170032"/>
                </a:cubicBezTo>
                <a:close/>
              </a:path>
            </a:pathLst>
          </a:custGeom>
          <a:solidFill>
            <a:srgbClr val="A3BFA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847329C-7707-5219-782C-E3F84309F4EF}"/>
              </a:ext>
            </a:extLst>
          </p:cNvPr>
          <p:cNvSpPr/>
          <p:nvPr/>
        </p:nvSpPr>
        <p:spPr>
          <a:xfrm>
            <a:off x="-71241" y="5517304"/>
            <a:ext cx="1769018" cy="1522954"/>
          </a:xfrm>
          <a:custGeom>
            <a:avLst/>
            <a:gdLst>
              <a:gd name="connsiteX0" fmla="*/ 344618 w 1769018"/>
              <a:gd name="connsiteY0" fmla="*/ 16230 h 1522954"/>
              <a:gd name="connsiteX1" fmla="*/ 1768065 w 1769018"/>
              <a:gd name="connsiteY1" fmla="*/ 760948 h 1522954"/>
              <a:gd name="connsiteX2" fmla="*/ 108948 w 1769018"/>
              <a:gd name="connsiteY2" fmla="*/ 1505665 h 1522954"/>
              <a:gd name="connsiteX3" fmla="*/ 344618 w 1769018"/>
              <a:gd name="connsiteY3" fmla="*/ 16230 h 1522954"/>
            </a:gdLst>
            <a:ahLst/>
            <a:cxnLst>
              <a:cxn ang="0">
                <a:pos x="connsiteX0" y="connsiteY0"/>
              </a:cxn>
              <a:cxn ang="0">
                <a:pos x="connsiteX1" y="connsiteY1"/>
              </a:cxn>
              <a:cxn ang="0">
                <a:pos x="connsiteX2" y="connsiteY2"/>
              </a:cxn>
              <a:cxn ang="0">
                <a:pos x="connsiteX3" y="connsiteY3"/>
              </a:cxn>
            </a:cxnLst>
            <a:rect l="l" t="t" r="r" b="b"/>
            <a:pathLst>
              <a:path w="1769018" h="1522954">
                <a:moveTo>
                  <a:pt x="344618" y="16230"/>
                </a:moveTo>
                <a:cubicBezTo>
                  <a:pt x="621138" y="-107890"/>
                  <a:pt x="1807343" y="512709"/>
                  <a:pt x="1768065" y="760948"/>
                </a:cubicBezTo>
                <a:cubicBezTo>
                  <a:pt x="1728787" y="1009187"/>
                  <a:pt x="352474" y="1634498"/>
                  <a:pt x="108948" y="1505665"/>
                </a:cubicBezTo>
                <a:cubicBezTo>
                  <a:pt x="-134578" y="1376832"/>
                  <a:pt x="68098" y="140350"/>
                  <a:pt x="344618" y="16230"/>
                </a:cubicBezTo>
                <a:close/>
              </a:path>
            </a:pathLst>
          </a:custGeom>
          <a:solidFill>
            <a:srgbClr val="BBC4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607F87B4-7474-7D1E-51BE-27BB5838679A}"/>
              </a:ext>
            </a:extLst>
          </p:cNvPr>
          <p:cNvSpPr/>
          <p:nvPr/>
        </p:nvSpPr>
        <p:spPr>
          <a:xfrm>
            <a:off x="10805181" y="-198313"/>
            <a:ext cx="2097450" cy="1821125"/>
          </a:xfrm>
          <a:custGeom>
            <a:avLst/>
            <a:gdLst>
              <a:gd name="connsiteX0" fmla="*/ 16788 w 2097450"/>
              <a:gd name="connsiteY0" fmla="*/ 292583 h 1821125"/>
              <a:gd name="connsiteX1" fmla="*/ 799213 w 2097450"/>
              <a:gd name="connsiteY1" fmla="*/ 1791444 h 1821125"/>
              <a:gd name="connsiteX2" fmla="*/ 2071831 w 2097450"/>
              <a:gd name="connsiteY2" fmla="*/ 1197556 h 1821125"/>
              <a:gd name="connsiteX3" fmla="*/ 1525077 w 2097450"/>
              <a:gd name="connsiteY3" fmla="*/ 75766 h 1821125"/>
              <a:gd name="connsiteX4" fmla="*/ 16788 w 2097450"/>
              <a:gd name="connsiteY4" fmla="*/ 292583 h 1821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7450" h="1821125">
                <a:moveTo>
                  <a:pt x="16788" y="292583"/>
                </a:moveTo>
                <a:cubicBezTo>
                  <a:pt x="-104189" y="578529"/>
                  <a:pt x="456706" y="1640615"/>
                  <a:pt x="799213" y="1791444"/>
                </a:cubicBezTo>
                <a:cubicBezTo>
                  <a:pt x="1141720" y="1942273"/>
                  <a:pt x="1950854" y="1483502"/>
                  <a:pt x="2071831" y="1197556"/>
                </a:cubicBezTo>
                <a:cubicBezTo>
                  <a:pt x="2192808" y="911610"/>
                  <a:pt x="1864442" y="229737"/>
                  <a:pt x="1525077" y="75766"/>
                </a:cubicBezTo>
                <a:cubicBezTo>
                  <a:pt x="1185712" y="-78205"/>
                  <a:pt x="137765" y="6637"/>
                  <a:pt x="16788" y="292583"/>
                </a:cubicBezTo>
                <a:close/>
              </a:path>
            </a:pathLst>
          </a:custGeom>
          <a:solidFill>
            <a:srgbClr val="E2C35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6B1CF4A1-0156-2BE6-B56C-DBE258FA3003}"/>
              </a:ext>
            </a:extLst>
          </p:cNvPr>
          <p:cNvSpPr/>
          <p:nvPr/>
        </p:nvSpPr>
        <p:spPr>
          <a:xfrm rot="19601840" flipV="1">
            <a:off x="11608855" y="5229557"/>
            <a:ext cx="2279825" cy="2098447"/>
          </a:xfrm>
          <a:custGeom>
            <a:avLst/>
            <a:gdLst>
              <a:gd name="connsiteX0" fmla="*/ 1079118 w 1845755"/>
              <a:gd name="connsiteY0" fmla="*/ 38613 h 1394381"/>
              <a:gd name="connsiteX1" fmla="*/ 1823836 w 1845755"/>
              <a:gd name="connsiteY1" fmla="*/ 1264098 h 1394381"/>
              <a:gd name="connsiteX2" fmla="*/ 155291 w 1845755"/>
              <a:gd name="connsiteY2" fmla="*/ 1245244 h 1394381"/>
              <a:gd name="connsiteX3" fmla="*/ 127011 w 1845755"/>
              <a:gd name="connsiteY3" fmla="*/ 255430 h 1394381"/>
              <a:gd name="connsiteX4" fmla="*/ 636058 w 1845755"/>
              <a:gd name="connsiteY4" fmla="*/ 302564 h 1394381"/>
              <a:gd name="connsiteX5" fmla="*/ 1079118 w 1845755"/>
              <a:gd name="connsiteY5" fmla="*/ 38613 h 139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5755" h="1394381">
                <a:moveTo>
                  <a:pt x="1079118" y="38613"/>
                </a:moveTo>
                <a:cubicBezTo>
                  <a:pt x="1277081" y="198869"/>
                  <a:pt x="1977807" y="1062993"/>
                  <a:pt x="1823836" y="1264098"/>
                </a:cubicBezTo>
                <a:cubicBezTo>
                  <a:pt x="1669865" y="1465203"/>
                  <a:pt x="438095" y="1413355"/>
                  <a:pt x="155291" y="1245244"/>
                </a:cubicBezTo>
                <a:cubicBezTo>
                  <a:pt x="-127513" y="1077133"/>
                  <a:pt x="46883" y="412543"/>
                  <a:pt x="127011" y="255430"/>
                </a:cubicBezTo>
                <a:cubicBezTo>
                  <a:pt x="207139" y="98317"/>
                  <a:pt x="471089" y="338700"/>
                  <a:pt x="636058" y="302564"/>
                </a:cubicBezTo>
                <a:cubicBezTo>
                  <a:pt x="801027" y="266428"/>
                  <a:pt x="881155" y="-121643"/>
                  <a:pt x="1079118" y="38613"/>
                </a:cubicBezTo>
                <a:close/>
              </a:path>
            </a:pathLst>
          </a:custGeom>
          <a:solidFill>
            <a:srgbClr val="A3B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4958C1D-7E6A-B48D-C029-573994D7099F}"/>
              </a:ext>
            </a:extLst>
          </p:cNvPr>
          <p:cNvSpPr txBox="1"/>
          <p:nvPr/>
        </p:nvSpPr>
        <p:spPr>
          <a:xfrm>
            <a:off x="5549245" y="2528378"/>
            <a:ext cx="1093509" cy="769441"/>
          </a:xfrm>
          <a:prstGeom prst="rect">
            <a:avLst/>
          </a:prstGeom>
          <a:noFill/>
        </p:spPr>
        <p:txBody>
          <a:bodyPr wrap="square" rtlCol="0">
            <a:normAutofit/>
          </a:bodyPr>
          <a:lstStyle/>
          <a:p>
            <a:pPr algn="ctr"/>
            <a:r>
              <a:rPr lang="en-US" altLang="zh-CN" sz="4400" dirty="0">
                <a:solidFill>
                  <a:schemeClr val="bg1"/>
                </a:solidFill>
                <a:latin typeface="Source Han Sans TC"/>
                <a:ea typeface="思源宋體 SemiBold" panose="02020600000000000000" pitchFamily="18" charset="-128"/>
              </a:rPr>
              <a:t>4</a:t>
            </a:r>
            <a:endParaRPr lang="zh-CN" altLang="en-US" sz="4400" dirty="0">
              <a:solidFill>
                <a:schemeClr val="bg1"/>
              </a:solidFill>
              <a:latin typeface="思源宋體 SemiBold" panose="02020600000000000000" pitchFamily="18" charset="-128"/>
              <a:ea typeface="思源宋體 SemiBold" panose="02020600000000000000" pitchFamily="18" charset="-128"/>
            </a:endParaRPr>
          </a:p>
        </p:txBody>
      </p:sp>
      <p:sp>
        <p:nvSpPr>
          <p:cNvPr id="9" name="文本框 8">
            <a:extLst>
              <a:ext uri="{FF2B5EF4-FFF2-40B4-BE49-F238E27FC236}">
                <a16:creationId xmlns:a16="http://schemas.microsoft.com/office/drawing/2014/main" id="{E4D65F70-FB4D-21B0-C6C2-B8708D5599EE}"/>
              </a:ext>
            </a:extLst>
          </p:cNvPr>
          <p:cNvSpPr txBox="1"/>
          <p:nvPr/>
        </p:nvSpPr>
        <p:spPr>
          <a:xfrm>
            <a:off x="4346092" y="3233058"/>
            <a:ext cx="3774651" cy="1404256"/>
          </a:xfrm>
          <a:prstGeom prst="rect">
            <a:avLst/>
          </a:prstGeom>
          <a:noFill/>
        </p:spPr>
        <p:txBody>
          <a:bodyPr wrap="square" rtlCol="0">
            <a:normAutofit fontScale="92500"/>
          </a:bodyPr>
          <a:lstStyle/>
          <a:p>
            <a:pPr algn="ctr"/>
            <a:r>
              <a:rPr lang="en-US" altLang="zh-TW" sz="4000" dirty="0">
                <a:solidFill>
                  <a:schemeClr val="bg1"/>
                </a:solidFill>
                <a:latin typeface="Source Han Sans TC"/>
                <a:ea typeface="Source Han Sans TC"/>
              </a:rPr>
              <a:t>Algorithm Design using a simple GA</a:t>
            </a:r>
          </a:p>
        </p:txBody>
      </p:sp>
    </p:spTree>
    <p:extLst>
      <p:ext uri="{BB962C8B-B14F-4D97-AF65-F5344CB8AC3E}">
        <p14:creationId xmlns:p14="http://schemas.microsoft.com/office/powerpoint/2010/main" val="33895719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29.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30.xml><?xml version="1.0" encoding="utf-8"?>
<p:tagLst xmlns:a="http://schemas.openxmlformats.org/drawingml/2006/main" xmlns:r="http://schemas.openxmlformats.org/officeDocument/2006/relationships" xmlns:p="http://schemas.openxmlformats.org/presentationml/2006/main">
  <p:tag name="PA" val="v5.2.4"/>
</p:tagLst>
</file>

<file path=ppt/tags/tag31.xml><?xml version="1.0" encoding="utf-8"?>
<p:tagLst xmlns:a="http://schemas.openxmlformats.org/drawingml/2006/main" xmlns:r="http://schemas.openxmlformats.org/officeDocument/2006/relationships" xmlns:p="http://schemas.openxmlformats.org/presentationml/2006/main">
  <p:tag name="PA" val="v5.2.4"/>
</p:tagLst>
</file>

<file path=ppt/tags/tag32.xml><?xml version="1.0" encoding="utf-8"?>
<p:tagLst xmlns:a="http://schemas.openxmlformats.org/drawingml/2006/main" xmlns:r="http://schemas.openxmlformats.org/officeDocument/2006/relationships" xmlns:p="http://schemas.openxmlformats.org/presentationml/2006/main">
  <p:tag name="PA" val="v5.2.4"/>
</p:tagLst>
</file>

<file path=ppt/tags/tag33.xml><?xml version="1.0" encoding="utf-8"?>
<p:tagLst xmlns:a="http://schemas.openxmlformats.org/drawingml/2006/main" xmlns:r="http://schemas.openxmlformats.org/officeDocument/2006/relationships" xmlns:p="http://schemas.openxmlformats.org/presentationml/2006/main">
  <p:tag name="PA" val="v5.2.4"/>
</p:tagLst>
</file>

<file path=ppt/tags/tag34.xml><?xml version="1.0" encoding="utf-8"?>
<p:tagLst xmlns:a="http://schemas.openxmlformats.org/drawingml/2006/main" xmlns:r="http://schemas.openxmlformats.org/officeDocument/2006/relationships" xmlns:p="http://schemas.openxmlformats.org/presentationml/2006/main">
  <p:tag name="PA" val="v5.2.4"/>
</p:tagLst>
</file>

<file path=ppt/tags/tag35.xml><?xml version="1.0" encoding="utf-8"?>
<p:tagLst xmlns:a="http://schemas.openxmlformats.org/drawingml/2006/main" xmlns:r="http://schemas.openxmlformats.org/officeDocument/2006/relationships" xmlns:p="http://schemas.openxmlformats.org/presentationml/2006/main">
  <p:tag name="PA" val="v5.2.4"/>
</p:tagLst>
</file>

<file path=ppt/tags/tag36.xml><?xml version="1.0" encoding="utf-8"?>
<p:tagLst xmlns:a="http://schemas.openxmlformats.org/drawingml/2006/main" xmlns:r="http://schemas.openxmlformats.org/officeDocument/2006/relationships" xmlns:p="http://schemas.openxmlformats.org/presentationml/2006/main">
  <p:tag name="PA" val="v5.2.4"/>
</p:tagLst>
</file>

<file path=ppt/tags/tag37.xml><?xml version="1.0" encoding="utf-8"?>
<p:tagLst xmlns:a="http://schemas.openxmlformats.org/drawingml/2006/main" xmlns:r="http://schemas.openxmlformats.org/officeDocument/2006/relationships" xmlns:p="http://schemas.openxmlformats.org/presentationml/2006/main">
  <p:tag name="PA" val="v5.2.4"/>
</p:tagLst>
</file>

<file path=ppt/tags/tag38.xml><?xml version="1.0" encoding="utf-8"?>
<p:tagLst xmlns:a="http://schemas.openxmlformats.org/drawingml/2006/main" xmlns:r="http://schemas.openxmlformats.org/officeDocument/2006/relationships" xmlns:p="http://schemas.openxmlformats.org/presentationml/2006/main">
  <p:tag name="PA" val="v5.2.4"/>
</p:tagLst>
</file>

<file path=ppt/tags/tag39.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40.xml><?xml version="1.0" encoding="utf-8"?>
<p:tagLst xmlns:a="http://schemas.openxmlformats.org/drawingml/2006/main" xmlns:r="http://schemas.openxmlformats.org/officeDocument/2006/relationships" xmlns:p="http://schemas.openxmlformats.org/presentationml/2006/main">
  <p:tag name="PA" val="v5.2.4"/>
</p:tagLst>
</file>

<file path=ppt/tags/tag41.xml><?xml version="1.0" encoding="utf-8"?>
<p:tagLst xmlns:a="http://schemas.openxmlformats.org/drawingml/2006/main" xmlns:r="http://schemas.openxmlformats.org/officeDocument/2006/relationships" xmlns:p="http://schemas.openxmlformats.org/presentationml/2006/main">
  <p:tag name="PA" val="v5.2.4"/>
</p:tagLst>
</file>

<file path=ppt/tags/tag42.xml><?xml version="1.0" encoding="utf-8"?>
<p:tagLst xmlns:a="http://schemas.openxmlformats.org/drawingml/2006/main" xmlns:r="http://schemas.openxmlformats.org/officeDocument/2006/relationships" xmlns:p="http://schemas.openxmlformats.org/presentationml/2006/main">
  <p:tag name="PA" val="v5.2.4"/>
</p:tagLst>
</file>

<file path=ppt/tags/tag43.xml><?xml version="1.0" encoding="utf-8"?>
<p:tagLst xmlns:a="http://schemas.openxmlformats.org/drawingml/2006/main" xmlns:r="http://schemas.openxmlformats.org/officeDocument/2006/relationships" xmlns:p="http://schemas.openxmlformats.org/presentationml/2006/main">
  <p:tag name="PA" val="v5.2.4"/>
</p:tagLst>
</file>

<file path=ppt/tags/tag44.xml><?xml version="1.0" encoding="utf-8"?>
<p:tagLst xmlns:a="http://schemas.openxmlformats.org/drawingml/2006/main" xmlns:r="http://schemas.openxmlformats.org/officeDocument/2006/relationships" xmlns:p="http://schemas.openxmlformats.org/presentationml/2006/main">
  <p:tag name="PA" val="v5.2.4"/>
</p:tagLst>
</file>

<file path=ppt/tags/tag45.xml><?xml version="1.0" encoding="utf-8"?>
<p:tagLst xmlns:a="http://schemas.openxmlformats.org/drawingml/2006/main" xmlns:r="http://schemas.openxmlformats.org/officeDocument/2006/relationships" xmlns:p="http://schemas.openxmlformats.org/presentationml/2006/main">
  <p:tag name="PA" val="v5.2.4"/>
</p:tagLst>
</file>

<file path=ppt/tags/tag46.xml><?xml version="1.0" encoding="utf-8"?>
<p:tagLst xmlns:a="http://schemas.openxmlformats.org/drawingml/2006/main" xmlns:r="http://schemas.openxmlformats.org/officeDocument/2006/relationships" xmlns:p="http://schemas.openxmlformats.org/presentationml/2006/main">
  <p:tag name="PA" val="v5.2.4"/>
</p:tagLst>
</file>

<file path=ppt/tags/tag47.xml><?xml version="1.0" encoding="utf-8"?>
<p:tagLst xmlns:a="http://schemas.openxmlformats.org/drawingml/2006/main" xmlns:r="http://schemas.openxmlformats.org/officeDocument/2006/relationships" xmlns:p="http://schemas.openxmlformats.org/presentationml/2006/main">
  <p:tag name="PA" val="v5.2.4"/>
</p:tagLst>
</file>

<file path=ppt/tags/tag48.xml><?xml version="1.0" encoding="utf-8"?>
<p:tagLst xmlns:a="http://schemas.openxmlformats.org/drawingml/2006/main" xmlns:r="http://schemas.openxmlformats.org/officeDocument/2006/relationships" xmlns:p="http://schemas.openxmlformats.org/presentationml/2006/main">
  <p:tag name="PA" val="v5.2.4"/>
</p:tagLst>
</file>

<file path=ppt/tags/tag49.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50.xml><?xml version="1.0" encoding="utf-8"?>
<p:tagLst xmlns:a="http://schemas.openxmlformats.org/drawingml/2006/main" xmlns:r="http://schemas.openxmlformats.org/officeDocument/2006/relationships" xmlns:p="http://schemas.openxmlformats.org/presentationml/2006/main">
  <p:tag name="PA" val="v5.2.4"/>
</p:tagLst>
</file>

<file path=ppt/tags/tag51.xml><?xml version="1.0" encoding="utf-8"?>
<p:tagLst xmlns:a="http://schemas.openxmlformats.org/drawingml/2006/main" xmlns:r="http://schemas.openxmlformats.org/officeDocument/2006/relationships" xmlns:p="http://schemas.openxmlformats.org/presentationml/2006/main">
  <p:tag name="PA" val="v5.2.4"/>
</p:tagLst>
</file>

<file path=ppt/tags/tag52.xml><?xml version="1.0" encoding="utf-8"?>
<p:tagLst xmlns:a="http://schemas.openxmlformats.org/drawingml/2006/main" xmlns:r="http://schemas.openxmlformats.org/officeDocument/2006/relationships" xmlns:p="http://schemas.openxmlformats.org/presentationml/2006/main">
  <p:tag name="PA" val="v5.2.4"/>
</p:tagLst>
</file>

<file path=ppt/tags/tag53.xml><?xml version="1.0" encoding="utf-8"?>
<p:tagLst xmlns:a="http://schemas.openxmlformats.org/drawingml/2006/main" xmlns:r="http://schemas.openxmlformats.org/officeDocument/2006/relationships" xmlns:p="http://schemas.openxmlformats.org/presentationml/2006/main">
  <p:tag name="PA" val="v5.2.4"/>
</p:tagLst>
</file>

<file path=ppt/tags/tag54.xml><?xml version="1.0" encoding="utf-8"?>
<p:tagLst xmlns:a="http://schemas.openxmlformats.org/drawingml/2006/main" xmlns:r="http://schemas.openxmlformats.org/officeDocument/2006/relationships" xmlns:p="http://schemas.openxmlformats.org/presentationml/2006/main">
  <p:tag name="PA" val="v5.2.4"/>
</p:tagLst>
</file>

<file path=ppt/tags/tag55.xml><?xml version="1.0" encoding="utf-8"?>
<p:tagLst xmlns:a="http://schemas.openxmlformats.org/drawingml/2006/main" xmlns:r="http://schemas.openxmlformats.org/officeDocument/2006/relationships" xmlns:p="http://schemas.openxmlformats.org/presentationml/2006/main">
  <p:tag name="PA" val="v5.2.4"/>
</p:tagLst>
</file>

<file path=ppt/tags/tag56.xml><?xml version="1.0" encoding="utf-8"?>
<p:tagLst xmlns:a="http://schemas.openxmlformats.org/drawingml/2006/main" xmlns:r="http://schemas.openxmlformats.org/officeDocument/2006/relationships" xmlns:p="http://schemas.openxmlformats.org/presentationml/2006/main">
  <p:tag name="PA" val="v5.2.4"/>
</p:tagLst>
</file>

<file path=ppt/tags/tag57.xml><?xml version="1.0" encoding="utf-8"?>
<p:tagLst xmlns:a="http://schemas.openxmlformats.org/drawingml/2006/main" xmlns:r="http://schemas.openxmlformats.org/officeDocument/2006/relationships" xmlns:p="http://schemas.openxmlformats.org/presentationml/2006/main">
  <p:tag name="PA" val="v5.2.4"/>
</p:tagLst>
</file>

<file path=ppt/tags/tag58.xml><?xml version="1.0" encoding="utf-8"?>
<p:tagLst xmlns:a="http://schemas.openxmlformats.org/drawingml/2006/main" xmlns:r="http://schemas.openxmlformats.org/officeDocument/2006/relationships" xmlns:p="http://schemas.openxmlformats.org/presentationml/2006/main">
  <p:tag name="PA" val="v5.2.4"/>
</p:tagLst>
</file>

<file path=ppt/tags/tag59.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60.xml><?xml version="1.0" encoding="utf-8"?>
<p:tagLst xmlns:a="http://schemas.openxmlformats.org/drawingml/2006/main" xmlns:r="http://schemas.openxmlformats.org/officeDocument/2006/relationships" xmlns:p="http://schemas.openxmlformats.org/presentationml/2006/main">
  <p:tag name="PA" val="v5.2.4"/>
</p:tagLst>
</file>

<file path=ppt/tags/tag61.xml><?xml version="1.0" encoding="utf-8"?>
<p:tagLst xmlns:a="http://schemas.openxmlformats.org/drawingml/2006/main" xmlns:r="http://schemas.openxmlformats.org/officeDocument/2006/relationships" xmlns:p="http://schemas.openxmlformats.org/presentationml/2006/main">
  <p:tag name="PA" val="v5.2.4"/>
</p:tagLst>
</file>

<file path=ppt/tags/tag62.xml><?xml version="1.0" encoding="utf-8"?>
<p:tagLst xmlns:a="http://schemas.openxmlformats.org/drawingml/2006/main" xmlns:r="http://schemas.openxmlformats.org/officeDocument/2006/relationships" xmlns:p="http://schemas.openxmlformats.org/presentationml/2006/main">
  <p:tag name="PA" val="v5.2.4"/>
</p:tagLst>
</file>

<file path=ppt/tags/tag63.xml><?xml version="1.0" encoding="utf-8"?>
<p:tagLst xmlns:a="http://schemas.openxmlformats.org/drawingml/2006/main" xmlns:r="http://schemas.openxmlformats.org/officeDocument/2006/relationships" xmlns:p="http://schemas.openxmlformats.org/presentationml/2006/main">
  <p:tag name="PA" val="v5.2.4"/>
</p:tagLst>
</file>

<file path=ppt/tags/tag64.xml><?xml version="1.0" encoding="utf-8"?>
<p:tagLst xmlns:a="http://schemas.openxmlformats.org/drawingml/2006/main" xmlns:r="http://schemas.openxmlformats.org/officeDocument/2006/relationships" xmlns:p="http://schemas.openxmlformats.org/presentationml/2006/main">
  <p:tag name="PA" val="v5.2.4"/>
</p:tagLst>
</file>

<file path=ppt/tags/tag65.xml><?xml version="1.0" encoding="utf-8"?>
<p:tagLst xmlns:a="http://schemas.openxmlformats.org/drawingml/2006/main" xmlns:r="http://schemas.openxmlformats.org/officeDocument/2006/relationships" xmlns:p="http://schemas.openxmlformats.org/presentationml/2006/main">
  <p:tag name="PA" val="v5.2.4"/>
</p:tagLst>
</file>

<file path=ppt/tags/tag66.xml><?xml version="1.0" encoding="utf-8"?>
<p:tagLst xmlns:a="http://schemas.openxmlformats.org/drawingml/2006/main" xmlns:r="http://schemas.openxmlformats.org/officeDocument/2006/relationships" xmlns:p="http://schemas.openxmlformats.org/presentationml/2006/main">
  <p:tag name="PA" val="v5.2.4"/>
</p:tagLst>
</file>

<file path=ppt/tags/tag67.xml><?xml version="1.0" encoding="utf-8"?>
<p:tagLst xmlns:a="http://schemas.openxmlformats.org/drawingml/2006/main" xmlns:r="http://schemas.openxmlformats.org/officeDocument/2006/relationships" xmlns:p="http://schemas.openxmlformats.org/presentationml/2006/main">
  <p:tag name="PA" val="v5.2.4"/>
</p:tagLst>
</file>

<file path=ppt/tags/tag68.xml><?xml version="1.0" encoding="utf-8"?>
<p:tagLst xmlns:a="http://schemas.openxmlformats.org/drawingml/2006/main" xmlns:r="http://schemas.openxmlformats.org/officeDocument/2006/relationships" xmlns:p="http://schemas.openxmlformats.org/presentationml/2006/main">
  <p:tag name="PA" val="v5.2.4"/>
</p:tagLst>
</file>

<file path=ppt/tags/tag69.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70.xml><?xml version="1.0" encoding="utf-8"?>
<p:tagLst xmlns:a="http://schemas.openxmlformats.org/drawingml/2006/main" xmlns:r="http://schemas.openxmlformats.org/officeDocument/2006/relationships" xmlns:p="http://schemas.openxmlformats.org/presentationml/2006/main">
  <p:tag name="PA" val="v5.2.4"/>
</p:tagLst>
</file>

<file path=ppt/tags/tag71.xml><?xml version="1.0" encoding="utf-8"?>
<p:tagLst xmlns:a="http://schemas.openxmlformats.org/drawingml/2006/main" xmlns:r="http://schemas.openxmlformats.org/officeDocument/2006/relationships" xmlns:p="http://schemas.openxmlformats.org/presentationml/2006/main">
  <p:tag name="PA" val="v5.2.4"/>
</p:tagLst>
</file>

<file path=ppt/tags/tag72.xml><?xml version="1.0" encoding="utf-8"?>
<p:tagLst xmlns:a="http://schemas.openxmlformats.org/drawingml/2006/main" xmlns:r="http://schemas.openxmlformats.org/officeDocument/2006/relationships" xmlns:p="http://schemas.openxmlformats.org/presentationml/2006/main">
  <p:tag name="PA" val="v5.2.4"/>
</p:tagLst>
</file>

<file path=ppt/tags/tag73.xml><?xml version="1.0" encoding="utf-8"?>
<p:tagLst xmlns:a="http://schemas.openxmlformats.org/drawingml/2006/main" xmlns:r="http://schemas.openxmlformats.org/officeDocument/2006/relationships" xmlns:p="http://schemas.openxmlformats.org/presentationml/2006/main">
  <p:tag name="PA" val="v5.2.4"/>
</p:tagLst>
</file>

<file path=ppt/tags/tag74.xml><?xml version="1.0" encoding="utf-8"?>
<p:tagLst xmlns:a="http://schemas.openxmlformats.org/drawingml/2006/main" xmlns:r="http://schemas.openxmlformats.org/officeDocument/2006/relationships" xmlns:p="http://schemas.openxmlformats.org/presentationml/2006/main">
  <p:tag name="PA" val="v5.2.4"/>
</p:tagLst>
</file>

<file path=ppt/tags/tag75.xml><?xml version="1.0" encoding="utf-8"?>
<p:tagLst xmlns:a="http://schemas.openxmlformats.org/drawingml/2006/main" xmlns:r="http://schemas.openxmlformats.org/officeDocument/2006/relationships" xmlns:p="http://schemas.openxmlformats.org/presentationml/2006/main">
  <p:tag name="PA" val="v5.2.4"/>
</p:tagLst>
</file>

<file path=ppt/tags/tag76.xml><?xml version="1.0" encoding="utf-8"?>
<p:tagLst xmlns:a="http://schemas.openxmlformats.org/drawingml/2006/main" xmlns:r="http://schemas.openxmlformats.org/officeDocument/2006/relationships" xmlns:p="http://schemas.openxmlformats.org/presentationml/2006/main">
  <p:tag name="PA" val="v5.2.4"/>
</p:tagLst>
</file>

<file path=ppt/tags/tag77.xml><?xml version="1.0" encoding="utf-8"?>
<p:tagLst xmlns:a="http://schemas.openxmlformats.org/drawingml/2006/main" xmlns:r="http://schemas.openxmlformats.org/officeDocument/2006/relationships" xmlns:p="http://schemas.openxmlformats.org/presentationml/2006/main">
  <p:tag name="PA" val="v5.2.4"/>
</p:tagLst>
</file>

<file path=ppt/tags/tag78.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等线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等线"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1309</Words>
  <Application>Microsoft Office PowerPoint</Application>
  <PresentationFormat>寬螢幕</PresentationFormat>
  <Paragraphs>155</Paragraphs>
  <Slides>23</Slides>
  <Notes>0</Notes>
  <HiddenSlides>11</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等线</vt:lpstr>
      <vt:lpstr>Source Han Sans TC</vt:lpstr>
      <vt:lpstr>思源宋體 SemiBold</vt:lpstr>
      <vt:lpstr>思源黑体</vt:lpstr>
      <vt:lpstr>思源黑体 Medium</vt:lpstr>
      <vt:lpstr>Arial</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guorui05291@outlook.com</dc:creator>
  <cp:lastModifiedBy>linghsuanco@gmail.com</cp:lastModifiedBy>
  <cp:revision>10</cp:revision>
  <dcterms:created xsi:type="dcterms:W3CDTF">2022-07-12T09:34:53Z</dcterms:created>
  <dcterms:modified xsi:type="dcterms:W3CDTF">2024-06-11T05:20:35Z</dcterms:modified>
</cp:coreProperties>
</file>