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C3E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1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7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46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EA94-CB74-4651-A3FA-9C8F727FD6C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zidthe1/data-science-salarie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5667" y="1281413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Visualization Project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7432" y="3156312"/>
            <a:ext cx="7766936" cy="2518931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47451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Cara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10890021 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2024/12/31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7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8144" y="1660174"/>
            <a:ext cx="3444982" cy="452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4414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4547" y="1662908"/>
            <a:ext cx="7572175" cy="4517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191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5957" y="1662908"/>
            <a:ext cx="7189355" cy="4517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830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1243" y="1662908"/>
            <a:ext cx="6798783" cy="4517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1243" y="1662908"/>
            <a:ext cx="6798783" cy="4517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589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conclusion of data analysis insights obtained through visual charts?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changes by year: Salary changes in different years help understand market demand and show whether salaries are growing or stable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company size on salary: Some mid-sized companies may offer higher salaries than larger companies.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endParaRPr lang="en-US" sz="2000" b="1" i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7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479678" cy="3880773"/>
          </a:xfrm>
        </p:spPr>
        <p:txBody>
          <a:bodyPr>
            <a:normAutofit/>
          </a:bodyPr>
          <a:lstStyle/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want to solve in data analysis? </a:t>
            </a:r>
          </a:p>
          <a:p>
            <a:pPr marL="0" lvl="1" indent="-400050" algn="just">
              <a:buNone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What are the salary differences based on experience levels, employment types, or work modes…?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dataset for data analysis? 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data_science_salaries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download link URL? (Please clearly marked the download URL link of your dataset)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https://www.kaggle.com/datasets/sazidthe1/data-science-salaries/data</a:t>
            </a:r>
            <a:endParaRPr lang="en-US" sz="2000" b="1" i="1" dirty="0">
              <a:solidFill>
                <a:srgbClr val="3366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spcBef>
                <a:spcPts val="1000"/>
              </a:spcBef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2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tool do you use to visualize the results of your data analysis? 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file name?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altLang="zh-TW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Python: 10890021_DataVisualization_Project.py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altLang="zh-TW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Tableau: 10890021_DataVisualization_Project.twbx</a:t>
            </a:r>
          </a:p>
        </p:txBody>
      </p:sp>
    </p:spTree>
    <p:extLst>
      <p:ext uri="{BB962C8B-B14F-4D97-AF65-F5344CB8AC3E}">
        <p14:creationId xmlns:p14="http://schemas.microsoft.com/office/powerpoint/2010/main" val="256456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0E0C3-C648-EDA6-202B-032C72C1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4EAE2-3DFC-DB8C-D817-C784D89E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Problem: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4593F3-4A64-05CD-1210-7FB45ADD7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choosing Python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powerful data processing capabilities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visualization function library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Stylized workflow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choosing Tableau 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altLang="zh-TW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interactive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altLang="zh-TW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 create a chart</a:t>
            </a:r>
          </a:p>
          <a:p>
            <a:pPr marL="800100" lvl="3" indent="-342900">
              <a:buFont typeface="Wingdings" panose="05000000000000000000" pitchFamily="2" charset="2"/>
              <a:buChar char="l"/>
            </a:pPr>
            <a:r>
              <a:rPr lang="en-US" altLang="zh-TW" sz="2000" b="1" i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integration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28082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60174"/>
            <a:ext cx="10166603" cy="452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215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5" y="1660174"/>
            <a:ext cx="10166601" cy="452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175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5" y="1661390"/>
            <a:ext cx="10166601" cy="4520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495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5" y="1662908"/>
            <a:ext cx="10166601" cy="4517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22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76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3E9DA6C0-C04A-4745-BCB2-BBC7387C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206" y="1662908"/>
            <a:ext cx="9884858" cy="4517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615659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265</Words>
  <Application>Microsoft Office PowerPoint</Application>
  <PresentationFormat>寬螢幕</PresentationFormat>
  <Paragraphs>43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多面向</vt:lpstr>
      <vt:lpstr>Data Visualization Project </vt:lpstr>
      <vt:lpstr>Data Visualization Problem 1: </vt:lpstr>
      <vt:lpstr>Data Visualization Problem 1: </vt:lpstr>
      <vt:lpstr>Data Visualization Problem: </vt:lpstr>
      <vt:lpstr>Tableau visualization charts</vt:lpstr>
      <vt:lpstr>Tableau visualization charts</vt:lpstr>
      <vt:lpstr>Tableau visualization charts</vt:lpstr>
      <vt:lpstr>Tableau visualization charts</vt:lpstr>
      <vt:lpstr>Tableau visualization charts</vt:lpstr>
      <vt:lpstr>Python visualization charts</vt:lpstr>
      <vt:lpstr>Python visualization charts</vt:lpstr>
      <vt:lpstr>Python visualization charts</vt:lpstr>
      <vt:lpstr>Python visualization charts</vt:lpstr>
      <vt:lpstr>Python visualization charts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Project </dc:title>
  <dc:creator>mcu</dc:creator>
  <cp:lastModifiedBy>柯玲萱 10890021</cp:lastModifiedBy>
  <cp:revision>16</cp:revision>
  <dcterms:created xsi:type="dcterms:W3CDTF">2022-11-16T02:40:28Z</dcterms:created>
  <dcterms:modified xsi:type="dcterms:W3CDTF">2025-01-03T06:24:03Z</dcterms:modified>
</cp:coreProperties>
</file>