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Ezqx2L0RWmDct8hmoB6hWJx6v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ksel.github.io/flex-cheatsheet/" TargetMode="External"/><Relationship Id="rId4" Type="http://schemas.openxmlformats.org/officeDocument/2006/relationships/hyperlink" Target="https://yoksel.github.io/grid-cheatshee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css/css_z-index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ass-lang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ref/css_units.asp" TargetMode="External"/><Relationship Id="rId4" Type="http://schemas.openxmlformats.org/officeDocument/2006/relationships/hyperlink" Target="https://www.w3schools.com/css/css_rwd_mediaquerie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aniuse.com" TargetMode="External"/><Relationship Id="rId4" Type="http://schemas.openxmlformats.org/officeDocument/2006/relationships/hyperlink" Target="https://www.browserstack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tbem.com/nam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ontend30.com/css-selectors-cheatshe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to/muyunyun/inherited-and-non-inherited-in-css-mi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css_positioning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/css_display_visibility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CSS Fundamentals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561"/>
              <a:buNone/>
            </a:pPr>
            <a:r>
              <a:rPr lang="en" sz="2733"/>
              <a:t>Cascade Styling Sheet</a:t>
            </a:r>
            <a:endParaRPr sz="2733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&amp; Responsive Web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Flexbox VS. Grid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Flexbox : </a:t>
            </a:r>
            <a:r>
              <a:rPr b="1" lang="en" sz="1250">
                <a:solidFill>
                  <a:srgbClr val="1155CC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https://yoksel.github.io/flex-cheatsheet/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1 Dimensional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900"/>
              <a:t>Grid Layout : </a:t>
            </a:r>
            <a:r>
              <a:rPr b="1" lang="en" sz="1250">
                <a:solidFill>
                  <a:srgbClr val="1155CC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https://yoksel.github.io/grid-cheatsheet/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900"/>
              <a:t>2 Dimensionals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 - index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11700" y="13968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https://www.w3schools.com/css/css_z-index.asp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*SASS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Declare Variables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Nesting Format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141"/>
              <a:t>@mixin @include ===&gt; Create Functions</a:t>
            </a:r>
            <a:endParaRPr b="1"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41" u="sng">
                <a:solidFill>
                  <a:schemeClr val="hlink"/>
                </a:solidFill>
                <a:hlinkClick r:id="rId3"/>
              </a:rPr>
              <a:t>https://sass-lang.com/</a:t>
            </a:r>
            <a:endParaRPr sz="214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Responsive Web Design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533025" y="16343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Flexbox / Grid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533025" y="2306100"/>
            <a:ext cx="777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Relative units : </a:t>
            </a:r>
            <a:r>
              <a:rPr b="1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https://www.w3schools.com/cssref/css_units.asp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620000" y="2947125"/>
            <a:ext cx="821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*Media Query : 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https://www.w3schools.com/css/css_rwd_mediaqueries.asp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*What is Cross Browser Issue?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456900" y="142530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28750" y="15557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Reset / CSS Normalization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72300" y="2175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Vendor Prefix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728750" y="3317400"/>
            <a:ext cx="626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to test: 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www.caniuse.com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https://www.browserstack.com/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BEM- Block Element Modifier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A standard and telling how to give names to css class/id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http://getbem.com/naming/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add CSS into HTML?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52175" y="1405700"/>
            <a:ext cx="822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Inline :</a:t>
            </a:r>
            <a:r>
              <a:rPr b="1" i="0" lang="en" sz="1600" u="none" cap="none" strike="noStrike">
                <a:solidFill>
                  <a:srgbClr val="1E1E1E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" sz="1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8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"color:orange"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" sz="18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n" sz="18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" sz="18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8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552175" y="19289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Internal :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52" y="1928900"/>
            <a:ext cx="2589750" cy="20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627400" y="4093425"/>
            <a:ext cx="722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External : </a:t>
            </a:r>
            <a:r>
              <a:rPr b="1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" sz="16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"index.css"</a:t>
            </a:r>
            <a:r>
              <a:rPr b="1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75" y="1720988"/>
            <a:ext cx="4188425" cy="239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/>
          <p:nvPr/>
        </p:nvCxnSpPr>
        <p:spPr>
          <a:xfrm flipH="1">
            <a:off x="3050975" y="1375888"/>
            <a:ext cx="831900" cy="5628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"/>
          <p:cNvSpPr txBox="1"/>
          <p:nvPr/>
        </p:nvSpPr>
        <p:spPr>
          <a:xfrm>
            <a:off x="3809475" y="1062725"/>
            <a:ext cx="46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Selectors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3"/>
          <p:cNvCxnSpPr/>
          <p:nvPr/>
        </p:nvCxnSpPr>
        <p:spPr>
          <a:xfrm flipH="1" rot="10800000">
            <a:off x="1505100" y="2684350"/>
            <a:ext cx="1427400" cy="23640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1501050" y="2920750"/>
            <a:ext cx="1435500" cy="17940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/>
        </p:nvSpPr>
        <p:spPr>
          <a:xfrm>
            <a:off x="73550" y="2702125"/>
            <a:ext cx="16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Property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5497975" y="2684350"/>
            <a:ext cx="1484700" cy="1551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3"/>
          <p:cNvCxnSpPr/>
          <p:nvPr/>
        </p:nvCxnSpPr>
        <p:spPr>
          <a:xfrm flipH="1" rot="10800000">
            <a:off x="5579550" y="2847275"/>
            <a:ext cx="1386600" cy="2937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3"/>
          <p:cNvSpPr txBox="1"/>
          <p:nvPr/>
        </p:nvSpPr>
        <p:spPr>
          <a:xfrm>
            <a:off x="7055950" y="2602450"/>
            <a:ext cx="19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3"/>
          <p:cNvCxnSpPr/>
          <p:nvPr/>
        </p:nvCxnSpPr>
        <p:spPr>
          <a:xfrm>
            <a:off x="3369000" y="2162150"/>
            <a:ext cx="1664100" cy="2145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>
            <a:off x="2822475" y="3589625"/>
            <a:ext cx="2178000" cy="6690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4" name="Google Shape;94;p3"/>
          <p:cNvSpPr txBox="1"/>
          <p:nvPr/>
        </p:nvSpPr>
        <p:spPr>
          <a:xfrm>
            <a:off x="4804500" y="4307450"/>
            <a:ext cx="43395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740225" y="1713900"/>
            <a:ext cx="503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 Selectors : id, class, tag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#Mean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.Mean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Mean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740225" y="3536025"/>
            <a:ext cx="84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 Class Combinators : 	</a:t>
            </a:r>
            <a:r>
              <a:rPr b="1" i="0" lang="en" sz="15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https://frontend30.com/css-selectors-cheatsheet/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Inheritance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436900" y="1603425"/>
            <a:ext cx="63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Inherited Properties : font-size, color, text-align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36900" y="3518875"/>
            <a:ext cx="716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https://dev.to/muyunyun/inherited-and-non-inherited-in-css-mi4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36900" y="2516125"/>
            <a:ext cx="78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Non-inherited properties: border, margin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the priority of the CSS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516475" y="16229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Inline &gt; Internal = External(decided by the order)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45650" y="2837225"/>
            <a:ext cx="63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16475" y="2356200"/>
            <a:ext cx="722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&gt; Class &gt; TagName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16475" y="3298925"/>
            <a:ext cx="8627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 defined as :</a:t>
            </a:r>
            <a:endParaRPr b="1" i="0" sz="1550" u="none" cap="none" strike="noStrike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" sz="1550" u="none" cap="none" strike="noStrike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&gt;id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class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i="0" lang="en" sz="1550" u="none" cap="none" strike="noStrike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tag nesting &gt; </a:t>
            </a:r>
            <a:r>
              <a:rPr b="1" i="0" lang="en" sz="155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tag</a:t>
            </a:r>
            <a:endParaRPr b="1" i="0" sz="1800" u="none" cap="none" strike="noStrike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CSS Box Model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1668850" y="3067075"/>
            <a:ext cx="79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Clears an area outside the border. The margin is transparent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668850" y="3965375"/>
            <a:ext cx="79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Padding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Clears an area around the content. The padding is transparent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668850" y="3516225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Border : </a:t>
            </a: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border that goes around the padding and content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848" y="1152425"/>
            <a:ext cx="5536076" cy="17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1668850" y="44145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Box-sizing: border-box content-box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311700" y="143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https://www.w3schools.com/css/css_positioning.asp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1700" y="14539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600">
                <a:solidFill>
                  <a:srgbClr val="000000"/>
                </a:solidFill>
              </a:rPr>
              <a:t>  Inline vs. Block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456900" y="3600125"/>
            <a:ext cx="62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Dislay: none    VS.       Visibility: hidden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456900" y="4187075"/>
            <a:ext cx="7721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https://www.w3schools.com/css/css_display_visibility.asp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83975" y="2053025"/>
            <a:ext cx="693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Inline-Block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