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75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602" autoAdjust="0"/>
  </p:normalViewPr>
  <p:slideViewPr>
    <p:cSldViewPr snapToGrid="0">
      <p:cViewPr varScale="1">
        <p:scale>
          <a:sx n="111" d="100"/>
          <a:sy n="111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EEB37-EB55-44A3-B6D8-83E1DB5A6134}" type="datetimeFigureOut">
              <a:rPr lang="en-US" smtClean="0"/>
              <a:t>2021-09-29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275E1-CD61-4FA3-AE37-66832F73F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4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9C5E30F-7288-479E-B234-B3BDDFE7294F}" type="datetimeFigureOut">
              <a:rPr lang="en-US" smtClean="0"/>
              <a:t>2021-09-29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E495288-4039-4379-ABCD-164F72BAA51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972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E30F-7288-479E-B234-B3BDDFE7294F}" type="datetimeFigureOut">
              <a:rPr lang="en-US" smtClean="0"/>
              <a:t>2021-09-29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5288-4039-4379-ABCD-164F72BAA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9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E30F-7288-479E-B234-B3BDDFE7294F}" type="datetimeFigureOut">
              <a:rPr lang="en-US" smtClean="0"/>
              <a:t>2021-09-29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5288-4039-4379-ABCD-164F72BAA51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370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E30F-7288-479E-B234-B3BDDFE7294F}" type="datetimeFigureOut">
              <a:rPr lang="en-US" smtClean="0"/>
              <a:t>2021-09-29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5288-4039-4379-ABCD-164F72BAA51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506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E30F-7288-479E-B234-B3BDDFE7294F}" type="datetimeFigureOut">
              <a:rPr lang="en-US" smtClean="0"/>
              <a:t>2021-09-29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5288-4039-4379-ABCD-164F72BAA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13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E30F-7288-479E-B234-B3BDDFE7294F}" type="datetimeFigureOut">
              <a:rPr lang="en-US" smtClean="0"/>
              <a:t>2021-09-29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5288-4039-4379-ABCD-164F72BAA5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377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E30F-7288-479E-B234-B3BDDFE7294F}" type="datetimeFigureOut">
              <a:rPr lang="en-US" smtClean="0"/>
              <a:t>2021-09-29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5288-4039-4379-ABCD-164F72BAA51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432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E30F-7288-479E-B234-B3BDDFE7294F}" type="datetimeFigureOut">
              <a:rPr lang="en-US" smtClean="0"/>
              <a:t>2021-09-29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5288-4039-4379-ABCD-164F72BAA51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7090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E30F-7288-479E-B234-B3BDDFE7294F}" type="datetimeFigureOut">
              <a:rPr lang="en-US" smtClean="0"/>
              <a:t>2021-09-29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5288-4039-4379-ABCD-164F72BAA51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206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2350" y="143548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702733"/>
            <a:ext cx="9601196" cy="7053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571104"/>
            <a:ext cx="9601196" cy="43047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E30F-7288-479E-B234-B3BDDFE7294F}" type="datetimeFigureOut">
              <a:rPr lang="en-US" smtClean="0"/>
              <a:t>2021-09-29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5288-4039-4379-ABCD-164F72BAA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14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E30F-7288-479E-B234-B3BDDFE7294F}" type="datetimeFigureOut">
              <a:rPr lang="en-US" smtClean="0"/>
              <a:t>2021-09-29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5288-4039-4379-ABCD-164F72BAA51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92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E30F-7288-479E-B234-B3BDDFE7294F}" type="datetimeFigureOut">
              <a:rPr lang="en-US" smtClean="0"/>
              <a:t>2021-09-29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5288-4039-4379-ABCD-164F72BAA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30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E30F-7288-479E-B234-B3BDDFE7294F}" type="datetimeFigureOut">
              <a:rPr lang="en-US" smtClean="0"/>
              <a:t>2021-09-29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5288-4039-4379-ABCD-164F72BAA51D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12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E30F-7288-479E-B234-B3BDDFE7294F}" type="datetimeFigureOut">
              <a:rPr lang="en-US" smtClean="0"/>
              <a:t>2021-09-29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5288-4039-4379-ABCD-164F72BAA51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035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E30F-7288-479E-B234-B3BDDFE7294F}" type="datetimeFigureOut">
              <a:rPr lang="en-US" smtClean="0"/>
              <a:t>2021-09-29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5288-4039-4379-ABCD-164F72BAA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99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E30F-7288-479E-B234-B3BDDFE7294F}" type="datetimeFigureOut">
              <a:rPr lang="en-US" smtClean="0"/>
              <a:t>2021-09-29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5288-4039-4379-ABCD-164F72BAA51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983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E30F-7288-479E-B234-B3BDDFE7294F}" type="datetimeFigureOut">
              <a:rPr lang="en-US" smtClean="0"/>
              <a:t>2021-09-29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5288-4039-4379-ABCD-164F72BAA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90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C5E30F-7288-479E-B234-B3BDDFE7294F}" type="datetimeFigureOut">
              <a:rPr lang="en-US" smtClean="0"/>
              <a:t>2021-09-29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E495288-4039-4379-ABCD-164F72BAA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2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8AD6D-A392-444B-AF55-FF271FDAEE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niron" panose="02000607000000020002" pitchFamily="2" charset="0"/>
              </a:rPr>
              <a:t>Physics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E799FD-3CB9-48F7-824C-A001108A19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niron" panose="02000607000000020002" pitchFamily="2" charset="0"/>
              </a:rPr>
              <a:t>CITM</a:t>
            </a:r>
          </a:p>
          <a:p>
            <a:endParaRPr lang="en-US" dirty="0">
              <a:latin typeface="Aniron" panose="02000607000000020002" pitchFamily="2" charset="0"/>
            </a:endParaRPr>
          </a:p>
          <a:p>
            <a:r>
              <a:rPr lang="en-US" dirty="0">
                <a:latin typeface="Aniron" panose="02000607000000020002" pitchFamily="2" charset="0"/>
              </a:rPr>
              <a:t>Exercise: Plants</a:t>
            </a:r>
          </a:p>
        </p:txBody>
      </p:sp>
    </p:spTree>
    <p:extLst>
      <p:ext uri="{BB962C8B-B14F-4D97-AF65-F5344CB8AC3E}">
        <p14:creationId xmlns:p14="http://schemas.microsoft.com/office/powerpoint/2010/main" val="160533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5E0FA-20D0-4E4F-85B0-D45A6A698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0E70F-10F7-4E6F-9A73-CD3149754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simple sandbox to test the “plants moving when the player walks through them” FUYM we’ve seen in class.</a:t>
            </a:r>
          </a:p>
          <a:p>
            <a:endParaRPr lang="en-US" dirty="0"/>
          </a:p>
          <a:p>
            <a:r>
              <a:rPr lang="en-US" dirty="0"/>
              <a:t>Create the ground.</a:t>
            </a:r>
          </a:p>
          <a:p>
            <a:r>
              <a:rPr lang="en-US" dirty="0"/>
              <a:t>Create a plant. You may use </a:t>
            </a:r>
            <a:r>
              <a:rPr lang="en-US" dirty="0" err="1"/>
              <a:t>Blit</a:t>
            </a:r>
            <a:r>
              <a:rPr lang="en-US" dirty="0"/>
              <a:t>(…) and a </a:t>
            </a:r>
            <a:r>
              <a:rPr lang="en-US" dirty="0" err="1"/>
              <a:t>png</a:t>
            </a:r>
            <a:r>
              <a:rPr lang="en-US" dirty="0"/>
              <a:t> image.</a:t>
            </a:r>
          </a:p>
          <a:p>
            <a:r>
              <a:rPr lang="en-US" dirty="0"/>
              <a:t>Create the player. A simple rectangle, move it manually via A/D keys.</a:t>
            </a:r>
          </a:p>
          <a:p>
            <a:r>
              <a:rPr lang="en-US" dirty="0"/>
              <a:t>When the player is “close to” the plant, apply transformation to the plant.</a:t>
            </a:r>
          </a:p>
          <a:p>
            <a:pPr lvl="1"/>
            <a:r>
              <a:rPr lang="en-US" dirty="0"/>
              <a:t>“Transformation” = Rotation? Translation? Morph? You decide, see what works best.</a:t>
            </a:r>
          </a:p>
        </p:txBody>
      </p:sp>
    </p:spTree>
    <p:extLst>
      <p:ext uri="{BB962C8B-B14F-4D97-AF65-F5344CB8AC3E}">
        <p14:creationId xmlns:p14="http://schemas.microsoft.com/office/powerpoint/2010/main" val="26049900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586</TotalTime>
  <Words>100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Aniron</vt:lpstr>
      <vt:lpstr>Arial</vt:lpstr>
      <vt:lpstr>Calibri</vt:lpstr>
      <vt:lpstr>Garamond</vt:lpstr>
      <vt:lpstr>Organic</vt:lpstr>
      <vt:lpstr>Physics II</vt:lpstr>
      <vt:lpstr>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 II</dc:title>
  <dc:creator>David de la Torre Sangrà</dc:creator>
  <cp:lastModifiedBy>Propietario</cp:lastModifiedBy>
  <cp:revision>86</cp:revision>
  <dcterms:created xsi:type="dcterms:W3CDTF">2020-09-24T15:02:42Z</dcterms:created>
  <dcterms:modified xsi:type="dcterms:W3CDTF">2021-09-29T08:16:34Z</dcterms:modified>
</cp:coreProperties>
</file>