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87" r:id="rId4"/>
    <p:sldId id="285" r:id="rId5"/>
    <p:sldId id="286" r:id="rId6"/>
    <p:sldId id="290" r:id="rId7"/>
    <p:sldId id="291" r:id="rId8"/>
    <p:sldId id="288" r:id="rId9"/>
    <p:sldId id="289" r:id="rId10"/>
  </p:sldIdLst>
  <p:sldSz cx="9144000" cy="5143500" type="screen16x9"/>
  <p:notesSz cx="6858000" cy="9144000"/>
  <p:embeddedFontLst>
    <p:embeddedFont>
      <p:font typeface="Bangers" panose="020B0604020202020204" charset="0"/>
      <p:regular r:id="rId12"/>
    </p:embeddedFont>
    <p:embeddedFont>
      <p:font typeface="Sniglet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B087A3-DF84-4EF4-8DEB-D49AA9E54804}">
  <a:tblStyle styleId="{0FB087A3-DF84-4EF4-8DEB-D49AA9E548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26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97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80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63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43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31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 rot="262550">
            <a:off x="2604023" y="1250679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CCOLLECTOR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68294-53B6-4E02-B11D-B24A5D5015CC}"/>
              </a:ext>
            </a:extLst>
          </p:cNvPr>
          <p:cNvSpPr txBox="1"/>
          <p:nvPr/>
        </p:nvSpPr>
        <p:spPr>
          <a:xfrm rot="302810">
            <a:off x="2725903" y="2655899"/>
            <a:ext cx="3381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Bangers" panose="020B0604020202020204" charset="0"/>
              </a:rPr>
              <a:t>Curso de Engenharia informática</a:t>
            </a:r>
            <a:endParaRPr lang="pt-BR" sz="2000" dirty="0">
              <a:latin typeface="Bangers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FDF1A-DD24-4A14-A4AE-0C64EC43BEE2}"/>
              </a:ext>
            </a:extLst>
          </p:cNvPr>
          <p:cNvSpPr txBox="1"/>
          <p:nvPr/>
        </p:nvSpPr>
        <p:spPr>
          <a:xfrm rot="286370">
            <a:off x="2597228" y="3294975"/>
            <a:ext cx="3931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Bangers" panose="020B0604020202020204" charset="0"/>
              </a:rPr>
              <a:t>Criadores: carlos vigário 50035497</a:t>
            </a:r>
          </a:p>
          <a:p>
            <a:r>
              <a:rPr lang="pt-PT" sz="2000" dirty="0">
                <a:latin typeface="Bangers" panose="020B0604020202020204" charset="0"/>
              </a:rPr>
              <a:t>	  tomas martins 50037229</a:t>
            </a:r>
            <a:endParaRPr lang="pt-BR" sz="2000" dirty="0">
              <a:latin typeface="Bangers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D8496F-8749-4C74-93AE-A2346F5C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734" y="-322343"/>
            <a:ext cx="1905266" cy="1905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D39FF-C381-4565-8A63-47250B842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3" y="3525744"/>
            <a:ext cx="1836299" cy="14821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161729">
            <a:off x="636019" y="908015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/>
              <a:t>C</a:t>
            </a:r>
            <a:r>
              <a:rPr lang="pt-BR" sz="5400" dirty="0"/>
              <a:t>collector</a:t>
            </a:r>
            <a:endParaRPr sz="54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2914400" y="1708165"/>
            <a:ext cx="31536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rgbClr val="000000"/>
                </a:solidFill>
                <a:latin typeface="Bangers" panose="020B0604020202020204" charset="0"/>
              </a:rPr>
              <a:t>Em que consiste</a:t>
            </a:r>
            <a:endParaRPr lang="en" sz="2400" dirty="0">
              <a:solidFill>
                <a:srgbClr val="000000"/>
              </a:solidFill>
              <a:latin typeface="Bangers" panose="020B0604020202020204" charset="0"/>
            </a:endParaRPr>
          </a:p>
          <a:p>
            <a:pPr marL="171450" indent="-171450">
              <a:buSzPts val="1100"/>
            </a:pPr>
            <a:r>
              <a:rPr lang="pt-PT" sz="1400" dirty="0">
                <a:solidFill>
                  <a:srgbClr val="000000"/>
                </a:solidFill>
              </a:rPr>
              <a:t>Facilitar a gestão de coleções de banda desenhada;</a:t>
            </a:r>
          </a:p>
          <a:p>
            <a:pPr marL="171450" indent="-171450">
              <a:buSzPts val="1100"/>
            </a:pPr>
            <a:r>
              <a:rPr lang="pt-PT" sz="1400" dirty="0">
                <a:solidFill>
                  <a:srgbClr val="000000"/>
                </a:solidFill>
              </a:rPr>
              <a:t>Permitir que mais pessoas terminem as suas coleções;</a:t>
            </a:r>
          </a:p>
          <a:p>
            <a:pPr marL="171450" indent="-171450">
              <a:buSzPts val="1100"/>
            </a:pPr>
            <a:r>
              <a:rPr lang="pt-PT" sz="1400" dirty="0">
                <a:solidFill>
                  <a:srgbClr val="000000"/>
                </a:solidFill>
              </a:rPr>
              <a:t>Facilitar trocas de bandas desenhadas repetidas.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/>
          <p:nvPr/>
        </p:nvSpPr>
        <p:spPr>
          <a:xfrm>
            <a:off x="1531087" y="47846"/>
            <a:ext cx="6081825" cy="504780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38B64-16CD-4CBC-9FAB-C22CB0B8F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86" y="340242"/>
            <a:ext cx="4093536" cy="37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9;p33">
            <a:extLst>
              <a:ext uri="{FF2B5EF4-FFF2-40B4-BE49-F238E27FC236}">
                <a16:creationId xmlns:a16="http://schemas.microsoft.com/office/drawing/2014/main" id="{BFC0045D-2CED-4F8D-B0EC-DC77AEF73138}"/>
              </a:ext>
            </a:extLst>
          </p:cNvPr>
          <p:cNvSpPr/>
          <p:nvPr/>
        </p:nvSpPr>
        <p:spPr>
          <a:xfrm>
            <a:off x="1552352" y="95693"/>
            <a:ext cx="6028661" cy="494414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4C840-26C2-4B4A-80EB-399B4695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58081"/>
            <a:ext cx="5528930" cy="24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9;p33">
            <a:extLst>
              <a:ext uri="{FF2B5EF4-FFF2-40B4-BE49-F238E27FC236}">
                <a16:creationId xmlns:a16="http://schemas.microsoft.com/office/drawing/2014/main" id="{D569EBA3-516B-4DD1-B8BA-8E3699EABF67}"/>
              </a:ext>
            </a:extLst>
          </p:cNvPr>
          <p:cNvSpPr/>
          <p:nvPr/>
        </p:nvSpPr>
        <p:spPr>
          <a:xfrm>
            <a:off x="1552352" y="95693"/>
            <a:ext cx="6028661" cy="494414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8A884-73D9-4525-A045-B000E02A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38" y="382772"/>
            <a:ext cx="5241724" cy="36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2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9;p33">
            <a:extLst>
              <a:ext uri="{FF2B5EF4-FFF2-40B4-BE49-F238E27FC236}">
                <a16:creationId xmlns:a16="http://schemas.microsoft.com/office/drawing/2014/main" id="{D569EBA3-516B-4DD1-B8BA-8E3699EABF67}"/>
              </a:ext>
            </a:extLst>
          </p:cNvPr>
          <p:cNvSpPr/>
          <p:nvPr/>
        </p:nvSpPr>
        <p:spPr>
          <a:xfrm>
            <a:off x="1552352" y="95693"/>
            <a:ext cx="6028661" cy="494414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83C24-0A43-4B8C-A045-79B2C7DD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12" y="404356"/>
            <a:ext cx="4742976" cy="36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8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ABAF3-2BE2-4E26-B5D4-9BB69F5241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3" name="Google Shape;269;p33">
            <a:extLst>
              <a:ext uri="{FF2B5EF4-FFF2-40B4-BE49-F238E27FC236}">
                <a16:creationId xmlns:a16="http://schemas.microsoft.com/office/drawing/2014/main" id="{1AE1972E-AB7C-4589-9FFF-B7B134ADE72F}"/>
              </a:ext>
            </a:extLst>
          </p:cNvPr>
          <p:cNvSpPr/>
          <p:nvPr/>
        </p:nvSpPr>
        <p:spPr>
          <a:xfrm>
            <a:off x="1552352" y="95693"/>
            <a:ext cx="6028661" cy="494414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C4171-B7A1-4079-8296-316CE9CC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34" y="361506"/>
            <a:ext cx="5531695" cy="37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413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EC6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 rot="161729">
            <a:off x="976260" y="67488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Progresso da aplicação</a:t>
            </a:r>
            <a:endParaRPr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3DCA96-563F-431F-9E09-11642062000A}"/>
              </a:ext>
            </a:extLst>
          </p:cNvPr>
          <p:cNvCxnSpPr>
            <a:cxnSpLocks/>
          </p:cNvCxnSpPr>
          <p:nvPr/>
        </p:nvCxnSpPr>
        <p:spPr>
          <a:xfrm>
            <a:off x="650875" y="2539852"/>
            <a:ext cx="756172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CB865A-075A-4B4D-BEC1-D5D72A8F3288}"/>
              </a:ext>
            </a:extLst>
          </p:cNvPr>
          <p:cNvCxnSpPr>
            <a:cxnSpLocks/>
          </p:cNvCxnSpPr>
          <p:nvPr/>
        </p:nvCxnSpPr>
        <p:spPr>
          <a:xfrm>
            <a:off x="857988" y="2563994"/>
            <a:ext cx="0" cy="6818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B457EC-EC35-40BD-931E-B310080ED01F}"/>
              </a:ext>
            </a:extLst>
          </p:cNvPr>
          <p:cNvSpPr txBox="1"/>
          <p:nvPr/>
        </p:nvSpPr>
        <p:spPr>
          <a:xfrm>
            <a:off x="826505" y="2707052"/>
            <a:ext cx="99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6/10/2019</a:t>
            </a:r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82188-8469-41A2-AADF-0941A46C9553}"/>
              </a:ext>
            </a:extLst>
          </p:cNvPr>
          <p:cNvSpPr txBox="1"/>
          <p:nvPr/>
        </p:nvSpPr>
        <p:spPr>
          <a:xfrm>
            <a:off x="674464" y="3174985"/>
            <a:ext cx="130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Ideia definida e começo do esboço da aplicação</a:t>
            </a:r>
            <a:endParaRPr lang="pt-B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21AB2D-0860-4E94-8360-B099567DCC07}"/>
              </a:ext>
            </a:extLst>
          </p:cNvPr>
          <p:cNvCxnSpPr>
            <a:cxnSpLocks/>
          </p:cNvCxnSpPr>
          <p:nvPr/>
        </p:nvCxnSpPr>
        <p:spPr>
          <a:xfrm flipV="1">
            <a:off x="1837848" y="1909333"/>
            <a:ext cx="0" cy="6047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34E134-4017-4FEE-8A37-4B302629EB17}"/>
              </a:ext>
            </a:extLst>
          </p:cNvPr>
          <p:cNvSpPr txBox="1"/>
          <p:nvPr/>
        </p:nvSpPr>
        <p:spPr>
          <a:xfrm>
            <a:off x="1900730" y="2155343"/>
            <a:ext cx="108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20/10/2019</a:t>
            </a:r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5CAB18-E83E-419F-A603-8319F09C0084}"/>
              </a:ext>
            </a:extLst>
          </p:cNvPr>
          <p:cNvSpPr txBox="1"/>
          <p:nvPr/>
        </p:nvSpPr>
        <p:spPr>
          <a:xfrm>
            <a:off x="959175" y="1418373"/>
            <a:ext cx="231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Esboço implementado e inicio das alterações</a:t>
            </a:r>
            <a:endParaRPr lang="pt-BR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2357D0-CECF-4D97-8608-CABF7593C4D7}"/>
              </a:ext>
            </a:extLst>
          </p:cNvPr>
          <p:cNvCxnSpPr/>
          <p:nvPr/>
        </p:nvCxnSpPr>
        <p:spPr>
          <a:xfrm>
            <a:off x="4592390" y="2563993"/>
            <a:ext cx="0" cy="6818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56A4F9-EA12-495E-B62B-9B854B104387}"/>
              </a:ext>
            </a:extLst>
          </p:cNvPr>
          <p:cNvCxnSpPr/>
          <p:nvPr/>
        </p:nvCxnSpPr>
        <p:spPr>
          <a:xfrm>
            <a:off x="7576488" y="2563993"/>
            <a:ext cx="0" cy="68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0AB017-8B91-41DE-8D1D-A399C614E0D2}"/>
              </a:ext>
            </a:extLst>
          </p:cNvPr>
          <p:cNvCxnSpPr>
            <a:cxnSpLocks/>
          </p:cNvCxnSpPr>
          <p:nvPr/>
        </p:nvCxnSpPr>
        <p:spPr>
          <a:xfrm flipV="1">
            <a:off x="5628909" y="1909332"/>
            <a:ext cx="0" cy="6047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FFB0AB-D4DE-4088-BB1E-B3D8F1B44623}"/>
              </a:ext>
            </a:extLst>
          </p:cNvPr>
          <p:cNvSpPr txBox="1"/>
          <p:nvPr/>
        </p:nvSpPr>
        <p:spPr>
          <a:xfrm>
            <a:off x="4783496" y="2582593"/>
            <a:ext cx="108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15/12/2019</a:t>
            </a:r>
            <a:endParaRPr lang="pt-B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C25B6A-3547-4352-86FB-97ECE0DCD8B8}"/>
              </a:ext>
            </a:extLst>
          </p:cNvPr>
          <p:cNvSpPr txBox="1"/>
          <p:nvPr/>
        </p:nvSpPr>
        <p:spPr>
          <a:xfrm>
            <a:off x="3879935" y="3288546"/>
            <a:ext cx="19880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Aplicação em estado alpha, conclusão de algumas funcionalidades e correção de erros</a:t>
            </a:r>
            <a:endParaRPr lang="pt-B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ADB6B1-9CB2-405E-A329-8FC196E30A84}"/>
              </a:ext>
            </a:extLst>
          </p:cNvPr>
          <p:cNvSpPr txBox="1"/>
          <p:nvPr/>
        </p:nvSpPr>
        <p:spPr>
          <a:xfrm>
            <a:off x="5616505" y="2078081"/>
            <a:ext cx="108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24/1/2020</a:t>
            </a:r>
            <a:endParaRPr lang="pt-B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2CB4C8-3927-4C3D-BEE5-AF7CFA3AB941}"/>
              </a:ext>
            </a:extLst>
          </p:cNvPr>
          <p:cNvSpPr txBox="1"/>
          <p:nvPr/>
        </p:nvSpPr>
        <p:spPr>
          <a:xfrm>
            <a:off x="4359003" y="1459294"/>
            <a:ext cx="3239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Falta terminar a troca de mensagens e a inserção de um novo livro.</a:t>
            </a:r>
            <a:endParaRPr lang="pt-B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768916-AA73-48A9-A23F-43DE4B29DB9D}"/>
              </a:ext>
            </a:extLst>
          </p:cNvPr>
          <p:cNvSpPr txBox="1"/>
          <p:nvPr/>
        </p:nvSpPr>
        <p:spPr>
          <a:xfrm>
            <a:off x="7598730" y="2703530"/>
            <a:ext cx="7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Futuro</a:t>
            </a:r>
            <a:endParaRPr lang="pt-B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5D4C31-7A76-484D-805D-2CD5AC8D8182}"/>
              </a:ext>
            </a:extLst>
          </p:cNvPr>
          <p:cNvSpPr txBox="1"/>
          <p:nvPr/>
        </p:nvSpPr>
        <p:spPr>
          <a:xfrm>
            <a:off x="6826184" y="3190776"/>
            <a:ext cx="1500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Funcionalidades e design da aplicação terminados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26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 rot="262550">
            <a:off x="2604023" y="1250679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CCOLLECTOR</a:t>
            </a:r>
            <a:endParaRPr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68294-53B6-4E02-B11D-B24A5D5015CC}"/>
              </a:ext>
            </a:extLst>
          </p:cNvPr>
          <p:cNvSpPr txBox="1"/>
          <p:nvPr/>
        </p:nvSpPr>
        <p:spPr>
          <a:xfrm rot="302810">
            <a:off x="2577642" y="2689924"/>
            <a:ext cx="3785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latin typeface="Bangers" panose="020B0604020202020204" charset="0"/>
              </a:rPr>
              <a:t>A nova aplicação para a sua coleção</a:t>
            </a:r>
            <a:endParaRPr lang="pt-BR" sz="3200" dirty="0">
              <a:latin typeface="Bangers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AF4DD-E454-42D4-9C4C-78C968119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734" y="-258548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76086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109</Words>
  <Application>Microsoft Office PowerPoint</Application>
  <PresentationFormat>On-screen Show (16:9)</PresentationFormat>
  <Paragraphs>23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Bangers</vt:lpstr>
      <vt:lpstr>Arial</vt:lpstr>
      <vt:lpstr>Sniglet</vt:lpstr>
      <vt:lpstr>Jachimo template</vt:lpstr>
      <vt:lpstr>CCOLLECTOR</vt:lpstr>
      <vt:lpstr>Ccollector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Progresso da aplicação</vt:lpstr>
      <vt:lpstr>CCOLLECTOR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CCOLLECTOR</dc:title>
  <dc:creator>CarlosM</dc:creator>
  <cp:lastModifiedBy>CarlosM</cp:lastModifiedBy>
  <cp:revision>17</cp:revision>
  <dcterms:modified xsi:type="dcterms:W3CDTF">2020-01-27T23:29:41Z</dcterms:modified>
</cp:coreProperties>
</file>