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87" r:id="rId4"/>
    <p:sldId id="285" r:id="rId5"/>
    <p:sldId id="286" r:id="rId6"/>
    <p:sldId id="290" r:id="rId7"/>
    <p:sldId id="288" r:id="rId8"/>
    <p:sldId id="289" r:id="rId9"/>
  </p:sldIdLst>
  <p:sldSz cx="9144000" cy="5143500" type="screen16x9"/>
  <p:notesSz cx="6858000" cy="9144000"/>
  <p:embeddedFontLst>
    <p:embeddedFont>
      <p:font typeface="Bangers" panose="020B0604020202020204" charset="0"/>
      <p:regular r:id="rId11"/>
    </p:embeddedFont>
    <p:embeddedFont>
      <p:font typeface="Sniglet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087A3-DF84-4EF4-8DEB-D49AA9E54804}">
  <a:tblStyle styleId="{0FB087A3-DF84-4EF4-8DEB-D49AA9E54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6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97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80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3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3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1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 rot="262550">
            <a:off x="2604023" y="1250679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CCOLLECTOR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68294-53B6-4E02-B11D-B24A5D5015CC}"/>
              </a:ext>
            </a:extLst>
          </p:cNvPr>
          <p:cNvSpPr txBox="1"/>
          <p:nvPr/>
        </p:nvSpPr>
        <p:spPr>
          <a:xfrm rot="302810">
            <a:off x="2725903" y="2655899"/>
            <a:ext cx="3381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Bangers" panose="020B0604020202020204" charset="0"/>
              </a:rPr>
              <a:t>Curso de Engenharia informática</a:t>
            </a:r>
            <a:endParaRPr lang="pt-BR" sz="2000" dirty="0">
              <a:latin typeface="Bangers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FDF1A-DD24-4A14-A4AE-0C64EC43BEE2}"/>
              </a:ext>
            </a:extLst>
          </p:cNvPr>
          <p:cNvSpPr txBox="1"/>
          <p:nvPr/>
        </p:nvSpPr>
        <p:spPr>
          <a:xfrm rot="286370">
            <a:off x="2597228" y="3294975"/>
            <a:ext cx="393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Bangers" panose="020B0604020202020204" charset="0"/>
              </a:rPr>
              <a:t>Criadores: carlos vigário 50035497</a:t>
            </a:r>
          </a:p>
          <a:p>
            <a:r>
              <a:rPr lang="pt-PT" sz="2000" dirty="0">
                <a:latin typeface="Bangers" panose="020B0604020202020204" charset="0"/>
              </a:rPr>
              <a:t>	  tomas martins 50037229</a:t>
            </a:r>
            <a:endParaRPr lang="pt-BR" sz="2000" dirty="0">
              <a:latin typeface="Bangers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161729">
            <a:off x="636019" y="908015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/>
              <a:t>C</a:t>
            </a:r>
            <a:r>
              <a:rPr lang="pt-BR" sz="5400" dirty="0"/>
              <a:t>collector</a:t>
            </a:r>
            <a:endParaRPr sz="54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2914400" y="1708165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rgbClr val="000000"/>
                </a:solidFill>
                <a:latin typeface="Bangers" panose="020B0604020202020204" charset="0"/>
              </a:rPr>
              <a:t>Em que consiste</a:t>
            </a:r>
            <a:endParaRPr lang="en" sz="2400" dirty="0">
              <a:solidFill>
                <a:srgbClr val="000000"/>
              </a:solidFill>
              <a:latin typeface="Bangers" panose="020B0604020202020204" charset="0"/>
            </a:endParaRPr>
          </a:p>
          <a:p>
            <a:pPr marL="171450" indent="-171450">
              <a:buSzPts val="1100"/>
            </a:pPr>
            <a:r>
              <a:rPr lang="pt-PT" sz="1400" dirty="0">
                <a:solidFill>
                  <a:srgbClr val="000000"/>
                </a:solidFill>
              </a:rPr>
              <a:t>Facilitar a gestão de coleções de banda desenhada;</a:t>
            </a:r>
          </a:p>
          <a:p>
            <a:pPr marL="171450" indent="-171450">
              <a:buSzPts val="1100"/>
            </a:pPr>
            <a:r>
              <a:rPr lang="pt-PT" sz="1400" dirty="0">
                <a:solidFill>
                  <a:srgbClr val="000000"/>
                </a:solidFill>
              </a:rPr>
              <a:t>Permitir que mais pessoas terminem as suas coleções;</a:t>
            </a:r>
          </a:p>
          <a:p>
            <a:pPr marL="171450" indent="-171450">
              <a:buSzPts val="1100"/>
            </a:pPr>
            <a:r>
              <a:rPr lang="pt-PT" sz="1400" dirty="0">
                <a:solidFill>
                  <a:srgbClr val="000000"/>
                </a:solidFill>
              </a:rPr>
              <a:t>Facilitar trocas de bandas desenhadas repetidas.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1552352" y="95693"/>
            <a:ext cx="6028661" cy="4944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81E17-4FF8-41A4-97DC-6C04FEA3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7" y="404037"/>
            <a:ext cx="5507666" cy="36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9;p33">
            <a:extLst>
              <a:ext uri="{FF2B5EF4-FFF2-40B4-BE49-F238E27FC236}">
                <a16:creationId xmlns:a16="http://schemas.microsoft.com/office/drawing/2014/main" id="{BFC0045D-2CED-4F8D-B0EC-DC77AEF73138}"/>
              </a:ext>
            </a:extLst>
          </p:cNvPr>
          <p:cNvSpPr/>
          <p:nvPr/>
        </p:nvSpPr>
        <p:spPr>
          <a:xfrm>
            <a:off x="1552352" y="95693"/>
            <a:ext cx="6028661" cy="4944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4ADA8-8EA0-4DBA-9623-197FB58D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2770"/>
            <a:ext cx="5497033" cy="36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9;p33">
            <a:extLst>
              <a:ext uri="{FF2B5EF4-FFF2-40B4-BE49-F238E27FC236}">
                <a16:creationId xmlns:a16="http://schemas.microsoft.com/office/drawing/2014/main" id="{D569EBA3-516B-4DD1-B8BA-8E3699EABF67}"/>
              </a:ext>
            </a:extLst>
          </p:cNvPr>
          <p:cNvSpPr/>
          <p:nvPr/>
        </p:nvSpPr>
        <p:spPr>
          <a:xfrm>
            <a:off x="1552352" y="95693"/>
            <a:ext cx="6028661" cy="4944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ECA43-E8BF-4EB7-9632-FCAC3673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7" y="382772"/>
            <a:ext cx="5507666" cy="36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2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9;p33">
            <a:extLst>
              <a:ext uri="{FF2B5EF4-FFF2-40B4-BE49-F238E27FC236}">
                <a16:creationId xmlns:a16="http://schemas.microsoft.com/office/drawing/2014/main" id="{D569EBA3-516B-4DD1-B8BA-8E3699EABF67}"/>
              </a:ext>
            </a:extLst>
          </p:cNvPr>
          <p:cNvSpPr/>
          <p:nvPr/>
        </p:nvSpPr>
        <p:spPr>
          <a:xfrm>
            <a:off x="1552352" y="95693"/>
            <a:ext cx="6028661" cy="4944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9D826-5ABB-4517-88C0-F8CED5F9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5" y="371758"/>
            <a:ext cx="5507664" cy="36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8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EC6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 rot="161729">
            <a:off x="976260" y="67488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Progresso da aplicação</a:t>
            </a:r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3DCA96-563F-431F-9E09-11642062000A}"/>
              </a:ext>
            </a:extLst>
          </p:cNvPr>
          <p:cNvCxnSpPr/>
          <p:nvPr/>
        </p:nvCxnSpPr>
        <p:spPr>
          <a:xfrm>
            <a:off x="769804" y="2539852"/>
            <a:ext cx="744279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CB865A-075A-4B4D-BEC1-D5D72A8F3288}"/>
              </a:ext>
            </a:extLst>
          </p:cNvPr>
          <p:cNvCxnSpPr/>
          <p:nvPr/>
        </p:nvCxnSpPr>
        <p:spPr>
          <a:xfrm>
            <a:off x="1073888" y="2539852"/>
            <a:ext cx="0" cy="6818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B457EC-EC35-40BD-931E-B310080ED01F}"/>
              </a:ext>
            </a:extLst>
          </p:cNvPr>
          <p:cNvSpPr txBox="1"/>
          <p:nvPr/>
        </p:nvSpPr>
        <p:spPr>
          <a:xfrm>
            <a:off x="1073888" y="2726869"/>
            <a:ext cx="99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6/10/2019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82188-8469-41A2-AADF-0941A46C9553}"/>
              </a:ext>
            </a:extLst>
          </p:cNvPr>
          <p:cNvSpPr txBox="1"/>
          <p:nvPr/>
        </p:nvSpPr>
        <p:spPr>
          <a:xfrm>
            <a:off x="769804" y="3221665"/>
            <a:ext cx="130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Ideia definida e começo do esboço da aplicação</a:t>
            </a:r>
            <a:endParaRPr lang="pt-B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21AB2D-0860-4E94-8360-B099567DCC07}"/>
              </a:ext>
            </a:extLst>
          </p:cNvPr>
          <p:cNvCxnSpPr>
            <a:cxnSpLocks/>
          </p:cNvCxnSpPr>
          <p:nvPr/>
        </p:nvCxnSpPr>
        <p:spPr>
          <a:xfrm flipV="1">
            <a:off x="2775098" y="1935126"/>
            <a:ext cx="0" cy="6047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34E134-4017-4FEE-8A37-4B302629EB17}"/>
              </a:ext>
            </a:extLst>
          </p:cNvPr>
          <p:cNvSpPr txBox="1"/>
          <p:nvPr/>
        </p:nvSpPr>
        <p:spPr>
          <a:xfrm>
            <a:off x="2775098" y="2161064"/>
            <a:ext cx="108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20/10/2019</a:t>
            </a:r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5CAB18-E83E-419F-A603-8319F09C0084}"/>
              </a:ext>
            </a:extLst>
          </p:cNvPr>
          <p:cNvSpPr txBox="1"/>
          <p:nvPr/>
        </p:nvSpPr>
        <p:spPr>
          <a:xfrm>
            <a:off x="1775639" y="1479252"/>
            <a:ext cx="231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Esboço implementado e inicio das alterações</a:t>
            </a:r>
            <a:endParaRPr lang="pt-B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357D0-CECF-4D97-8608-CABF7593C4D7}"/>
              </a:ext>
            </a:extLst>
          </p:cNvPr>
          <p:cNvCxnSpPr/>
          <p:nvPr/>
        </p:nvCxnSpPr>
        <p:spPr>
          <a:xfrm>
            <a:off x="4692502" y="2563995"/>
            <a:ext cx="0" cy="6818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56A4F9-EA12-495E-B62B-9B854B104387}"/>
              </a:ext>
            </a:extLst>
          </p:cNvPr>
          <p:cNvCxnSpPr/>
          <p:nvPr/>
        </p:nvCxnSpPr>
        <p:spPr>
          <a:xfrm>
            <a:off x="7180521" y="2563994"/>
            <a:ext cx="0" cy="68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0AB017-8B91-41DE-8D1D-A399C614E0D2}"/>
              </a:ext>
            </a:extLst>
          </p:cNvPr>
          <p:cNvCxnSpPr>
            <a:cxnSpLocks/>
          </p:cNvCxnSpPr>
          <p:nvPr/>
        </p:nvCxnSpPr>
        <p:spPr>
          <a:xfrm flipV="1">
            <a:off x="5862084" y="1959267"/>
            <a:ext cx="0" cy="60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FFB0AB-D4DE-4088-BB1E-B3D8F1B44623}"/>
              </a:ext>
            </a:extLst>
          </p:cNvPr>
          <p:cNvSpPr txBox="1"/>
          <p:nvPr/>
        </p:nvSpPr>
        <p:spPr>
          <a:xfrm>
            <a:off x="4681867" y="2539852"/>
            <a:ext cx="108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15/12/2019</a:t>
            </a:r>
            <a:endParaRPr lang="pt-B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25B6A-3547-4352-86FB-97ECE0DCD8B8}"/>
              </a:ext>
            </a:extLst>
          </p:cNvPr>
          <p:cNvSpPr txBox="1"/>
          <p:nvPr/>
        </p:nvSpPr>
        <p:spPr>
          <a:xfrm>
            <a:off x="3317353" y="3245807"/>
            <a:ext cx="2945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Aplicação em estado alpha, conclusão de algumas funcionalidades e correção de erros</a:t>
            </a:r>
            <a:endParaRPr lang="pt-B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DB6B1-9CB2-405E-A329-8FC196E30A84}"/>
              </a:ext>
            </a:extLst>
          </p:cNvPr>
          <p:cNvSpPr txBox="1"/>
          <p:nvPr/>
        </p:nvSpPr>
        <p:spPr>
          <a:xfrm>
            <a:off x="5862084" y="2206283"/>
            <a:ext cx="108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24/1/2020</a:t>
            </a:r>
            <a:endParaRPr lang="pt-B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2CB4C8-3927-4C3D-BEE5-AF7CFA3AB941}"/>
              </a:ext>
            </a:extLst>
          </p:cNvPr>
          <p:cNvSpPr txBox="1"/>
          <p:nvPr/>
        </p:nvSpPr>
        <p:spPr>
          <a:xfrm>
            <a:off x="4572000" y="1486592"/>
            <a:ext cx="323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Aplicação terminada, design necessita de limpeza e embelezamento</a:t>
            </a:r>
            <a:endParaRPr 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768916-AA73-48A9-A23F-43DE4B29DB9D}"/>
              </a:ext>
            </a:extLst>
          </p:cNvPr>
          <p:cNvSpPr txBox="1"/>
          <p:nvPr/>
        </p:nvSpPr>
        <p:spPr>
          <a:xfrm>
            <a:off x="7128084" y="2516068"/>
            <a:ext cx="108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Futuro</a:t>
            </a:r>
            <a:endParaRPr lang="pt-B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5D4C31-7A76-484D-805D-2CD5AC8D8182}"/>
              </a:ext>
            </a:extLst>
          </p:cNvPr>
          <p:cNvSpPr txBox="1"/>
          <p:nvPr/>
        </p:nvSpPr>
        <p:spPr>
          <a:xfrm>
            <a:off x="6262565" y="3282707"/>
            <a:ext cx="1950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Funcionalidades e design da aplicação terminados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26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 rot="262550">
            <a:off x="2604023" y="1250679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CCOLLECTOR</a:t>
            </a:r>
            <a:endParaRPr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68294-53B6-4E02-B11D-B24A5D5015CC}"/>
              </a:ext>
            </a:extLst>
          </p:cNvPr>
          <p:cNvSpPr txBox="1"/>
          <p:nvPr/>
        </p:nvSpPr>
        <p:spPr>
          <a:xfrm rot="302810">
            <a:off x="2577642" y="2689924"/>
            <a:ext cx="3785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Bangers" panose="020B0604020202020204" charset="0"/>
              </a:rPr>
              <a:t>A nova aplicação para a sua coleção</a:t>
            </a:r>
            <a:endParaRPr lang="pt-BR" sz="3200" dirty="0">
              <a:latin typeface="Banger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76086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103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Sniglet</vt:lpstr>
      <vt:lpstr>Bangers</vt:lpstr>
      <vt:lpstr>Jachimo template</vt:lpstr>
      <vt:lpstr>CCOLLECTOR</vt:lpstr>
      <vt:lpstr>Ccollector</vt:lpstr>
      <vt:lpstr>PowerPoint Presentation</vt:lpstr>
      <vt:lpstr>PowerPoint Presentation</vt:lpstr>
      <vt:lpstr>PowerPoint Presentation</vt:lpstr>
      <vt:lpstr>PowerPoint Presentation</vt:lpstr>
      <vt:lpstr>Progresso da aplicação</vt:lpstr>
      <vt:lpstr>CCOLLECTOR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CCOLLECTOR</dc:title>
  <dc:creator>CarlosM</dc:creator>
  <cp:lastModifiedBy>CarlosM</cp:lastModifiedBy>
  <cp:revision>11</cp:revision>
  <dcterms:modified xsi:type="dcterms:W3CDTF">2019-12-12T14:35:03Z</dcterms:modified>
</cp:coreProperties>
</file>