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67E66-46BE-4CC7-A0BC-19A45C123D2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C0E4-2886-4B21-B914-5299A638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Ccollector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Carlos </a:t>
            </a:r>
            <a:r>
              <a:rPr lang="en-US" dirty="0" err="1" smtClean="0"/>
              <a:t>Vigário</a:t>
            </a:r>
            <a:r>
              <a:rPr lang="en-US" dirty="0" smtClean="0"/>
              <a:t> – 50035497</a:t>
            </a:r>
          </a:p>
          <a:p>
            <a:r>
              <a:rPr lang="en-US" dirty="0" smtClean="0"/>
              <a:t>Tomas Martins - 50037229</a:t>
            </a:r>
          </a:p>
        </p:txBody>
      </p:sp>
    </p:spTree>
    <p:extLst>
      <p:ext uri="{BB962C8B-B14F-4D97-AF65-F5344CB8AC3E}">
        <p14:creationId xmlns:p14="http://schemas.microsoft.com/office/powerpoint/2010/main" val="36055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9" y="1286782"/>
            <a:ext cx="8145122" cy="5114018"/>
          </a:xfrm>
        </p:spPr>
      </p:pic>
      <p:sp>
        <p:nvSpPr>
          <p:cNvPr id="9" name="Down Arrow 8"/>
          <p:cNvSpPr/>
          <p:nvPr/>
        </p:nvSpPr>
        <p:spPr>
          <a:xfrm rot="5400000">
            <a:off x="7364186" y="5404757"/>
            <a:ext cx="653143" cy="62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23" y="1564443"/>
            <a:ext cx="7292554" cy="45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40" y="1254124"/>
            <a:ext cx="7516919" cy="4667705"/>
          </a:xfrm>
        </p:spPr>
      </p:pic>
      <p:sp>
        <p:nvSpPr>
          <p:cNvPr id="5" name="Down Arrow 4"/>
          <p:cNvSpPr/>
          <p:nvPr/>
        </p:nvSpPr>
        <p:spPr>
          <a:xfrm>
            <a:off x="5016500" y="1828800"/>
            <a:ext cx="406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2" y="1254124"/>
            <a:ext cx="7269894" cy="44939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981699" y="3378426"/>
            <a:ext cx="5207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11" y="939006"/>
            <a:ext cx="8716352" cy="5423694"/>
          </a:xfrm>
        </p:spPr>
      </p:pic>
      <p:sp>
        <p:nvSpPr>
          <p:cNvPr id="8" name="Right Arrow 7"/>
          <p:cNvSpPr/>
          <p:nvPr/>
        </p:nvSpPr>
        <p:spPr>
          <a:xfrm rot="10800000">
            <a:off x="3975100" y="4356100"/>
            <a:ext cx="3302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42" y="1127554"/>
            <a:ext cx="8396889" cy="52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Ccollector</vt:lpstr>
      <vt:lpstr>PowerPoint Presentation</vt:lpstr>
      <vt:lpstr>PowerPoint Presentation</vt:lpstr>
      <vt:lpstr>PowerPoint Presentation</vt:lpstr>
    </vt:vector>
  </TitlesOfParts>
  <Company>Universidade Europeia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Ccollector</dc:title>
  <dc:creator>Carlos Vigario</dc:creator>
  <cp:lastModifiedBy>Carlos Vigario</cp:lastModifiedBy>
  <cp:revision>5</cp:revision>
  <dcterms:created xsi:type="dcterms:W3CDTF">2019-10-18T07:57:24Z</dcterms:created>
  <dcterms:modified xsi:type="dcterms:W3CDTF">2019-10-18T08:38:21Z</dcterms:modified>
</cp:coreProperties>
</file>