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8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9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data6.xml" ContentType="application/vnd.openxmlformats-officedocument.drawingml.diagramData+xml"/>
  <Override PartName="/ppt/diagrams/data10.xml" ContentType="application/vnd.openxmlformats-officedocument.drawingml.diagramData+xml"/>
  <Override PartName="/ppt/diagrams/data15.xml" ContentType="application/vnd.openxmlformats-officedocument.drawingml.diagramData+xml"/>
  <Override PartName="/ppt/diagrams/data17.xml" ContentType="application/vnd.openxmlformats-officedocument.drawingml.diagramData+xml"/>
  <Override PartName="/ppt/diagrams/data2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3"/>
  </p:notesMasterIdLst>
  <p:sldIdLst>
    <p:sldId id="256" r:id="rId3"/>
    <p:sldId id="258" r:id="rId4"/>
    <p:sldId id="268" r:id="rId5"/>
    <p:sldId id="264" r:id="rId6"/>
    <p:sldId id="257" r:id="rId7"/>
    <p:sldId id="275" r:id="rId8"/>
    <p:sldId id="274" r:id="rId9"/>
    <p:sldId id="259" r:id="rId10"/>
    <p:sldId id="260" r:id="rId11"/>
    <p:sldId id="277" r:id="rId12"/>
    <p:sldId id="263" r:id="rId13"/>
    <p:sldId id="279" r:id="rId14"/>
    <p:sldId id="273" r:id="rId15"/>
    <p:sldId id="269" r:id="rId16"/>
    <p:sldId id="280" r:id="rId17"/>
    <p:sldId id="281" r:id="rId18"/>
    <p:sldId id="282" r:id="rId19"/>
    <p:sldId id="283" r:id="rId20"/>
    <p:sldId id="270" r:id="rId21"/>
    <p:sldId id="284" r:id="rId22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7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00" autoAdjust="0"/>
  </p:normalViewPr>
  <p:slideViewPr>
    <p:cSldViewPr>
      <p:cViewPr varScale="1">
        <p:scale>
          <a:sx n="67" d="100"/>
          <a:sy n="67" d="100"/>
        </p:scale>
        <p:origin x="1124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image" Target="../media/image14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8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image" Target="../media/image6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BA1A9-D353-4B11-BF48-60414AC0B8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B456EE-3754-401F-B5C5-D21768FC3650}">
      <dgm:prSet phldrT="[文本]"/>
      <dgm:spPr/>
      <dgm:t>
        <a:bodyPr/>
        <a:lstStyle/>
        <a:p>
          <a:r>
            <a:rPr lang="en-US" altLang="zh-CN" dirty="0"/>
            <a:t>HEB</a:t>
          </a:r>
          <a:endParaRPr lang="zh-CN" altLang="en-US" dirty="0"/>
        </a:p>
      </dgm:t>
    </dgm:pt>
    <dgm:pt modelId="{C588DE3F-0E3E-4667-A820-AFF2A9C3FB04}" type="parTrans" cxnId="{A53BE672-2EDB-4D9F-B9D1-F812198B6EA6}">
      <dgm:prSet/>
      <dgm:spPr/>
      <dgm:t>
        <a:bodyPr/>
        <a:lstStyle/>
        <a:p>
          <a:endParaRPr lang="zh-CN" altLang="en-US"/>
        </a:p>
      </dgm:t>
    </dgm:pt>
    <dgm:pt modelId="{E89A0B24-83B9-4835-A9A5-7C1C08648E41}" type="sibTrans" cxnId="{A53BE672-2EDB-4D9F-B9D1-F812198B6EA6}">
      <dgm:prSet/>
      <dgm:spPr/>
      <dgm:t>
        <a:bodyPr/>
        <a:lstStyle/>
        <a:p>
          <a:endParaRPr lang="zh-CN" altLang="en-US"/>
        </a:p>
      </dgm:t>
    </dgm:pt>
    <dgm:pt modelId="{263C0369-0E15-4CEB-A01E-2585F02D126C}">
      <dgm:prSet phldrT="[文本]" custT="1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SzPct val="60000"/>
            <a:buFont typeface="Wingdings"/>
            <a:buChar char="Ø"/>
          </a:pPr>
          <a:r>
            <a:rPr lang="en-US" altLang="zh-CN" sz="24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rPr>
            <a:t>high dimensional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88EB51A6-9CDD-4C9E-A778-15458A9C9B40}" type="parTrans" cxnId="{59B1F0DB-C543-414B-965A-D58869837C04}">
      <dgm:prSet/>
      <dgm:spPr/>
      <dgm:t>
        <a:bodyPr/>
        <a:lstStyle/>
        <a:p>
          <a:endParaRPr lang="zh-CN" altLang="en-US"/>
        </a:p>
      </dgm:t>
    </dgm:pt>
    <dgm:pt modelId="{04F3980A-1130-4B37-ABA5-784C120BF46C}" type="sibTrans" cxnId="{59B1F0DB-C543-414B-965A-D58869837C04}">
      <dgm:prSet/>
      <dgm:spPr/>
      <dgm:t>
        <a:bodyPr/>
        <a:lstStyle/>
        <a:p>
          <a:endParaRPr lang="zh-CN" altLang="en-US"/>
        </a:p>
      </dgm:t>
    </dgm:pt>
    <dgm:pt modelId="{5A86AC76-5CB1-4BDA-BCBA-3EDDECF29B45}">
      <dgm:prSet phldrT="[文本]" custT="1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SzPct val="60000"/>
            <a:buFont typeface="Wingdings"/>
            <a:buChar char="Ø"/>
          </a:pPr>
          <a:r>
            <a:rPr lang="en-US" altLang="zh-CN" sz="24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rPr>
            <a:t>expensive</a:t>
          </a:r>
          <a:endParaRPr lang="zh-CN" altLang="en-US" sz="2400" dirty="0"/>
        </a:p>
      </dgm:t>
    </dgm:pt>
    <dgm:pt modelId="{EB81A39B-CDB0-4FE3-B609-D0B71715AFB4}" type="parTrans" cxnId="{33552C9D-0656-42E8-BFE7-8EB482DE4B27}">
      <dgm:prSet/>
      <dgm:spPr/>
      <dgm:t>
        <a:bodyPr/>
        <a:lstStyle/>
        <a:p>
          <a:endParaRPr lang="zh-CN" altLang="en-US"/>
        </a:p>
      </dgm:t>
    </dgm:pt>
    <dgm:pt modelId="{65538A48-068D-4FDC-8F99-3607C53F67D5}" type="sibTrans" cxnId="{33552C9D-0656-42E8-BFE7-8EB482DE4B27}">
      <dgm:prSet/>
      <dgm:spPr/>
      <dgm:t>
        <a:bodyPr/>
        <a:lstStyle/>
        <a:p>
          <a:endParaRPr lang="zh-CN" altLang="en-US"/>
        </a:p>
      </dgm:t>
    </dgm:pt>
    <dgm:pt modelId="{5A0246D3-A530-4BF3-93C5-3027F28D3A0F}">
      <dgm:prSet phldrT="[文本]" custT="1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SzPct val="60000"/>
            <a:buFont typeface="Wingdings"/>
            <a:buChar char="Ø"/>
          </a:pPr>
          <a:r>
            <a:rPr lang="en-US" altLang="zh-CN" sz="24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rPr>
            <a:t>black box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DF4A009B-85F5-4635-A7D3-159F4A00A8E2}" type="sibTrans" cxnId="{475AD28D-50E7-4E0B-88C6-21BEEDF36C33}">
      <dgm:prSet/>
      <dgm:spPr/>
      <dgm:t>
        <a:bodyPr/>
        <a:lstStyle/>
        <a:p>
          <a:endParaRPr lang="zh-CN" altLang="en-US"/>
        </a:p>
      </dgm:t>
    </dgm:pt>
    <dgm:pt modelId="{0C69DB87-E032-4BE5-9F65-28A180028F4B}" type="parTrans" cxnId="{475AD28D-50E7-4E0B-88C6-21BEEDF36C33}">
      <dgm:prSet/>
      <dgm:spPr/>
      <dgm:t>
        <a:bodyPr/>
        <a:lstStyle/>
        <a:p>
          <a:endParaRPr lang="zh-CN" altLang="en-US"/>
        </a:p>
      </dgm:t>
    </dgm:pt>
    <dgm:pt modelId="{F6CC0BB7-FD28-47EF-B321-AAC6492B454C}" type="pres">
      <dgm:prSet presAssocID="{68BBA1A9-D353-4B11-BF48-60414AC0B8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1C7CE0-E7DB-4294-9405-8B5C0D404A15}" type="pres">
      <dgm:prSet presAssocID="{DFB456EE-3754-401F-B5C5-D21768FC3650}" presName="root1" presStyleCnt="0"/>
      <dgm:spPr/>
    </dgm:pt>
    <dgm:pt modelId="{4978BF87-1906-431D-A9A8-C72A4F77EB50}" type="pres">
      <dgm:prSet presAssocID="{DFB456EE-3754-401F-B5C5-D21768FC3650}" presName="LevelOneTextNode" presStyleLbl="node0" presStyleIdx="0" presStyleCnt="1">
        <dgm:presLayoutVars>
          <dgm:chPref val="3"/>
        </dgm:presLayoutVars>
      </dgm:prSet>
      <dgm:spPr/>
    </dgm:pt>
    <dgm:pt modelId="{4350F4C4-89BF-4463-B127-F0043CDEB9F9}" type="pres">
      <dgm:prSet presAssocID="{DFB456EE-3754-401F-B5C5-D21768FC3650}" presName="level2hierChild" presStyleCnt="0"/>
      <dgm:spPr/>
    </dgm:pt>
    <dgm:pt modelId="{4314DA4E-5BD7-4ADA-B2E3-9C45617EF49A}" type="pres">
      <dgm:prSet presAssocID="{88EB51A6-9CDD-4C9E-A778-15458A9C9B40}" presName="conn2-1" presStyleLbl="parChTrans1D2" presStyleIdx="0" presStyleCnt="3"/>
      <dgm:spPr/>
    </dgm:pt>
    <dgm:pt modelId="{D73CFD95-FB11-4385-923B-DC4EE6CFA5C5}" type="pres">
      <dgm:prSet presAssocID="{88EB51A6-9CDD-4C9E-A778-15458A9C9B40}" presName="connTx" presStyleLbl="parChTrans1D2" presStyleIdx="0" presStyleCnt="3"/>
      <dgm:spPr/>
    </dgm:pt>
    <dgm:pt modelId="{4E21CD88-E6BB-44F8-879E-82702F4E1811}" type="pres">
      <dgm:prSet presAssocID="{263C0369-0E15-4CEB-A01E-2585F02D126C}" presName="root2" presStyleCnt="0"/>
      <dgm:spPr/>
    </dgm:pt>
    <dgm:pt modelId="{CBA292D9-365E-4189-9D34-5E0CC9E6A6B7}" type="pres">
      <dgm:prSet presAssocID="{263C0369-0E15-4CEB-A01E-2585F02D126C}" presName="LevelTwoTextNode" presStyleLbl="node2" presStyleIdx="0" presStyleCnt="3" custScaleX="253280">
        <dgm:presLayoutVars>
          <dgm:chPref val="3"/>
        </dgm:presLayoutVars>
      </dgm:prSet>
      <dgm:spPr/>
    </dgm:pt>
    <dgm:pt modelId="{72747F2C-CFAE-4569-83AC-1E9552831CBD}" type="pres">
      <dgm:prSet presAssocID="{263C0369-0E15-4CEB-A01E-2585F02D126C}" presName="level3hierChild" presStyleCnt="0"/>
      <dgm:spPr/>
    </dgm:pt>
    <dgm:pt modelId="{BDAE6DF8-F057-4814-BD96-AB72096620D1}" type="pres">
      <dgm:prSet presAssocID="{EB81A39B-CDB0-4FE3-B609-D0B71715AFB4}" presName="conn2-1" presStyleLbl="parChTrans1D2" presStyleIdx="1" presStyleCnt="3"/>
      <dgm:spPr/>
    </dgm:pt>
    <dgm:pt modelId="{8B3F90DE-342E-4C4E-806F-2F7E7E397F7F}" type="pres">
      <dgm:prSet presAssocID="{EB81A39B-CDB0-4FE3-B609-D0B71715AFB4}" presName="connTx" presStyleLbl="parChTrans1D2" presStyleIdx="1" presStyleCnt="3"/>
      <dgm:spPr/>
    </dgm:pt>
    <dgm:pt modelId="{6A1D0294-FFD8-4061-9FC7-DC4BBA25A4E1}" type="pres">
      <dgm:prSet presAssocID="{5A86AC76-5CB1-4BDA-BCBA-3EDDECF29B45}" presName="root2" presStyleCnt="0"/>
      <dgm:spPr/>
    </dgm:pt>
    <dgm:pt modelId="{023CE94D-71F0-43C0-ABDA-BB7B51F2C8BE}" type="pres">
      <dgm:prSet presAssocID="{5A86AC76-5CB1-4BDA-BCBA-3EDDECF29B45}" presName="LevelTwoTextNode" presStyleLbl="node2" presStyleIdx="1" presStyleCnt="3" custScaleX="253280">
        <dgm:presLayoutVars>
          <dgm:chPref val="3"/>
        </dgm:presLayoutVars>
      </dgm:prSet>
      <dgm:spPr/>
    </dgm:pt>
    <dgm:pt modelId="{E8CD7211-0DA7-4216-B9DB-DE9EA009088E}" type="pres">
      <dgm:prSet presAssocID="{5A86AC76-5CB1-4BDA-BCBA-3EDDECF29B45}" presName="level3hierChild" presStyleCnt="0"/>
      <dgm:spPr/>
    </dgm:pt>
    <dgm:pt modelId="{12019982-CF3F-471A-9003-4BE31EF9E5C0}" type="pres">
      <dgm:prSet presAssocID="{0C69DB87-E032-4BE5-9F65-28A180028F4B}" presName="conn2-1" presStyleLbl="parChTrans1D2" presStyleIdx="2" presStyleCnt="3"/>
      <dgm:spPr/>
    </dgm:pt>
    <dgm:pt modelId="{ECF3C45B-7F77-44FB-9EDA-DFA1B8F673E6}" type="pres">
      <dgm:prSet presAssocID="{0C69DB87-E032-4BE5-9F65-28A180028F4B}" presName="connTx" presStyleLbl="parChTrans1D2" presStyleIdx="2" presStyleCnt="3"/>
      <dgm:spPr/>
    </dgm:pt>
    <dgm:pt modelId="{C3810F93-AA45-4EB0-9DBE-E8C778E6F139}" type="pres">
      <dgm:prSet presAssocID="{5A0246D3-A530-4BF3-93C5-3027F28D3A0F}" presName="root2" presStyleCnt="0"/>
      <dgm:spPr/>
    </dgm:pt>
    <dgm:pt modelId="{8372263C-8A9F-4F86-B6E6-3372E6DC3A8C}" type="pres">
      <dgm:prSet presAssocID="{5A0246D3-A530-4BF3-93C5-3027F28D3A0F}" presName="LevelTwoTextNode" presStyleLbl="node2" presStyleIdx="2" presStyleCnt="3" custScaleX="253280">
        <dgm:presLayoutVars>
          <dgm:chPref val="3"/>
        </dgm:presLayoutVars>
      </dgm:prSet>
      <dgm:spPr/>
    </dgm:pt>
    <dgm:pt modelId="{4D217AC1-F3B9-4245-91CE-E4D5AD6795ED}" type="pres">
      <dgm:prSet presAssocID="{5A0246D3-A530-4BF3-93C5-3027F28D3A0F}" presName="level3hierChild" presStyleCnt="0"/>
      <dgm:spPr/>
    </dgm:pt>
  </dgm:ptLst>
  <dgm:cxnLst>
    <dgm:cxn modelId="{4D447C02-C934-42FB-AB8F-B853919169D1}" type="presOf" srcId="{5A86AC76-5CB1-4BDA-BCBA-3EDDECF29B45}" destId="{023CE94D-71F0-43C0-ABDA-BB7B51F2C8BE}" srcOrd="0" destOrd="0" presId="urn:microsoft.com/office/officeart/2008/layout/HorizontalMultiLevelHierarchy"/>
    <dgm:cxn modelId="{8C5E1021-9792-46BE-B0CF-5D8F99F2464B}" type="presOf" srcId="{68BBA1A9-D353-4B11-BF48-60414AC0B800}" destId="{F6CC0BB7-FD28-47EF-B321-AAC6492B454C}" srcOrd="0" destOrd="0" presId="urn:microsoft.com/office/officeart/2008/layout/HorizontalMultiLevelHierarchy"/>
    <dgm:cxn modelId="{FBAC253F-1E0F-4C25-8EB6-AA73D7393431}" type="presOf" srcId="{0C69DB87-E032-4BE5-9F65-28A180028F4B}" destId="{12019982-CF3F-471A-9003-4BE31EF9E5C0}" srcOrd="0" destOrd="0" presId="urn:microsoft.com/office/officeart/2008/layout/HorizontalMultiLevelHierarchy"/>
    <dgm:cxn modelId="{A6F5225B-120A-4BF2-B5A2-58428636E070}" type="presOf" srcId="{EB81A39B-CDB0-4FE3-B609-D0B71715AFB4}" destId="{8B3F90DE-342E-4C4E-806F-2F7E7E397F7F}" srcOrd="1" destOrd="0" presId="urn:microsoft.com/office/officeart/2008/layout/HorizontalMultiLevelHierarchy"/>
    <dgm:cxn modelId="{01BCEF63-CF64-4517-82FF-384CF094A01F}" type="presOf" srcId="{DFB456EE-3754-401F-B5C5-D21768FC3650}" destId="{4978BF87-1906-431D-A9A8-C72A4F77EB50}" srcOrd="0" destOrd="0" presId="urn:microsoft.com/office/officeart/2008/layout/HorizontalMultiLevelHierarchy"/>
    <dgm:cxn modelId="{47B28950-15C6-46A4-8177-ADEFF9D8DC56}" type="presOf" srcId="{88EB51A6-9CDD-4C9E-A778-15458A9C9B40}" destId="{D73CFD95-FB11-4385-923B-DC4EE6CFA5C5}" srcOrd="1" destOrd="0" presId="urn:microsoft.com/office/officeart/2008/layout/HorizontalMultiLevelHierarchy"/>
    <dgm:cxn modelId="{A53BE672-2EDB-4D9F-B9D1-F812198B6EA6}" srcId="{68BBA1A9-D353-4B11-BF48-60414AC0B800}" destId="{DFB456EE-3754-401F-B5C5-D21768FC3650}" srcOrd="0" destOrd="0" parTransId="{C588DE3F-0E3E-4667-A820-AFF2A9C3FB04}" sibTransId="{E89A0B24-83B9-4835-A9A5-7C1C08648E41}"/>
    <dgm:cxn modelId="{475AD28D-50E7-4E0B-88C6-21BEEDF36C33}" srcId="{DFB456EE-3754-401F-B5C5-D21768FC3650}" destId="{5A0246D3-A530-4BF3-93C5-3027F28D3A0F}" srcOrd="2" destOrd="0" parTransId="{0C69DB87-E032-4BE5-9F65-28A180028F4B}" sibTransId="{DF4A009B-85F5-4635-A7D3-159F4A00A8E2}"/>
    <dgm:cxn modelId="{33552C9D-0656-42E8-BFE7-8EB482DE4B27}" srcId="{DFB456EE-3754-401F-B5C5-D21768FC3650}" destId="{5A86AC76-5CB1-4BDA-BCBA-3EDDECF29B45}" srcOrd="1" destOrd="0" parTransId="{EB81A39B-CDB0-4FE3-B609-D0B71715AFB4}" sibTransId="{65538A48-068D-4FDC-8F99-3607C53F67D5}"/>
    <dgm:cxn modelId="{827EC8B5-1E97-4B8E-B220-BE3B3030F31E}" type="presOf" srcId="{263C0369-0E15-4CEB-A01E-2585F02D126C}" destId="{CBA292D9-365E-4189-9D34-5E0CC9E6A6B7}" srcOrd="0" destOrd="0" presId="urn:microsoft.com/office/officeart/2008/layout/HorizontalMultiLevelHierarchy"/>
    <dgm:cxn modelId="{626F0CC2-3792-49A9-9E35-F12F0FB8BBAA}" type="presOf" srcId="{5A0246D3-A530-4BF3-93C5-3027F28D3A0F}" destId="{8372263C-8A9F-4F86-B6E6-3372E6DC3A8C}" srcOrd="0" destOrd="0" presId="urn:microsoft.com/office/officeart/2008/layout/HorizontalMultiLevelHierarchy"/>
    <dgm:cxn modelId="{B716E9D4-D0DA-4F9D-B260-29FC332EFE4E}" type="presOf" srcId="{EB81A39B-CDB0-4FE3-B609-D0B71715AFB4}" destId="{BDAE6DF8-F057-4814-BD96-AB72096620D1}" srcOrd="0" destOrd="0" presId="urn:microsoft.com/office/officeart/2008/layout/HorizontalMultiLevelHierarchy"/>
    <dgm:cxn modelId="{59B1F0DB-C543-414B-965A-D58869837C04}" srcId="{DFB456EE-3754-401F-B5C5-D21768FC3650}" destId="{263C0369-0E15-4CEB-A01E-2585F02D126C}" srcOrd="0" destOrd="0" parTransId="{88EB51A6-9CDD-4C9E-A778-15458A9C9B40}" sibTransId="{04F3980A-1130-4B37-ABA5-784C120BF46C}"/>
    <dgm:cxn modelId="{E4BE93F5-A2C5-4A1D-9D74-66BDDD7645A1}" type="presOf" srcId="{88EB51A6-9CDD-4C9E-A778-15458A9C9B40}" destId="{4314DA4E-5BD7-4ADA-B2E3-9C45617EF49A}" srcOrd="0" destOrd="0" presId="urn:microsoft.com/office/officeart/2008/layout/HorizontalMultiLevelHierarchy"/>
    <dgm:cxn modelId="{0AD42EFE-B680-4FE7-B41E-842292010440}" type="presOf" srcId="{0C69DB87-E032-4BE5-9F65-28A180028F4B}" destId="{ECF3C45B-7F77-44FB-9EDA-DFA1B8F673E6}" srcOrd="1" destOrd="0" presId="urn:microsoft.com/office/officeart/2008/layout/HorizontalMultiLevelHierarchy"/>
    <dgm:cxn modelId="{DBB89D52-C5FE-435F-B52A-4CD3CE3748BB}" type="presParOf" srcId="{F6CC0BB7-FD28-47EF-B321-AAC6492B454C}" destId="{191C7CE0-E7DB-4294-9405-8B5C0D404A15}" srcOrd="0" destOrd="0" presId="urn:microsoft.com/office/officeart/2008/layout/HorizontalMultiLevelHierarchy"/>
    <dgm:cxn modelId="{B8AF70DA-E039-446D-B4C0-B5D4A77A4675}" type="presParOf" srcId="{191C7CE0-E7DB-4294-9405-8B5C0D404A15}" destId="{4978BF87-1906-431D-A9A8-C72A4F77EB50}" srcOrd="0" destOrd="0" presId="urn:microsoft.com/office/officeart/2008/layout/HorizontalMultiLevelHierarchy"/>
    <dgm:cxn modelId="{52B85A70-7158-4721-ACF8-842983E9F65F}" type="presParOf" srcId="{191C7CE0-E7DB-4294-9405-8B5C0D404A15}" destId="{4350F4C4-89BF-4463-B127-F0043CDEB9F9}" srcOrd="1" destOrd="0" presId="urn:microsoft.com/office/officeart/2008/layout/HorizontalMultiLevelHierarchy"/>
    <dgm:cxn modelId="{5C06D483-157F-452A-ABE7-77CFC67AB973}" type="presParOf" srcId="{4350F4C4-89BF-4463-B127-F0043CDEB9F9}" destId="{4314DA4E-5BD7-4ADA-B2E3-9C45617EF49A}" srcOrd="0" destOrd="0" presId="urn:microsoft.com/office/officeart/2008/layout/HorizontalMultiLevelHierarchy"/>
    <dgm:cxn modelId="{C52F3F5E-1FD5-4236-A754-5FA455A5505E}" type="presParOf" srcId="{4314DA4E-5BD7-4ADA-B2E3-9C45617EF49A}" destId="{D73CFD95-FB11-4385-923B-DC4EE6CFA5C5}" srcOrd="0" destOrd="0" presId="urn:microsoft.com/office/officeart/2008/layout/HorizontalMultiLevelHierarchy"/>
    <dgm:cxn modelId="{18BD204B-4279-40BD-A88D-41ECC48989B9}" type="presParOf" srcId="{4350F4C4-89BF-4463-B127-F0043CDEB9F9}" destId="{4E21CD88-E6BB-44F8-879E-82702F4E1811}" srcOrd="1" destOrd="0" presId="urn:microsoft.com/office/officeart/2008/layout/HorizontalMultiLevelHierarchy"/>
    <dgm:cxn modelId="{B1F87C74-D879-4227-B041-EAD7D12005AE}" type="presParOf" srcId="{4E21CD88-E6BB-44F8-879E-82702F4E1811}" destId="{CBA292D9-365E-4189-9D34-5E0CC9E6A6B7}" srcOrd="0" destOrd="0" presId="urn:microsoft.com/office/officeart/2008/layout/HorizontalMultiLevelHierarchy"/>
    <dgm:cxn modelId="{D2928B8B-26EF-412B-83A6-5B66451D9596}" type="presParOf" srcId="{4E21CD88-E6BB-44F8-879E-82702F4E1811}" destId="{72747F2C-CFAE-4569-83AC-1E9552831CBD}" srcOrd="1" destOrd="0" presId="urn:microsoft.com/office/officeart/2008/layout/HorizontalMultiLevelHierarchy"/>
    <dgm:cxn modelId="{982FDA5A-105B-480F-B978-EE71079837F2}" type="presParOf" srcId="{4350F4C4-89BF-4463-B127-F0043CDEB9F9}" destId="{BDAE6DF8-F057-4814-BD96-AB72096620D1}" srcOrd="2" destOrd="0" presId="urn:microsoft.com/office/officeart/2008/layout/HorizontalMultiLevelHierarchy"/>
    <dgm:cxn modelId="{C46C30A0-4909-4DF2-A551-9EEB5CC11C7F}" type="presParOf" srcId="{BDAE6DF8-F057-4814-BD96-AB72096620D1}" destId="{8B3F90DE-342E-4C4E-806F-2F7E7E397F7F}" srcOrd="0" destOrd="0" presId="urn:microsoft.com/office/officeart/2008/layout/HorizontalMultiLevelHierarchy"/>
    <dgm:cxn modelId="{2285C965-039B-44B6-9106-9FFFD0D0E949}" type="presParOf" srcId="{4350F4C4-89BF-4463-B127-F0043CDEB9F9}" destId="{6A1D0294-FFD8-4061-9FC7-DC4BBA25A4E1}" srcOrd="3" destOrd="0" presId="urn:microsoft.com/office/officeart/2008/layout/HorizontalMultiLevelHierarchy"/>
    <dgm:cxn modelId="{B183D9B2-F535-4AF1-BF63-70566C6C22E1}" type="presParOf" srcId="{6A1D0294-FFD8-4061-9FC7-DC4BBA25A4E1}" destId="{023CE94D-71F0-43C0-ABDA-BB7B51F2C8BE}" srcOrd="0" destOrd="0" presId="urn:microsoft.com/office/officeart/2008/layout/HorizontalMultiLevelHierarchy"/>
    <dgm:cxn modelId="{83FD8800-9416-4EC7-90A9-7F72FB4DC87C}" type="presParOf" srcId="{6A1D0294-FFD8-4061-9FC7-DC4BBA25A4E1}" destId="{E8CD7211-0DA7-4216-B9DB-DE9EA009088E}" srcOrd="1" destOrd="0" presId="urn:microsoft.com/office/officeart/2008/layout/HorizontalMultiLevelHierarchy"/>
    <dgm:cxn modelId="{618577B3-952D-4A1C-904D-388D6EA3DE34}" type="presParOf" srcId="{4350F4C4-89BF-4463-B127-F0043CDEB9F9}" destId="{12019982-CF3F-471A-9003-4BE31EF9E5C0}" srcOrd="4" destOrd="0" presId="urn:microsoft.com/office/officeart/2008/layout/HorizontalMultiLevelHierarchy"/>
    <dgm:cxn modelId="{C473ABB3-B8FE-4E38-844A-5D4D8CE7D7F3}" type="presParOf" srcId="{12019982-CF3F-471A-9003-4BE31EF9E5C0}" destId="{ECF3C45B-7F77-44FB-9EDA-DFA1B8F673E6}" srcOrd="0" destOrd="0" presId="urn:microsoft.com/office/officeart/2008/layout/HorizontalMultiLevelHierarchy"/>
    <dgm:cxn modelId="{75C55306-8379-4CA4-8173-E32DF3E22A2A}" type="presParOf" srcId="{4350F4C4-89BF-4463-B127-F0043CDEB9F9}" destId="{C3810F93-AA45-4EB0-9DBE-E8C778E6F139}" srcOrd="5" destOrd="0" presId="urn:microsoft.com/office/officeart/2008/layout/HorizontalMultiLevelHierarchy"/>
    <dgm:cxn modelId="{C1A9DF2C-25D5-4913-B684-49F386175B13}" type="presParOf" srcId="{C3810F93-AA45-4EB0-9DBE-E8C778E6F139}" destId="{8372263C-8A9F-4F86-B6E6-3372E6DC3A8C}" srcOrd="0" destOrd="0" presId="urn:microsoft.com/office/officeart/2008/layout/HorizontalMultiLevelHierarchy"/>
    <dgm:cxn modelId="{CBBDCD0D-2866-4466-89FB-EDAD84450BDB}" type="presParOf" srcId="{C3810F93-AA45-4EB0-9DBE-E8C778E6F139}" destId="{4D217AC1-F3B9-4245-91CE-E4D5AD6795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AEE961-E4B7-4BB3-9711-968AABBA978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EB592F0-4C2E-4947-9E52-0B63002FCA6F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B9AD6B2-640B-4F9B-A1CF-FB15EC9D7755}" type="par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F4252870-9575-4460-B722-4224ADEFAB23}" type="sib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D61780A6-99D6-426F-AFBD-9C4C68F61086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3022D6A-B406-49D0-B93E-ACB885F388EB}" type="par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805BCD8A-39B5-4AB7-976F-DF82436CAB09}" type="sib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F1580435-E5DB-4418-AD3A-379A8C76FB0A}">
      <dgm:prSet phldrT="[文本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2E21C87-8472-48ED-92BE-10F85FC86DC2}" type="par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8553E861-8267-46C2-BFB7-FB898F2A4A80}" type="sib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FC3ED96B-5993-4387-B3A1-21AC70313A84}">
      <dgm:prSet phldrT="[文本]" custT="1"/>
      <dgm:spPr>
        <a:blipFill>
          <a:blip xmlns:r="http://schemas.openxmlformats.org/officeDocument/2006/relationships" r:embed="rId4"/>
          <a:stretch>
            <a:fillRect b="-560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D7F58F1-41F8-4BD2-9DC5-8B4484647D51}" type="par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12EFEC7D-462C-4AF8-BA20-18B67AFEFF50}" type="sib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936B3E73-2224-4216-9657-351801E44D23}">
      <dgm:prSet phldrT="[文本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5859AED-BF13-4555-91D6-226E1A389BD3}" type="par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72B54690-9AF0-45EF-B312-B00F0EB81AF2}" type="sib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AC591F5D-B17C-41B3-B92C-2AD603C4773F}" type="pres">
      <dgm:prSet presAssocID="{6FAEE961-E4B7-4BB3-9711-968AABBA978D}" presName="compositeShape" presStyleCnt="0">
        <dgm:presLayoutVars>
          <dgm:dir/>
          <dgm:resizeHandles/>
        </dgm:presLayoutVars>
      </dgm:prSet>
      <dgm:spPr/>
    </dgm:pt>
    <dgm:pt modelId="{535ABA8C-542B-4DEF-8ECB-5663744C7242}" type="pres">
      <dgm:prSet presAssocID="{6FAEE961-E4B7-4BB3-9711-968AABBA978D}" presName="pyramid" presStyleLbl="node1" presStyleIdx="0" presStyleCnt="1" custAng="10800000"/>
      <dgm:spPr/>
    </dgm:pt>
    <dgm:pt modelId="{B45BFF28-FD5E-4DAB-B774-D7C0553AF9BD}" type="pres">
      <dgm:prSet presAssocID="{6FAEE961-E4B7-4BB3-9711-968AABBA978D}" presName="theList" presStyleCnt="0"/>
      <dgm:spPr/>
    </dgm:pt>
    <dgm:pt modelId="{3190B8D7-A665-4DD4-BAE6-8F113EE8E0FC}" type="pres">
      <dgm:prSet presAssocID="{EEB592F0-4C2E-4947-9E52-0B63002FCA6F}" presName="aNode" presStyleLbl="fgAcc1" presStyleIdx="0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BA636BDC-2D6D-4C69-A257-3ADCC79DBBA8}" type="pres">
      <dgm:prSet presAssocID="{EEB592F0-4C2E-4947-9E52-0B63002FCA6F}" presName="aSpace" presStyleCnt="0"/>
      <dgm:spPr/>
    </dgm:pt>
    <dgm:pt modelId="{750819D5-1D51-4C4A-87C0-3C429A59B45E}" type="pres">
      <dgm:prSet presAssocID="{D61780A6-99D6-426F-AFBD-9C4C68F61086}" presName="aNode" presStyleLbl="fgAcc1" presStyleIdx="1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E12BDC3E-6952-4223-9D3E-0E535EE52500}" type="pres">
      <dgm:prSet presAssocID="{D61780A6-99D6-426F-AFBD-9C4C68F61086}" presName="aSpace" presStyleCnt="0"/>
      <dgm:spPr/>
    </dgm:pt>
    <dgm:pt modelId="{7D8C5BF4-7E81-456C-AC72-5BB1CBBEB700}" type="pres">
      <dgm:prSet presAssocID="{F1580435-E5DB-4418-AD3A-379A8C76FB0A}" presName="aNode" presStyleLbl="fgAcc1" presStyleIdx="2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2EF85EEC-A131-4305-AE78-E8744C207128}" type="pres">
      <dgm:prSet presAssocID="{F1580435-E5DB-4418-AD3A-379A8C76FB0A}" presName="aSpace" presStyleCnt="0"/>
      <dgm:spPr/>
    </dgm:pt>
    <dgm:pt modelId="{E1337FA0-8C5B-40CC-96B1-BFA8470106A7}" type="pres">
      <dgm:prSet presAssocID="{FC3ED96B-5993-4387-B3A1-21AC70313A84}" presName="aNode" presStyleLbl="fgAcc1" presStyleIdx="3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440ACA3D-D43D-4508-BA91-E8A765865C59}" type="pres">
      <dgm:prSet presAssocID="{FC3ED96B-5993-4387-B3A1-21AC70313A84}" presName="aSpace" presStyleCnt="0"/>
      <dgm:spPr/>
    </dgm:pt>
    <dgm:pt modelId="{0EE1C487-6443-44C1-8848-8BE75AF297BE}" type="pres">
      <dgm:prSet presAssocID="{936B3E73-2224-4216-9657-351801E44D23}" presName="aNode" presStyleLbl="fgAcc1" presStyleIdx="4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849B4298-FF46-445A-98C3-675E5758A48D}" type="pres">
      <dgm:prSet presAssocID="{936B3E73-2224-4216-9657-351801E44D23}" presName="aSpace" presStyleCnt="0"/>
      <dgm:spPr/>
    </dgm:pt>
  </dgm:ptLst>
  <dgm:cxnLst>
    <dgm:cxn modelId="{4F9C0403-CA16-45A6-80BE-531B306F1929}" type="presOf" srcId="{6FAEE961-E4B7-4BB3-9711-968AABBA978D}" destId="{AC591F5D-B17C-41B3-B92C-2AD603C4773F}" srcOrd="0" destOrd="0" presId="urn:microsoft.com/office/officeart/2005/8/layout/pyramid2"/>
    <dgm:cxn modelId="{01F07A0B-D808-4A30-B43C-B9FED5F7D9F1}" srcId="{6FAEE961-E4B7-4BB3-9711-968AABBA978D}" destId="{FC3ED96B-5993-4387-B3A1-21AC70313A84}" srcOrd="3" destOrd="0" parTransId="{2D7F58F1-41F8-4BD2-9DC5-8B4484647D51}" sibTransId="{12EFEC7D-462C-4AF8-BA20-18B67AFEFF50}"/>
    <dgm:cxn modelId="{D7056A10-36A1-4D2D-A35A-DEAC3627D3B5}" type="presOf" srcId="{FC3ED96B-5993-4387-B3A1-21AC70313A84}" destId="{E1337FA0-8C5B-40CC-96B1-BFA8470106A7}" srcOrd="0" destOrd="0" presId="urn:microsoft.com/office/officeart/2005/8/layout/pyramid2"/>
    <dgm:cxn modelId="{5B995B42-6740-4FAD-A343-95560338656A}" type="presOf" srcId="{EEB592F0-4C2E-4947-9E52-0B63002FCA6F}" destId="{3190B8D7-A665-4DD4-BAE6-8F113EE8E0FC}" srcOrd="0" destOrd="0" presId="urn:microsoft.com/office/officeart/2005/8/layout/pyramid2"/>
    <dgm:cxn modelId="{11A31C4A-2FA4-4397-AB7C-8A07B0D549FA}" type="presOf" srcId="{D61780A6-99D6-426F-AFBD-9C4C68F61086}" destId="{750819D5-1D51-4C4A-87C0-3C429A59B45E}" srcOrd="0" destOrd="0" presId="urn:microsoft.com/office/officeart/2005/8/layout/pyramid2"/>
    <dgm:cxn modelId="{24A0C983-DE3A-424A-873A-5B8CA4341AFF}" type="presOf" srcId="{936B3E73-2224-4216-9657-351801E44D23}" destId="{0EE1C487-6443-44C1-8848-8BE75AF297BE}" srcOrd="0" destOrd="0" presId="urn:microsoft.com/office/officeart/2005/8/layout/pyramid2"/>
    <dgm:cxn modelId="{CA06A797-6BFB-4D3C-A473-4C78BC9D2DDC}" srcId="{6FAEE961-E4B7-4BB3-9711-968AABBA978D}" destId="{F1580435-E5DB-4418-AD3A-379A8C76FB0A}" srcOrd="2" destOrd="0" parTransId="{E2E21C87-8472-48ED-92BE-10F85FC86DC2}" sibTransId="{8553E861-8267-46C2-BFB7-FB898F2A4A80}"/>
    <dgm:cxn modelId="{3578E4C6-EE99-4116-8E14-0A515A40B709}" srcId="{6FAEE961-E4B7-4BB3-9711-968AABBA978D}" destId="{936B3E73-2224-4216-9657-351801E44D23}" srcOrd="4" destOrd="0" parTransId="{05859AED-BF13-4555-91D6-226E1A389BD3}" sibTransId="{72B54690-9AF0-45EF-B312-B00F0EB81AF2}"/>
    <dgm:cxn modelId="{D9D75BE0-EEC6-414B-B5AA-52C3B80E6288}" srcId="{6FAEE961-E4B7-4BB3-9711-968AABBA978D}" destId="{EEB592F0-4C2E-4947-9E52-0B63002FCA6F}" srcOrd="0" destOrd="0" parTransId="{2B9AD6B2-640B-4F9B-A1CF-FB15EC9D7755}" sibTransId="{F4252870-9575-4460-B722-4224ADEFAB23}"/>
    <dgm:cxn modelId="{D1C807F0-BE12-4CC5-BA66-21159032874E}" srcId="{6FAEE961-E4B7-4BB3-9711-968AABBA978D}" destId="{D61780A6-99D6-426F-AFBD-9C4C68F61086}" srcOrd="1" destOrd="0" parTransId="{83022D6A-B406-49D0-B93E-ACB885F388EB}" sibTransId="{805BCD8A-39B5-4AB7-976F-DF82436CAB09}"/>
    <dgm:cxn modelId="{82060FFA-C5C0-4EDB-A33F-305AA20C1475}" type="presOf" srcId="{F1580435-E5DB-4418-AD3A-379A8C76FB0A}" destId="{7D8C5BF4-7E81-456C-AC72-5BB1CBBEB700}" srcOrd="0" destOrd="0" presId="urn:microsoft.com/office/officeart/2005/8/layout/pyramid2"/>
    <dgm:cxn modelId="{08D717A7-56DE-41A7-98A6-0D90148ADA3C}" type="presParOf" srcId="{AC591F5D-B17C-41B3-B92C-2AD603C4773F}" destId="{535ABA8C-542B-4DEF-8ECB-5663744C7242}" srcOrd="0" destOrd="0" presId="urn:microsoft.com/office/officeart/2005/8/layout/pyramid2"/>
    <dgm:cxn modelId="{C1F9723D-2944-40E0-8B6F-C000C8806B82}" type="presParOf" srcId="{AC591F5D-B17C-41B3-B92C-2AD603C4773F}" destId="{B45BFF28-FD5E-4DAB-B774-D7C0553AF9BD}" srcOrd="1" destOrd="0" presId="urn:microsoft.com/office/officeart/2005/8/layout/pyramid2"/>
    <dgm:cxn modelId="{D25407CC-179F-49D6-AB35-1CBE6453C767}" type="presParOf" srcId="{B45BFF28-FD5E-4DAB-B774-D7C0553AF9BD}" destId="{3190B8D7-A665-4DD4-BAE6-8F113EE8E0FC}" srcOrd="0" destOrd="0" presId="urn:microsoft.com/office/officeart/2005/8/layout/pyramid2"/>
    <dgm:cxn modelId="{89071751-A551-4BEF-86D7-518770D23031}" type="presParOf" srcId="{B45BFF28-FD5E-4DAB-B774-D7C0553AF9BD}" destId="{BA636BDC-2D6D-4C69-A257-3ADCC79DBBA8}" srcOrd="1" destOrd="0" presId="urn:microsoft.com/office/officeart/2005/8/layout/pyramid2"/>
    <dgm:cxn modelId="{1F02CB95-6F98-4728-9C57-A17B09CF0DA5}" type="presParOf" srcId="{B45BFF28-FD5E-4DAB-B774-D7C0553AF9BD}" destId="{750819D5-1D51-4C4A-87C0-3C429A59B45E}" srcOrd="2" destOrd="0" presId="urn:microsoft.com/office/officeart/2005/8/layout/pyramid2"/>
    <dgm:cxn modelId="{19325A40-7CDD-4E78-BE5F-5534251B399C}" type="presParOf" srcId="{B45BFF28-FD5E-4DAB-B774-D7C0553AF9BD}" destId="{E12BDC3E-6952-4223-9D3E-0E535EE52500}" srcOrd="3" destOrd="0" presId="urn:microsoft.com/office/officeart/2005/8/layout/pyramid2"/>
    <dgm:cxn modelId="{280D6F76-B75F-455F-A75E-1A948BC72360}" type="presParOf" srcId="{B45BFF28-FD5E-4DAB-B774-D7C0553AF9BD}" destId="{7D8C5BF4-7E81-456C-AC72-5BB1CBBEB700}" srcOrd="4" destOrd="0" presId="urn:microsoft.com/office/officeart/2005/8/layout/pyramid2"/>
    <dgm:cxn modelId="{EB2B8A3E-8E95-4C85-8A12-F477AF59567B}" type="presParOf" srcId="{B45BFF28-FD5E-4DAB-B774-D7C0553AF9BD}" destId="{2EF85EEC-A131-4305-AE78-E8744C207128}" srcOrd="5" destOrd="0" presId="urn:microsoft.com/office/officeart/2005/8/layout/pyramid2"/>
    <dgm:cxn modelId="{2EA2A7C6-B080-4346-93A6-EF369B0E5AEF}" type="presParOf" srcId="{B45BFF28-FD5E-4DAB-B774-D7C0553AF9BD}" destId="{E1337FA0-8C5B-40CC-96B1-BFA8470106A7}" srcOrd="6" destOrd="0" presId="urn:microsoft.com/office/officeart/2005/8/layout/pyramid2"/>
    <dgm:cxn modelId="{280BC107-FDB3-475E-90A9-993D5F4ECD82}" type="presParOf" srcId="{B45BFF28-FD5E-4DAB-B774-D7C0553AF9BD}" destId="{440ACA3D-D43D-4508-BA91-E8A765865C59}" srcOrd="7" destOrd="0" presId="urn:microsoft.com/office/officeart/2005/8/layout/pyramid2"/>
    <dgm:cxn modelId="{CBA6B684-E033-4DBC-81A5-23785962F2B4}" type="presParOf" srcId="{B45BFF28-FD5E-4DAB-B774-D7C0553AF9BD}" destId="{0EE1C487-6443-44C1-8848-8BE75AF297BE}" srcOrd="8" destOrd="0" presId="urn:microsoft.com/office/officeart/2005/8/layout/pyramid2"/>
    <dgm:cxn modelId="{D3CFD0B4-4D11-4C60-909C-040452B3D248}" type="presParOf" srcId="{B45BFF28-FD5E-4DAB-B774-D7C0553AF9BD}" destId="{849B4298-FF46-445A-98C3-675E5758A48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2BB850-6269-41E0-A993-2395BC035F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5D23649A-3C68-40F6-BF2A-347C1D0DD4E9}">
      <dgm:prSet phldrT="[文本]"/>
      <dgm:spPr/>
      <dgm:t>
        <a:bodyPr/>
        <a:lstStyle/>
        <a:p>
          <a:r>
            <a:rPr lang="en-US" altLang="en-US" dirty="0"/>
            <a:t>choose a </a:t>
          </a:r>
        </a:p>
        <a:p>
          <a:r>
            <a:rPr lang="en-US" altLang="en-US" dirty="0"/>
            <a:t>p-norm basis function</a:t>
          </a:r>
          <a:endParaRPr lang="zh-CN" altLang="en-US" dirty="0"/>
        </a:p>
      </dgm:t>
    </dgm:pt>
    <dgm:pt modelId="{D5AAB162-07BD-4D25-A470-9E4E31699404}" type="parTrans" cxnId="{0F82D9F0-8C2B-4156-A9F4-79F796629C92}">
      <dgm:prSet/>
      <dgm:spPr/>
      <dgm:t>
        <a:bodyPr/>
        <a:lstStyle/>
        <a:p>
          <a:endParaRPr lang="zh-CN" altLang="en-US"/>
        </a:p>
      </dgm:t>
    </dgm:pt>
    <dgm:pt modelId="{364B4E04-1F6B-45BE-9A0F-F41FB73809BC}" type="sibTrans" cxnId="{0F82D9F0-8C2B-4156-A9F4-79F796629C9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5A7EE9-6C40-4CE9-A1CC-69D854C439B8}">
          <dgm:prSet phldrT="[文本]" custT="1"/>
          <dgm:spPr/>
          <dgm:t>
            <a:bodyPr/>
            <a:lstStyle/>
            <a:p>
              <a:r>
                <a:rPr lang="en-US" altLang="en-US" sz="1800" dirty="0"/>
                <a:t>a radial basis function </a:t>
              </a:r>
              <a14:m>
                <m:oMath xmlns:m="http://schemas.openxmlformats.org/officeDocument/2006/math">
                  <m:r>
                    <a:rPr lang="en-US" altLang="en-US" sz="18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𝜑</m:t>
                  </m:r>
                </m:oMath>
              </a14:m>
              <a:endParaRPr lang="zh-CN" altLang="en-US" sz="1800" dirty="0"/>
            </a:p>
          </dgm:t>
        </dgm:pt>
      </mc:Choice>
      <mc:Fallback xmlns="">
        <dgm:pt modelId="{325A7EE9-6C40-4CE9-A1CC-69D854C439B8}">
          <dgm:prSet phldrT="[文本]" custT="1"/>
          <dgm:spPr/>
          <dgm:t>
            <a:bodyPr/>
            <a:lstStyle/>
            <a:p>
              <a:r>
                <a:rPr lang="en-US" altLang="en-US" sz="1800" dirty="0"/>
                <a:t>a radial basis function </a:t>
              </a:r>
              <a:r>
                <a:rPr lang="en-US" altLang="en-US" sz="18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𝜑</a:t>
              </a:r>
              <a:endParaRPr lang="zh-CN" altLang="en-US" sz="1800" dirty="0"/>
            </a:p>
          </dgm:t>
        </dgm:pt>
      </mc:Fallback>
    </mc:AlternateContent>
    <dgm:pt modelId="{18EAB448-041B-40C3-B48E-2D7D641F7F54}" type="parTrans" cxnId="{785FB458-3A9D-4950-A62A-7F14F5EF3855}">
      <dgm:prSet/>
      <dgm:spPr/>
      <dgm:t>
        <a:bodyPr/>
        <a:lstStyle/>
        <a:p>
          <a:endParaRPr lang="zh-CN" altLang="en-US"/>
        </a:p>
      </dgm:t>
    </dgm:pt>
    <dgm:pt modelId="{D0E88458-D574-44B5-BE0B-46737E064D12}" type="sibTrans" cxnId="{785FB458-3A9D-4950-A62A-7F14F5EF3855}">
      <dgm:prSet/>
      <dgm:spPr/>
      <dgm:t>
        <a:bodyPr/>
        <a:lstStyle/>
        <a:p>
          <a:endParaRPr lang="zh-CN" altLang="en-US"/>
        </a:p>
      </dgm:t>
    </dgm:pt>
    <dgm:pt modelId="{5206B1B4-6F12-4DBB-89A4-CB073461705E}" type="pres">
      <dgm:prSet presAssocID="{242BB850-6269-41E0-A993-2395BC035F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BC65820-98E2-4796-A225-477483FB2CFF}" type="pres">
      <dgm:prSet presAssocID="{5D23649A-3C68-40F6-BF2A-347C1D0DD4E9}" presName="gear1" presStyleLbl="node1" presStyleIdx="0" presStyleCnt="2" custLinFactNeighborX="6692" custLinFactNeighborY="24236">
        <dgm:presLayoutVars>
          <dgm:chMax val="1"/>
          <dgm:bulletEnabled val="1"/>
        </dgm:presLayoutVars>
      </dgm:prSet>
      <dgm:spPr/>
    </dgm:pt>
    <dgm:pt modelId="{C08F54DA-AF15-4E59-B010-E11CBD4879F9}" type="pres">
      <dgm:prSet presAssocID="{5D23649A-3C68-40F6-BF2A-347C1D0DD4E9}" presName="gear1srcNode" presStyleLbl="node1" presStyleIdx="0" presStyleCnt="2"/>
      <dgm:spPr/>
    </dgm:pt>
    <dgm:pt modelId="{F9E8FD33-6CEB-4D9B-A260-B059378C829B}" type="pres">
      <dgm:prSet presAssocID="{5D23649A-3C68-40F6-BF2A-347C1D0DD4E9}" presName="gear1dstNode" presStyleLbl="node1" presStyleIdx="0" presStyleCnt="2"/>
      <dgm:spPr/>
    </dgm:pt>
    <dgm:pt modelId="{1A7E3996-B8F9-4427-8784-39AE5356E9BC}" type="pres">
      <dgm:prSet presAssocID="{325A7EE9-6C40-4CE9-A1CC-69D854C439B8}" presName="gear2" presStyleLbl="node1" presStyleIdx="1" presStyleCnt="2" custLinFactNeighborX="38820" custLinFactNeighborY="-15479">
        <dgm:presLayoutVars>
          <dgm:chMax val="1"/>
          <dgm:bulletEnabled val="1"/>
        </dgm:presLayoutVars>
      </dgm:prSet>
      <dgm:spPr/>
    </dgm:pt>
    <dgm:pt modelId="{8594BC10-3A35-43D9-BC49-A32009214EC4}" type="pres">
      <dgm:prSet presAssocID="{325A7EE9-6C40-4CE9-A1CC-69D854C439B8}" presName="gear2srcNode" presStyleLbl="node1" presStyleIdx="1" presStyleCnt="2"/>
      <dgm:spPr/>
    </dgm:pt>
    <dgm:pt modelId="{C72AA515-EE7A-4553-B0CB-6AC408A07D86}" type="pres">
      <dgm:prSet presAssocID="{325A7EE9-6C40-4CE9-A1CC-69D854C439B8}" presName="gear2dstNode" presStyleLbl="node1" presStyleIdx="1" presStyleCnt="2"/>
      <dgm:spPr/>
    </dgm:pt>
    <dgm:pt modelId="{128ABA5E-3607-4E6E-86D6-95C92E2AA5BE}" type="pres">
      <dgm:prSet presAssocID="{364B4E04-1F6B-45BE-9A0F-F41FB73809BC}" presName="connector1" presStyleLbl="sibTrans2D1" presStyleIdx="0" presStyleCnt="2" custLinFactNeighborX="605" custLinFactNeighborY="18552"/>
      <dgm:spPr/>
    </dgm:pt>
    <dgm:pt modelId="{1B694844-419A-40C4-B14F-7AB5708E3304}" type="pres">
      <dgm:prSet presAssocID="{D0E88458-D574-44B5-BE0B-46737E064D12}" presName="connector2" presStyleLbl="sibTrans2D1" presStyleIdx="1" presStyleCnt="2" custLinFactNeighborX="28766" custLinFactNeighborY="-18623"/>
      <dgm:spPr/>
    </dgm:pt>
  </dgm:ptLst>
  <dgm:cxnLst>
    <dgm:cxn modelId="{4E5D0B0E-8658-4D26-A994-10D3FEE5B288}" type="presOf" srcId="{D0E88458-D574-44B5-BE0B-46737E064D12}" destId="{1B694844-419A-40C4-B14F-7AB5708E3304}" srcOrd="0" destOrd="0" presId="urn:microsoft.com/office/officeart/2005/8/layout/gear1"/>
    <dgm:cxn modelId="{59582A24-9AAF-4CAF-9353-DDFD96AFDCEF}" type="presOf" srcId="{5D23649A-3C68-40F6-BF2A-347C1D0DD4E9}" destId="{C08F54DA-AF15-4E59-B010-E11CBD4879F9}" srcOrd="1" destOrd="0" presId="urn:microsoft.com/office/officeart/2005/8/layout/gear1"/>
    <dgm:cxn modelId="{93F2D031-5009-43DE-B92F-F5B3528D98B2}" type="presOf" srcId="{325A7EE9-6C40-4CE9-A1CC-69D854C439B8}" destId="{8594BC10-3A35-43D9-BC49-A32009214EC4}" srcOrd="1" destOrd="0" presId="urn:microsoft.com/office/officeart/2005/8/layout/gear1"/>
    <dgm:cxn modelId="{CA56FB39-8500-4FBA-822A-F760984DF362}" type="presOf" srcId="{325A7EE9-6C40-4CE9-A1CC-69D854C439B8}" destId="{C72AA515-EE7A-4553-B0CB-6AC408A07D86}" srcOrd="2" destOrd="0" presId="urn:microsoft.com/office/officeart/2005/8/layout/gear1"/>
    <dgm:cxn modelId="{02A5F157-F276-4FF8-9770-6065D11D2FEC}" type="presOf" srcId="{364B4E04-1F6B-45BE-9A0F-F41FB73809BC}" destId="{128ABA5E-3607-4E6E-86D6-95C92E2AA5BE}" srcOrd="0" destOrd="0" presId="urn:microsoft.com/office/officeart/2005/8/layout/gear1"/>
    <dgm:cxn modelId="{785FB458-3A9D-4950-A62A-7F14F5EF3855}" srcId="{242BB850-6269-41E0-A993-2395BC035FB6}" destId="{325A7EE9-6C40-4CE9-A1CC-69D854C439B8}" srcOrd="1" destOrd="0" parTransId="{18EAB448-041B-40C3-B48E-2D7D641F7F54}" sibTransId="{D0E88458-D574-44B5-BE0B-46737E064D12}"/>
    <dgm:cxn modelId="{7E9B927A-7433-4EB4-A197-330A9B640C84}" type="presOf" srcId="{5D23649A-3C68-40F6-BF2A-347C1D0DD4E9}" destId="{F9E8FD33-6CEB-4D9B-A260-B059378C829B}" srcOrd="2" destOrd="0" presId="urn:microsoft.com/office/officeart/2005/8/layout/gear1"/>
    <dgm:cxn modelId="{00162A9B-323B-4045-8A8D-3D5363E1708A}" type="presOf" srcId="{242BB850-6269-41E0-A993-2395BC035FB6}" destId="{5206B1B4-6F12-4DBB-89A4-CB073461705E}" srcOrd="0" destOrd="0" presId="urn:microsoft.com/office/officeart/2005/8/layout/gear1"/>
    <dgm:cxn modelId="{904F13AB-CFE3-4D37-B38B-640E69C7627A}" type="presOf" srcId="{5D23649A-3C68-40F6-BF2A-347C1D0DD4E9}" destId="{FBC65820-98E2-4796-A225-477483FB2CFF}" srcOrd="0" destOrd="0" presId="urn:microsoft.com/office/officeart/2005/8/layout/gear1"/>
    <dgm:cxn modelId="{6D5927CE-6988-4CBB-9F3A-181251512354}" type="presOf" srcId="{325A7EE9-6C40-4CE9-A1CC-69D854C439B8}" destId="{1A7E3996-B8F9-4427-8784-39AE5356E9BC}" srcOrd="0" destOrd="0" presId="urn:microsoft.com/office/officeart/2005/8/layout/gear1"/>
    <dgm:cxn modelId="{0F82D9F0-8C2B-4156-A9F4-79F796629C92}" srcId="{242BB850-6269-41E0-A993-2395BC035FB6}" destId="{5D23649A-3C68-40F6-BF2A-347C1D0DD4E9}" srcOrd="0" destOrd="0" parTransId="{D5AAB162-07BD-4D25-A470-9E4E31699404}" sibTransId="{364B4E04-1F6B-45BE-9A0F-F41FB73809BC}"/>
    <dgm:cxn modelId="{5C99251F-FCE2-433B-8F54-73959FC0730A}" type="presParOf" srcId="{5206B1B4-6F12-4DBB-89A4-CB073461705E}" destId="{FBC65820-98E2-4796-A225-477483FB2CFF}" srcOrd="0" destOrd="0" presId="urn:microsoft.com/office/officeart/2005/8/layout/gear1"/>
    <dgm:cxn modelId="{90E6CF23-A562-4C10-8132-4D54885EA683}" type="presParOf" srcId="{5206B1B4-6F12-4DBB-89A4-CB073461705E}" destId="{C08F54DA-AF15-4E59-B010-E11CBD4879F9}" srcOrd="1" destOrd="0" presId="urn:microsoft.com/office/officeart/2005/8/layout/gear1"/>
    <dgm:cxn modelId="{B503F362-E49A-4EDC-A978-7D28C5A261FA}" type="presParOf" srcId="{5206B1B4-6F12-4DBB-89A4-CB073461705E}" destId="{F9E8FD33-6CEB-4D9B-A260-B059378C829B}" srcOrd="2" destOrd="0" presId="urn:microsoft.com/office/officeart/2005/8/layout/gear1"/>
    <dgm:cxn modelId="{4DBE0CB8-78F9-4AF2-B968-4541432827C7}" type="presParOf" srcId="{5206B1B4-6F12-4DBB-89A4-CB073461705E}" destId="{1A7E3996-B8F9-4427-8784-39AE5356E9BC}" srcOrd="3" destOrd="0" presId="urn:microsoft.com/office/officeart/2005/8/layout/gear1"/>
    <dgm:cxn modelId="{6636747B-C490-4C75-9CAB-4978B7E7378B}" type="presParOf" srcId="{5206B1B4-6F12-4DBB-89A4-CB073461705E}" destId="{8594BC10-3A35-43D9-BC49-A32009214EC4}" srcOrd="4" destOrd="0" presId="urn:microsoft.com/office/officeart/2005/8/layout/gear1"/>
    <dgm:cxn modelId="{885DDD66-4825-4B86-B5B3-5D0B191F82E9}" type="presParOf" srcId="{5206B1B4-6F12-4DBB-89A4-CB073461705E}" destId="{C72AA515-EE7A-4553-B0CB-6AC408A07D86}" srcOrd="5" destOrd="0" presId="urn:microsoft.com/office/officeart/2005/8/layout/gear1"/>
    <dgm:cxn modelId="{3970DFF2-79F7-4B2F-804C-CDF6D3EE4DC1}" type="presParOf" srcId="{5206B1B4-6F12-4DBB-89A4-CB073461705E}" destId="{128ABA5E-3607-4E6E-86D6-95C92E2AA5BE}" srcOrd="6" destOrd="0" presId="urn:microsoft.com/office/officeart/2005/8/layout/gear1"/>
    <dgm:cxn modelId="{D19766C1-F400-4FF5-9366-88B8ED1A2EEF}" type="presParOf" srcId="{5206B1B4-6F12-4DBB-89A4-CB073461705E}" destId="{1B694844-419A-40C4-B14F-7AB5708E3304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AEE961-E4B7-4BB3-9711-968AABBA978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EEB592F0-4C2E-4947-9E52-0B63002FCA6F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EEB592F0-4C2E-4947-9E52-0B63002FCA6F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𝑓_0</a:t>
              </a:r>
              <a:endParaRPr lang="zh-CN" altLang="en-US" sz="1400" dirty="0"/>
            </a:p>
          </dgm:t>
        </dgm:pt>
      </mc:Fallback>
    </mc:AlternateContent>
    <dgm:pt modelId="{2B9AD6B2-640B-4F9B-A1CF-FB15EC9D7755}" type="par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F4252870-9575-4460-B722-4224ADEFAB23}" type="sibTrans" cxnId="{D9D75BE0-EEC6-414B-B5AA-52C3B80E628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61780A6-99D6-426F-AFBD-9C4C68F61086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𝑘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|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)|</m:t>
                        </m:r>
                      </m:e>
                    </m:nary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D61780A6-99D6-426F-AFBD-9C4C68F61086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∑2_(𝑖=1)^𝑑▒〖∑26_(𝑘=1)^(𝑚_𝑖)▒</a:t>
              </a:r>
              <a:r>
                <a:rPr lang="zh-CN" altLang="en-US" sz="1800" b="0" i="0">
                  <a:latin typeface="Cambria Math" panose="02040503050406030204" pitchFamily="18" charset="0"/>
                  <a:ea typeface="宋体" pitchFamily="2" charset="-122"/>
                </a:rPr>
                <a:t>𝛼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_(𝑖_𝑘 ) |(𝑥_𝑖,𝑥_0^𝑖  )−(𝑥_(𝑖_𝑘 ),𝑥_0^𝑖)|〗</a:t>
              </a:r>
              <a:endParaRPr lang="zh-CN" altLang="en-US" sz="1400" dirty="0"/>
            </a:p>
          </dgm:t>
        </dgm:pt>
      </mc:Fallback>
    </mc:AlternateContent>
    <dgm:pt modelId="{83022D6A-B406-49D0-B93E-ACB885F388EB}" type="par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805BCD8A-39B5-4AB7-976F-DF82436CAB09}" type="sibTrans" cxnId="{D1C807F0-BE12-4CC5-BA66-21159032874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580435-E5DB-4418-AD3A-379A8C76FB0A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𝑘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𝑖𝑗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𝑖𝑗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|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𝑖𝑗</m:t>
                                </m:r>
                              </m:sup>
                            </m:sSub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𝑖𝑗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)|</m:t>
                        </m:r>
                      </m:e>
                    </m:nary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F1580435-E5DB-4418-AD3A-379A8C76FB0A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∑2</a:t>
              </a:r>
              <a:r>
                <a:rPr lang="en-US" altLang="zh-CN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1</a:t>
              </a:r>
              <a:r>
                <a:rPr lang="en-US" altLang="zh-CN" sz="180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𝑖</a:t>
              </a:r>
              <a:r>
                <a:rPr lang="en-US" altLang="zh-CN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≤𝑗≤𝑑)▒〖∑2_(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𝑘=1)^(𝑚_𝑖𝑗)▒</a:t>
              </a:r>
              <a:r>
                <a:rPr lang="zh-CN" altLang="en-US" sz="1800" b="0" i="0">
                  <a:latin typeface="Cambria Math" panose="02040503050406030204" pitchFamily="18" charset="0"/>
                  <a:ea typeface="宋体" pitchFamily="2" charset="-122"/>
                </a:rPr>
                <a:t>𝛼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_(〖𝑖𝑗〗_𝑘 ) |(𝑥_𝑖,𝑥_𝑗,𝑥_0^𝑖𝑗  )−(𝑥_(𝑖_𝑘 ),𝑥_(𝑗_𝑘 ),𝑥_0^𝑖𝑗)|〗</a:t>
              </a:r>
              <a:endParaRPr lang="zh-CN" altLang="en-US" sz="1400" dirty="0"/>
            </a:p>
          </dgm:t>
        </dgm:pt>
      </mc:Fallback>
    </mc:AlternateContent>
    <dgm:pt modelId="{E2E21C87-8472-48ED-92BE-10F85FC86DC2}" type="par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8553E861-8267-46C2-BFB7-FB898F2A4A80}" type="sibTrans" cxnId="{CA06A797-6BFB-4D3C-A473-4C78BC9D2DD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3ED96B-5993-4387-B3A1-21AC70313A84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…</m:t>
                    </m:r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FC3ED96B-5993-4387-B3A1-21AC70313A84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…</a:t>
              </a:r>
              <a:endParaRPr lang="zh-CN" altLang="en-US" sz="1400" dirty="0"/>
            </a:p>
          </dgm:t>
        </dgm:pt>
      </mc:Fallback>
    </mc:AlternateContent>
    <dgm:pt modelId="{2D7F58F1-41F8-4BD2-9DC5-8B4484647D51}" type="par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12EFEC7D-462C-4AF8-BA20-18B67AFEFF50}" type="sibTrans" cxnId="{01F07A0B-D808-4A30-B43C-B9FED5F7D9F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36B3E73-2224-4216-9657-351801E44D23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12…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𝑑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12…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𝑑</m:t>
                            </m:r>
                          </m:sub>
                        </m:sSub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|(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 −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)|</m:t>
                    </m:r>
                  </m:oMath>
                </m:oMathPara>
              </a14:m>
              <a:endParaRPr lang="zh-CN" altLang="en-US" sz="1800" dirty="0"/>
            </a:p>
          </dgm:t>
        </dgm:pt>
      </mc:Choice>
      <mc:Fallback xmlns="">
        <dgm:pt modelId="{936B3E73-2224-4216-9657-351801E44D23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∑2_(𝑘=1)^(𝑚_(12…𝑑))▒</a:t>
              </a:r>
              <a:r>
                <a:rPr lang="zh-CN" altLang="en-US" sz="1800" b="0" i="0">
                  <a:latin typeface="Cambria Math" panose="02040503050406030204" pitchFamily="18" charset="0"/>
                  <a:ea typeface="宋体" pitchFamily="2" charset="-122"/>
                </a:rPr>
                <a:t>𝛼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_(12…𝑑) |(𝑥 − 𝑥_𝑘)|</a:t>
              </a:r>
              <a:endParaRPr lang="zh-CN" altLang="en-US" sz="1800" dirty="0"/>
            </a:p>
          </dgm:t>
        </dgm:pt>
      </mc:Fallback>
    </mc:AlternateContent>
    <dgm:pt modelId="{05859AED-BF13-4555-91D6-226E1A389BD3}" type="par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72B54690-9AF0-45EF-B312-B00F0EB81AF2}" type="sib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AC591F5D-B17C-41B3-B92C-2AD603C4773F}" type="pres">
      <dgm:prSet presAssocID="{6FAEE961-E4B7-4BB3-9711-968AABBA978D}" presName="compositeShape" presStyleCnt="0">
        <dgm:presLayoutVars>
          <dgm:dir/>
          <dgm:resizeHandles/>
        </dgm:presLayoutVars>
      </dgm:prSet>
      <dgm:spPr/>
    </dgm:pt>
    <dgm:pt modelId="{535ABA8C-542B-4DEF-8ECB-5663744C7242}" type="pres">
      <dgm:prSet presAssocID="{6FAEE961-E4B7-4BB3-9711-968AABBA978D}" presName="pyramid" presStyleLbl="node1" presStyleIdx="0" presStyleCnt="1" custAng="10800000"/>
      <dgm:spPr/>
    </dgm:pt>
    <dgm:pt modelId="{B45BFF28-FD5E-4DAB-B774-D7C0553AF9BD}" type="pres">
      <dgm:prSet presAssocID="{6FAEE961-E4B7-4BB3-9711-968AABBA978D}" presName="theList" presStyleCnt="0"/>
      <dgm:spPr/>
    </dgm:pt>
    <dgm:pt modelId="{3190B8D7-A665-4DD4-BAE6-8F113EE8E0FC}" type="pres">
      <dgm:prSet presAssocID="{EEB592F0-4C2E-4947-9E52-0B63002FCA6F}" presName="aNode" presStyleLbl="fgAcc1" presStyleIdx="0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BA636BDC-2D6D-4C69-A257-3ADCC79DBBA8}" type="pres">
      <dgm:prSet presAssocID="{EEB592F0-4C2E-4947-9E52-0B63002FCA6F}" presName="aSpace" presStyleCnt="0"/>
      <dgm:spPr/>
    </dgm:pt>
    <dgm:pt modelId="{750819D5-1D51-4C4A-87C0-3C429A59B45E}" type="pres">
      <dgm:prSet presAssocID="{D61780A6-99D6-426F-AFBD-9C4C68F61086}" presName="aNode" presStyleLbl="fgAcc1" presStyleIdx="1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E12BDC3E-6952-4223-9D3E-0E535EE52500}" type="pres">
      <dgm:prSet presAssocID="{D61780A6-99D6-426F-AFBD-9C4C68F61086}" presName="aSpace" presStyleCnt="0"/>
      <dgm:spPr/>
    </dgm:pt>
    <dgm:pt modelId="{7D8C5BF4-7E81-456C-AC72-5BB1CBBEB700}" type="pres">
      <dgm:prSet presAssocID="{F1580435-E5DB-4418-AD3A-379A8C76FB0A}" presName="aNode" presStyleLbl="fgAcc1" presStyleIdx="2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2EF85EEC-A131-4305-AE78-E8744C207128}" type="pres">
      <dgm:prSet presAssocID="{F1580435-E5DB-4418-AD3A-379A8C76FB0A}" presName="aSpace" presStyleCnt="0"/>
      <dgm:spPr/>
    </dgm:pt>
    <dgm:pt modelId="{E1337FA0-8C5B-40CC-96B1-BFA8470106A7}" type="pres">
      <dgm:prSet presAssocID="{FC3ED96B-5993-4387-B3A1-21AC70313A84}" presName="aNode" presStyleLbl="fgAcc1" presStyleIdx="3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440ACA3D-D43D-4508-BA91-E8A765865C59}" type="pres">
      <dgm:prSet presAssocID="{FC3ED96B-5993-4387-B3A1-21AC70313A84}" presName="aSpace" presStyleCnt="0"/>
      <dgm:spPr/>
    </dgm:pt>
    <dgm:pt modelId="{0EE1C487-6443-44C1-8848-8BE75AF297BE}" type="pres">
      <dgm:prSet presAssocID="{936B3E73-2224-4216-9657-351801E44D23}" presName="aNode" presStyleLbl="fgAcc1" presStyleIdx="4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849B4298-FF46-445A-98C3-675E5758A48D}" type="pres">
      <dgm:prSet presAssocID="{936B3E73-2224-4216-9657-351801E44D23}" presName="aSpace" presStyleCnt="0"/>
      <dgm:spPr/>
    </dgm:pt>
  </dgm:ptLst>
  <dgm:cxnLst>
    <dgm:cxn modelId="{4F9C0403-CA16-45A6-80BE-531B306F1929}" type="presOf" srcId="{6FAEE961-E4B7-4BB3-9711-968AABBA978D}" destId="{AC591F5D-B17C-41B3-B92C-2AD603C4773F}" srcOrd="0" destOrd="0" presId="urn:microsoft.com/office/officeart/2005/8/layout/pyramid2"/>
    <dgm:cxn modelId="{01F07A0B-D808-4A30-B43C-B9FED5F7D9F1}" srcId="{6FAEE961-E4B7-4BB3-9711-968AABBA978D}" destId="{FC3ED96B-5993-4387-B3A1-21AC70313A84}" srcOrd="3" destOrd="0" parTransId="{2D7F58F1-41F8-4BD2-9DC5-8B4484647D51}" sibTransId="{12EFEC7D-462C-4AF8-BA20-18B67AFEFF50}"/>
    <dgm:cxn modelId="{D7056A10-36A1-4D2D-A35A-DEAC3627D3B5}" type="presOf" srcId="{FC3ED96B-5993-4387-B3A1-21AC70313A84}" destId="{E1337FA0-8C5B-40CC-96B1-BFA8470106A7}" srcOrd="0" destOrd="0" presId="urn:microsoft.com/office/officeart/2005/8/layout/pyramid2"/>
    <dgm:cxn modelId="{5B995B42-6740-4FAD-A343-95560338656A}" type="presOf" srcId="{EEB592F0-4C2E-4947-9E52-0B63002FCA6F}" destId="{3190B8D7-A665-4DD4-BAE6-8F113EE8E0FC}" srcOrd="0" destOrd="0" presId="urn:microsoft.com/office/officeart/2005/8/layout/pyramid2"/>
    <dgm:cxn modelId="{11A31C4A-2FA4-4397-AB7C-8A07B0D549FA}" type="presOf" srcId="{D61780A6-99D6-426F-AFBD-9C4C68F61086}" destId="{750819D5-1D51-4C4A-87C0-3C429A59B45E}" srcOrd="0" destOrd="0" presId="urn:microsoft.com/office/officeart/2005/8/layout/pyramid2"/>
    <dgm:cxn modelId="{24A0C983-DE3A-424A-873A-5B8CA4341AFF}" type="presOf" srcId="{936B3E73-2224-4216-9657-351801E44D23}" destId="{0EE1C487-6443-44C1-8848-8BE75AF297BE}" srcOrd="0" destOrd="0" presId="urn:microsoft.com/office/officeart/2005/8/layout/pyramid2"/>
    <dgm:cxn modelId="{CA06A797-6BFB-4D3C-A473-4C78BC9D2DDC}" srcId="{6FAEE961-E4B7-4BB3-9711-968AABBA978D}" destId="{F1580435-E5DB-4418-AD3A-379A8C76FB0A}" srcOrd="2" destOrd="0" parTransId="{E2E21C87-8472-48ED-92BE-10F85FC86DC2}" sibTransId="{8553E861-8267-46C2-BFB7-FB898F2A4A80}"/>
    <dgm:cxn modelId="{3578E4C6-EE99-4116-8E14-0A515A40B709}" srcId="{6FAEE961-E4B7-4BB3-9711-968AABBA978D}" destId="{936B3E73-2224-4216-9657-351801E44D23}" srcOrd="4" destOrd="0" parTransId="{05859AED-BF13-4555-91D6-226E1A389BD3}" sibTransId="{72B54690-9AF0-45EF-B312-B00F0EB81AF2}"/>
    <dgm:cxn modelId="{D9D75BE0-EEC6-414B-B5AA-52C3B80E6288}" srcId="{6FAEE961-E4B7-4BB3-9711-968AABBA978D}" destId="{EEB592F0-4C2E-4947-9E52-0B63002FCA6F}" srcOrd="0" destOrd="0" parTransId="{2B9AD6B2-640B-4F9B-A1CF-FB15EC9D7755}" sibTransId="{F4252870-9575-4460-B722-4224ADEFAB23}"/>
    <dgm:cxn modelId="{D1C807F0-BE12-4CC5-BA66-21159032874E}" srcId="{6FAEE961-E4B7-4BB3-9711-968AABBA978D}" destId="{D61780A6-99D6-426F-AFBD-9C4C68F61086}" srcOrd="1" destOrd="0" parTransId="{83022D6A-B406-49D0-B93E-ACB885F388EB}" sibTransId="{805BCD8A-39B5-4AB7-976F-DF82436CAB09}"/>
    <dgm:cxn modelId="{82060FFA-C5C0-4EDB-A33F-305AA20C1475}" type="presOf" srcId="{F1580435-E5DB-4418-AD3A-379A8C76FB0A}" destId="{7D8C5BF4-7E81-456C-AC72-5BB1CBBEB700}" srcOrd="0" destOrd="0" presId="urn:microsoft.com/office/officeart/2005/8/layout/pyramid2"/>
    <dgm:cxn modelId="{08D717A7-56DE-41A7-98A6-0D90148ADA3C}" type="presParOf" srcId="{AC591F5D-B17C-41B3-B92C-2AD603C4773F}" destId="{535ABA8C-542B-4DEF-8ECB-5663744C7242}" srcOrd="0" destOrd="0" presId="urn:microsoft.com/office/officeart/2005/8/layout/pyramid2"/>
    <dgm:cxn modelId="{C1F9723D-2944-40E0-8B6F-C000C8806B82}" type="presParOf" srcId="{AC591F5D-B17C-41B3-B92C-2AD603C4773F}" destId="{B45BFF28-FD5E-4DAB-B774-D7C0553AF9BD}" srcOrd="1" destOrd="0" presId="urn:microsoft.com/office/officeart/2005/8/layout/pyramid2"/>
    <dgm:cxn modelId="{D25407CC-179F-49D6-AB35-1CBE6453C767}" type="presParOf" srcId="{B45BFF28-FD5E-4DAB-B774-D7C0553AF9BD}" destId="{3190B8D7-A665-4DD4-BAE6-8F113EE8E0FC}" srcOrd="0" destOrd="0" presId="urn:microsoft.com/office/officeart/2005/8/layout/pyramid2"/>
    <dgm:cxn modelId="{89071751-A551-4BEF-86D7-518770D23031}" type="presParOf" srcId="{B45BFF28-FD5E-4DAB-B774-D7C0553AF9BD}" destId="{BA636BDC-2D6D-4C69-A257-3ADCC79DBBA8}" srcOrd="1" destOrd="0" presId="urn:microsoft.com/office/officeart/2005/8/layout/pyramid2"/>
    <dgm:cxn modelId="{1F02CB95-6F98-4728-9C57-A17B09CF0DA5}" type="presParOf" srcId="{B45BFF28-FD5E-4DAB-B774-D7C0553AF9BD}" destId="{750819D5-1D51-4C4A-87C0-3C429A59B45E}" srcOrd="2" destOrd="0" presId="urn:microsoft.com/office/officeart/2005/8/layout/pyramid2"/>
    <dgm:cxn modelId="{19325A40-7CDD-4E78-BE5F-5534251B399C}" type="presParOf" srcId="{B45BFF28-FD5E-4DAB-B774-D7C0553AF9BD}" destId="{E12BDC3E-6952-4223-9D3E-0E535EE52500}" srcOrd="3" destOrd="0" presId="urn:microsoft.com/office/officeart/2005/8/layout/pyramid2"/>
    <dgm:cxn modelId="{280D6F76-B75F-455F-A75E-1A948BC72360}" type="presParOf" srcId="{B45BFF28-FD5E-4DAB-B774-D7C0553AF9BD}" destId="{7D8C5BF4-7E81-456C-AC72-5BB1CBBEB700}" srcOrd="4" destOrd="0" presId="urn:microsoft.com/office/officeart/2005/8/layout/pyramid2"/>
    <dgm:cxn modelId="{EB2B8A3E-8E95-4C85-8A12-F477AF59567B}" type="presParOf" srcId="{B45BFF28-FD5E-4DAB-B774-D7C0553AF9BD}" destId="{2EF85EEC-A131-4305-AE78-E8744C207128}" srcOrd="5" destOrd="0" presId="urn:microsoft.com/office/officeart/2005/8/layout/pyramid2"/>
    <dgm:cxn modelId="{2EA2A7C6-B080-4346-93A6-EF369B0E5AEF}" type="presParOf" srcId="{B45BFF28-FD5E-4DAB-B774-D7C0553AF9BD}" destId="{E1337FA0-8C5B-40CC-96B1-BFA8470106A7}" srcOrd="6" destOrd="0" presId="urn:microsoft.com/office/officeart/2005/8/layout/pyramid2"/>
    <dgm:cxn modelId="{280BC107-FDB3-475E-90A9-993D5F4ECD82}" type="presParOf" srcId="{B45BFF28-FD5E-4DAB-B774-D7C0553AF9BD}" destId="{440ACA3D-D43D-4508-BA91-E8A765865C59}" srcOrd="7" destOrd="0" presId="urn:microsoft.com/office/officeart/2005/8/layout/pyramid2"/>
    <dgm:cxn modelId="{CBA6B684-E033-4DBC-81A5-23785962F2B4}" type="presParOf" srcId="{B45BFF28-FD5E-4DAB-B774-D7C0553AF9BD}" destId="{0EE1C487-6443-44C1-8848-8BE75AF297BE}" srcOrd="8" destOrd="0" presId="urn:microsoft.com/office/officeart/2005/8/layout/pyramid2"/>
    <dgm:cxn modelId="{D3CFD0B4-4D11-4C60-909C-040452B3D248}" type="presParOf" srcId="{B45BFF28-FD5E-4DAB-B774-D7C0553AF9BD}" destId="{849B4298-FF46-445A-98C3-675E5758A48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D55A690-49E5-4804-8806-B0FBE8805434}" type="doc">
      <dgm:prSet loTypeId="urn:microsoft.com/office/officeart/2005/8/layout/hierarchy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96D60C-C71A-4F18-BFD9-89420F552280}">
      <dgm:prSet phldrT="[文本]" custT="1"/>
      <dgm:spPr/>
      <dgm:t>
        <a:bodyPr/>
        <a:lstStyle/>
        <a:p>
          <a:r>
            <a:rPr lang="en-US" altLang="zh-CN" sz="2400" kern="1200" dirty="0">
              <a:latin typeface="Tw Cen MT"/>
              <a:ea typeface="华文仿宋" panose="02010600040101010101" pitchFamily="2" charset="-122"/>
              <a:cs typeface="+mn-cs"/>
            </a:rPr>
            <a:t>Exponential</a:t>
          </a:r>
        </a:p>
        <a:p>
          <a:endParaRPr lang="en-US" altLang="zh-CN" sz="2000" kern="1200" dirty="0">
            <a:latin typeface="Tw Cen MT"/>
            <a:ea typeface="华文仿宋" panose="02010600040101010101" pitchFamily="2" charset="-122"/>
            <a:cs typeface="+mn-cs"/>
          </a:endParaRPr>
        </a:p>
        <a:p>
          <a:endParaRPr lang="en-US" altLang="zh-CN" sz="2000" kern="1200" dirty="0">
            <a:latin typeface="Tw Cen MT"/>
            <a:ea typeface="华文仿宋" panose="02010600040101010101" pitchFamily="2" charset="-122"/>
            <a:cs typeface="+mn-cs"/>
          </a:endParaRPr>
        </a:p>
        <a:p>
          <a:r>
            <a:rPr lang="en-US" altLang="zh-CN" sz="2000" kern="1200" dirty="0">
              <a:latin typeface="Tw Cen MT"/>
              <a:ea typeface="华文仿宋" panose="02010600040101010101" pitchFamily="2" charset="-122"/>
              <a:cs typeface="+mn-cs"/>
            </a:rPr>
            <a:t> </a:t>
          </a:r>
          <a:r>
            <a:rPr lang="en-US" altLang="zh-CN" sz="2400" kern="1200" dirty="0">
              <a:latin typeface="Tw Cen MT"/>
              <a:ea typeface="华文仿宋" panose="02010600040101010101" pitchFamily="2" charset="-122"/>
              <a:cs typeface="+mn-cs"/>
            </a:rPr>
            <a:t>polynomial</a:t>
          </a:r>
          <a:endParaRPr lang="zh-CN" altLang="en-US" sz="2400" dirty="0"/>
        </a:p>
      </dgm:t>
    </dgm:pt>
    <dgm:pt modelId="{B74744DA-D00C-46CC-8ECF-AAC7A338086D}" type="parTrans" cxnId="{8B9974B5-9A56-4DFC-976E-63D61ABA69C6}">
      <dgm:prSet/>
      <dgm:spPr/>
      <dgm:t>
        <a:bodyPr/>
        <a:lstStyle/>
        <a:p>
          <a:endParaRPr lang="zh-CN" altLang="en-US"/>
        </a:p>
      </dgm:t>
    </dgm:pt>
    <dgm:pt modelId="{4CC9F3A9-8818-4412-905A-592F0BECBEE9}" type="sibTrans" cxnId="{8B9974B5-9A56-4DFC-976E-63D61ABA69C6}">
      <dgm:prSet/>
      <dgm:spPr/>
      <dgm:t>
        <a:bodyPr/>
        <a:lstStyle/>
        <a:p>
          <a:endParaRPr lang="zh-CN" altLang="en-US"/>
        </a:p>
      </dgm:t>
    </dgm:pt>
    <dgm:pt modelId="{69AF06AB-B435-49C2-BB21-9277130E3969}">
      <dgm:prSet phldrT="[文本]" custT="1"/>
      <dgm:spPr/>
      <dgm:t>
        <a:bodyPr/>
        <a:lstStyle/>
        <a:p>
          <a:r>
            <a:rPr lang="en-US" altLang="zh-CN" sz="2400" dirty="0"/>
            <a:t>Non-existing correlations be eliminated</a:t>
          </a:r>
          <a:endParaRPr lang="zh-CN" altLang="en-US" sz="2400" dirty="0"/>
        </a:p>
      </dgm:t>
    </dgm:pt>
    <dgm:pt modelId="{F5EE266A-D04C-417E-ACCD-673030043D9B}" type="parTrans" cxnId="{432E2D25-9BC8-4DEB-93EB-4DBE3110A9B7}">
      <dgm:prSet/>
      <dgm:spPr/>
      <dgm:t>
        <a:bodyPr/>
        <a:lstStyle/>
        <a:p>
          <a:endParaRPr lang="zh-CN" altLang="en-US"/>
        </a:p>
      </dgm:t>
    </dgm:pt>
    <dgm:pt modelId="{3EC9350C-E944-4B9B-88EE-8D7F9093B044}" type="sibTrans" cxnId="{432E2D25-9BC8-4DEB-93EB-4DBE3110A9B7}">
      <dgm:prSet/>
      <dgm:spPr/>
      <dgm:t>
        <a:bodyPr/>
        <a:lstStyle/>
        <a:p>
          <a:endParaRPr lang="zh-CN" altLang="en-US"/>
        </a:p>
      </dgm:t>
    </dgm:pt>
    <dgm:pt modelId="{CFAB18EA-9919-419D-9A65-B4F45B77FE80}">
      <dgm:prSet phldrT="[文本]" custT="1"/>
      <dgm:spPr/>
      <dgm:t>
        <a:bodyPr/>
        <a:lstStyle/>
        <a:p>
          <a:r>
            <a:rPr lang="en-US" altLang="zh-CN" sz="2400" kern="1200" dirty="0">
              <a:latin typeface="Tw Cen MT"/>
              <a:ea typeface="华文仿宋" panose="02010600040101010101" pitchFamily="2" charset="-122"/>
              <a:cs typeface="+mn-cs"/>
            </a:rPr>
            <a:t>Sample points reused </a:t>
          </a:r>
          <a:endParaRPr lang="zh-CN" altLang="en-US" sz="2400" kern="1200" dirty="0">
            <a:latin typeface="Tw Cen MT"/>
            <a:ea typeface="华文仿宋" panose="02010600040101010101" pitchFamily="2" charset="-122"/>
            <a:cs typeface="+mn-cs"/>
          </a:endParaRPr>
        </a:p>
      </dgm:t>
    </dgm:pt>
    <dgm:pt modelId="{DB4C5CDD-9A2A-4062-8686-D7282376704B}" type="parTrans" cxnId="{729F6050-FBE6-4D56-A8E1-AE41FBF8CC38}">
      <dgm:prSet/>
      <dgm:spPr/>
      <dgm:t>
        <a:bodyPr/>
        <a:lstStyle/>
        <a:p>
          <a:endParaRPr lang="zh-CN" altLang="en-US"/>
        </a:p>
      </dgm:t>
    </dgm:pt>
    <dgm:pt modelId="{AC103E5A-0839-41CC-9B1A-C0F592E3D1F2}" type="sibTrans" cxnId="{729F6050-FBE6-4D56-A8E1-AE41FBF8CC38}">
      <dgm:prSet/>
      <dgm:spPr/>
      <dgm:t>
        <a:bodyPr/>
        <a:lstStyle/>
        <a:p>
          <a:endParaRPr lang="zh-CN" altLang="en-US"/>
        </a:p>
      </dgm:t>
    </dgm:pt>
    <dgm:pt modelId="{957D6FCD-5B56-4F9D-92B2-4E4E2BF86754}">
      <dgm:prSet phldrT="[文本]" custT="1"/>
      <dgm:spPr/>
      <dgm:t>
        <a:bodyPr/>
        <a:lstStyle/>
        <a:p>
          <a:r>
            <a:rPr lang="en-US" altLang="en-US" sz="2400" kern="1200" dirty="0">
              <a:latin typeface="Tw Cen MT"/>
              <a:ea typeface="华文仿宋" panose="02010600040101010101" pitchFamily="2" charset="-122"/>
              <a:cs typeface="+mn-cs"/>
            </a:rPr>
            <a:t>Degree of nonlinearity related</a:t>
          </a:r>
          <a:endParaRPr lang="zh-CN" altLang="en-US" sz="2400" kern="1200" dirty="0">
            <a:latin typeface="Tw Cen MT"/>
            <a:ea typeface="华文仿宋" panose="02010600040101010101" pitchFamily="2" charset="-122"/>
            <a:cs typeface="+mn-cs"/>
          </a:endParaRPr>
        </a:p>
      </dgm:t>
    </dgm:pt>
    <dgm:pt modelId="{89DDADA1-5934-4E30-A48F-EF16514692F1}" type="parTrans" cxnId="{4CDA5331-E5F1-475D-BE9D-03DFED01694C}">
      <dgm:prSet/>
      <dgm:spPr/>
      <dgm:t>
        <a:bodyPr/>
        <a:lstStyle/>
        <a:p>
          <a:endParaRPr lang="zh-CN" altLang="en-US"/>
        </a:p>
      </dgm:t>
    </dgm:pt>
    <dgm:pt modelId="{9C177AF4-EE92-4604-A873-EA3B9EFF5C01}" type="sibTrans" cxnId="{4CDA5331-E5F1-475D-BE9D-03DFED01694C}">
      <dgm:prSet/>
      <dgm:spPr/>
      <dgm:t>
        <a:bodyPr/>
        <a:lstStyle/>
        <a:p>
          <a:endParaRPr lang="zh-CN" altLang="en-US"/>
        </a:p>
      </dgm:t>
    </dgm:pt>
    <dgm:pt modelId="{FBBDF021-A5BE-4140-B514-F4104AC56AB5}" type="pres">
      <dgm:prSet presAssocID="{BD55A690-49E5-4804-8806-B0FBE880543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5658A7-8AD7-4AA9-B442-E9DDAF93358C}" type="pres">
      <dgm:prSet presAssocID="{9E96D60C-C71A-4F18-BFD9-89420F552280}" presName="vertOne" presStyleCnt="0"/>
      <dgm:spPr/>
    </dgm:pt>
    <dgm:pt modelId="{B5D36B98-4070-4DA0-8EE3-7C3B3EA6ABFB}" type="pres">
      <dgm:prSet presAssocID="{9E96D60C-C71A-4F18-BFD9-89420F552280}" presName="txOne" presStyleLbl="node0" presStyleIdx="0" presStyleCnt="4">
        <dgm:presLayoutVars>
          <dgm:chPref val="3"/>
        </dgm:presLayoutVars>
      </dgm:prSet>
      <dgm:spPr/>
    </dgm:pt>
    <dgm:pt modelId="{B3B77DAB-EB53-44FD-BBD3-699626FE3C48}" type="pres">
      <dgm:prSet presAssocID="{9E96D60C-C71A-4F18-BFD9-89420F552280}" presName="horzOne" presStyleCnt="0"/>
      <dgm:spPr/>
    </dgm:pt>
    <dgm:pt modelId="{82D8AF51-412B-4905-914E-CDBB571CE245}" type="pres">
      <dgm:prSet presAssocID="{4CC9F3A9-8818-4412-905A-592F0BECBEE9}" presName="sibSpaceOne" presStyleCnt="0"/>
      <dgm:spPr/>
    </dgm:pt>
    <dgm:pt modelId="{6BDA85C6-722A-45FF-8BD9-D595A4AB0F35}" type="pres">
      <dgm:prSet presAssocID="{69AF06AB-B435-49C2-BB21-9277130E3969}" presName="vertOne" presStyleCnt="0"/>
      <dgm:spPr/>
    </dgm:pt>
    <dgm:pt modelId="{61D087FB-251F-436F-8D76-2CB538BA3600}" type="pres">
      <dgm:prSet presAssocID="{69AF06AB-B435-49C2-BB21-9277130E3969}" presName="txOne" presStyleLbl="node0" presStyleIdx="1" presStyleCnt="4">
        <dgm:presLayoutVars>
          <dgm:chPref val="3"/>
        </dgm:presLayoutVars>
      </dgm:prSet>
      <dgm:spPr/>
    </dgm:pt>
    <dgm:pt modelId="{6C2D15A3-7861-4A88-868D-6A0310ED7C75}" type="pres">
      <dgm:prSet presAssocID="{69AF06AB-B435-49C2-BB21-9277130E3969}" presName="horzOne" presStyleCnt="0"/>
      <dgm:spPr/>
    </dgm:pt>
    <dgm:pt modelId="{9DA40EF9-B524-44A5-A68B-7333740B2F6F}" type="pres">
      <dgm:prSet presAssocID="{3EC9350C-E944-4B9B-88EE-8D7F9093B044}" presName="sibSpaceOne" presStyleCnt="0"/>
      <dgm:spPr/>
    </dgm:pt>
    <dgm:pt modelId="{F4858F93-9627-4359-972D-74935F686B48}" type="pres">
      <dgm:prSet presAssocID="{CFAB18EA-9919-419D-9A65-B4F45B77FE80}" presName="vertOne" presStyleCnt="0"/>
      <dgm:spPr/>
    </dgm:pt>
    <dgm:pt modelId="{9D7E939F-6461-44ED-94D7-F6BBF60992E4}" type="pres">
      <dgm:prSet presAssocID="{CFAB18EA-9919-419D-9A65-B4F45B77FE80}" presName="txOne" presStyleLbl="node0" presStyleIdx="2" presStyleCnt="4">
        <dgm:presLayoutVars>
          <dgm:chPref val="3"/>
        </dgm:presLayoutVars>
      </dgm:prSet>
      <dgm:spPr/>
    </dgm:pt>
    <dgm:pt modelId="{37548873-2AD1-4815-8CD5-8D8CEECD05A1}" type="pres">
      <dgm:prSet presAssocID="{CFAB18EA-9919-419D-9A65-B4F45B77FE80}" presName="horzOne" presStyleCnt="0"/>
      <dgm:spPr/>
    </dgm:pt>
    <dgm:pt modelId="{58D80610-75C8-47C1-93E7-13561365CC4D}" type="pres">
      <dgm:prSet presAssocID="{AC103E5A-0839-41CC-9B1A-C0F592E3D1F2}" presName="sibSpaceOne" presStyleCnt="0"/>
      <dgm:spPr/>
    </dgm:pt>
    <dgm:pt modelId="{184F76C3-C820-4385-953B-4AB1978959C7}" type="pres">
      <dgm:prSet presAssocID="{957D6FCD-5B56-4F9D-92B2-4E4E2BF86754}" presName="vertOne" presStyleCnt="0"/>
      <dgm:spPr/>
    </dgm:pt>
    <dgm:pt modelId="{F602DE3A-901E-4EDA-8713-9A644832AC12}" type="pres">
      <dgm:prSet presAssocID="{957D6FCD-5B56-4F9D-92B2-4E4E2BF86754}" presName="txOne" presStyleLbl="node0" presStyleIdx="3" presStyleCnt="4">
        <dgm:presLayoutVars>
          <dgm:chPref val="3"/>
        </dgm:presLayoutVars>
      </dgm:prSet>
      <dgm:spPr/>
    </dgm:pt>
    <dgm:pt modelId="{C812CEE8-1D52-4C38-902A-97434A55ADC0}" type="pres">
      <dgm:prSet presAssocID="{957D6FCD-5B56-4F9D-92B2-4E4E2BF86754}" presName="horzOne" presStyleCnt="0"/>
      <dgm:spPr/>
    </dgm:pt>
  </dgm:ptLst>
  <dgm:cxnLst>
    <dgm:cxn modelId="{432E2D25-9BC8-4DEB-93EB-4DBE3110A9B7}" srcId="{BD55A690-49E5-4804-8806-B0FBE8805434}" destId="{69AF06AB-B435-49C2-BB21-9277130E3969}" srcOrd="1" destOrd="0" parTransId="{F5EE266A-D04C-417E-ACCD-673030043D9B}" sibTransId="{3EC9350C-E944-4B9B-88EE-8D7F9093B044}"/>
    <dgm:cxn modelId="{4CDA5331-E5F1-475D-BE9D-03DFED01694C}" srcId="{BD55A690-49E5-4804-8806-B0FBE8805434}" destId="{957D6FCD-5B56-4F9D-92B2-4E4E2BF86754}" srcOrd="3" destOrd="0" parTransId="{89DDADA1-5934-4E30-A48F-EF16514692F1}" sibTransId="{9C177AF4-EE92-4604-A873-EA3B9EFF5C01}"/>
    <dgm:cxn modelId="{BB773935-2B48-47AF-AB8D-A3F70453B965}" type="presOf" srcId="{957D6FCD-5B56-4F9D-92B2-4E4E2BF86754}" destId="{F602DE3A-901E-4EDA-8713-9A644832AC12}" srcOrd="0" destOrd="0" presId="urn:microsoft.com/office/officeart/2005/8/layout/hierarchy4"/>
    <dgm:cxn modelId="{8F791C41-8D62-4CCF-B30D-9BA647FF75EB}" type="presOf" srcId="{CFAB18EA-9919-419D-9A65-B4F45B77FE80}" destId="{9D7E939F-6461-44ED-94D7-F6BBF60992E4}" srcOrd="0" destOrd="0" presId="urn:microsoft.com/office/officeart/2005/8/layout/hierarchy4"/>
    <dgm:cxn modelId="{8B059C4C-3ED0-4E78-A8E3-00F385442F77}" type="presOf" srcId="{9E96D60C-C71A-4F18-BFD9-89420F552280}" destId="{B5D36B98-4070-4DA0-8EE3-7C3B3EA6ABFB}" srcOrd="0" destOrd="0" presId="urn:microsoft.com/office/officeart/2005/8/layout/hierarchy4"/>
    <dgm:cxn modelId="{79C6D76E-97AF-4B53-8E99-56C5BC241F1D}" type="presOf" srcId="{BD55A690-49E5-4804-8806-B0FBE8805434}" destId="{FBBDF021-A5BE-4140-B514-F4104AC56AB5}" srcOrd="0" destOrd="0" presId="urn:microsoft.com/office/officeart/2005/8/layout/hierarchy4"/>
    <dgm:cxn modelId="{729F6050-FBE6-4D56-A8E1-AE41FBF8CC38}" srcId="{BD55A690-49E5-4804-8806-B0FBE8805434}" destId="{CFAB18EA-9919-419D-9A65-B4F45B77FE80}" srcOrd="2" destOrd="0" parTransId="{DB4C5CDD-9A2A-4062-8686-D7282376704B}" sibTransId="{AC103E5A-0839-41CC-9B1A-C0F592E3D1F2}"/>
    <dgm:cxn modelId="{86017E98-6C0B-489D-9237-A5C5F9D4E0C0}" type="presOf" srcId="{69AF06AB-B435-49C2-BB21-9277130E3969}" destId="{61D087FB-251F-436F-8D76-2CB538BA3600}" srcOrd="0" destOrd="0" presId="urn:microsoft.com/office/officeart/2005/8/layout/hierarchy4"/>
    <dgm:cxn modelId="{8B9974B5-9A56-4DFC-976E-63D61ABA69C6}" srcId="{BD55A690-49E5-4804-8806-B0FBE8805434}" destId="{9E96D60C-C71A-4F18-BFD9-89420F552280}" srcOrd="0" destOrd="0" parTransId="{B74744DA-D00C-46CC-8ECF-AAC7A338086D}" sibTransId="{4CC9F3A9-8818-4412-905A-592F0BECBEE9}"/>
    <dgm:cxn modelId="{924628BA-B916-49EC-BCDE-124ED248A309}" type="presParOf" srcId="{FBBDF021-A5BE-4140-B514-F4104AC56AB5}" destId="{0A5658A7-8AD7-4AA9-B442-E9DDAF93358C}" srcOrd="0" destOrd="0" presId="urn:microsoft.com/office/officeart/2005/8/layout/hierarchy4"/>
    <dgm:cxn modelId="{91DDFB78-456D-4EB7-8053-4AAA539F068B}" type="presParOf" srcId="{0A5658A7-8AD7-4AA9-B442-E9DDAF93358C}" destId="{B5D36B98-4070-4DA0-8EE3-7C3B3EA6ABFB}" srcOrd="0" destOrd="0" presId="urn:microsoft.com/office/officeart/2005/8/layout/hierarchy4"/>
    <dgm:cxn modelId="{A42450A7-CB3F-45A0-B7B8-19EA6CF79B62}" type="presParOf" srcId="{0A5658A7-8AD7-4AA9-B442-E9DDAF93358C}" destId="{B3B77DAB-EB53-44FD-BBD3-699626FE3C48}" srcOrd="1" destOrd="0" presId="urn:microsoft.com/office/officeart/2005/8/layout/hierarchy4"/>
    <dgm:cxn modelId="{4047405B-5F33-4E9B-B5EC-AEA77AA3B484}" type="presParOf" srcId="{FBBDF021-A5BE-4140-B514-F4104AC56AB5}" destId="{82D8AF51-412B-4905-914E-CDBB571CE245}" srcOrd="1" destOrd="0" presId="urn:microsoft.com/office/officeart/2005/8/layout/hierarchy4"/>
    <dgm:cxn modelId="{16358B96-D9F0-4827-9B30-EB66EDD80E66}" type="presParOf" srcId="{FBBDF021-A5BE-4140-B514-F4104AC56AB5}" destId="{6BDA85C6-722A-45FF-8BD9-D595A4AB0F35}" srcOrd="2" destOrd="0" presId="urn:microsoft.com/office/officeart/2005/8/layout/hierarchy4"/>
    <dgm:cxn modelId="{E8B4D273-AEBE-4558-87A9-7E5C7D3CEC34}" type="presParOf" srcId="{6BDA85C6-722A-45FF-8BD9-D595A4AB0F35}" destId="{61D087FB-251F-436F-8D76-2CB538BA3600}" srcOrd="0" destOrd="0" presId="urn:microsoft.com/office/officeart/2005/8/layout/hierarchy4"/>
    <dgm:cxn modelId="{4CDE4149-FC0E-4446-A181-D42D2B8A81BC}" type="presParOf" srcId="{6BDA85C6-722A-45FF-8BD9-D595A4AB0F35}" destId="{6C2D15A3-7861-4A88-868D-6A0310ED7C75}" srcOrd="1" destOrd="0" presId="urn:microsoft.com/office/officeart/2005/8/layout/hierarchy4"/>
    <dgm:cxn modelId="{45EF012D-A139-448E-8496-3299E728C406}" type="presParOf" srcId="{FBBDF021-A5BE-4140-B514-F4104AC56AB5}" destId="{9DA40EF9-B524-44A5-A68B-7333740B2F6F}" srcOrd="3" destOrd="0" presId="urn:microsoft.com/office/officeart/2005/8/layout/hierarchy4"/>
    <dgm:cxn modelId="{124EEA84-2D2B-4FD0-B699-262694E227FE}" type="presParOf" srcId="{FBBDF021-A5BE-4140-B514-F4104AC56AB5}" destId="{F4858F93-9627-4359-972D-74935F686B48}" srcOrd="4" destOrd="0" presId="urn:microsoft.com/office/officeart/2005/8/layout/hierarchy4"/>
    <dgm:cxn modelId="{42A39114-6037-467B-B2D7-2A0E269A7537}" type="presParOf" srcId="{F4858F93-9627-4359-972D-74935F686B48}" destId="{9D7E939F-6461-44ED-94D7-F6BBF60992E4}" srcOrd="0" destOrd="0" presId="urn:microsoft.com/office/officeart/2005/8/layout/hierarchy4"/>
    <dgm:cxn modelId="{0C874F61-CA60-4E20-87A5-717C71D661A2}" type="presParOf" srcId="{F4858F93-9627-4359-972D-74935F686B48}" destId="{37548873-2AD1-4815-8CD5-8D8CEECD05A1}" srcOrd="1" destOrd="0" presId="urn:microsoft.com/office/officeart/2005/8/layout/hierarchy4"/>
    <dgm:cxn modelId="{77B8E6C2-CE98-45B7-9A9E-DEEF80D5C510}" type="presParOf" srcId="{FBBDF021-A5BE-4140-B514-F4104AC56AB5}" destId="{58D80610-75C8-47C1-93E7-13561365CC4D}" srcOrd="5" destOrd="0" presId="urn:microsoft.com/office/officeart/2005/8/layout/hierarchy4"/>
    <dgm:cxn modelId="{2BF65EF4-B2ED-4F99-8C2D-A63BF520ED8E}" type="presParOf" srcId="{FBBDF021-A5BE-4140-B514-F4104AC56AB5}" destId="{184F76C3-C820-4385-953B-4AB1978959C7}" srcOrd="6" destOrd="0" presId="urn:microsoft.com/office/officeart/2005/8/layout/hierarchy4"/>
    <dgm:cxn modelId="{A27D9436-CA12-40C8-A7F8-DB7438D19F7B}" type="presParOf" srcId="{184F76C3-C820-4385-953B-4AB1978959C7}" destId="{F602DE3A-901E-4EDA-8713-9A644832AC12}" srcOrd="0" destOrd="0" presId="urn:microsoft.com/office/officeart/2005/8/layout/hierarchy4"/>
    <dgm:cxn modelId="{1456BEC8-2260-49DF-9B10-0F1A922B85FD}" type="presParOf" srcId="{184F76C3-C820-4385-953B-4AB1978959C7}" destId="{C812CEE8-1D52-4C38-902A-97434A55ADC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D09E541-EB07-4E96-B294-11715497E43F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D8FB78-D6D4-4ACD-8506-E2B924FB0BA5}">
      <dgm:prSet phldrT="[文本]"/>
      <dgm:spPr/>
      <dgm:t>
        <a:bodyPr/>
        <a:lstStyle/>
        <a:p>
          <a:r>
            <a:rPr lang="en-US" altLang="zh-CN" dirty="0"/>
            <a:t>Efficiency: indicated by the number of expensive sample points. </a:t>
          </a:r>
          <a:endParaRPr lang="zh-CN" altLang="en-US" dirty="0"/>
        </a:p>
      </dgm:t>
    </dgm:pt>
    <dgm:pt modelId="{0DC5564A-B007-4853-82F6-C061EEB2B58A}" type="parTrans" cxnId="{99F4E647-BAF8-47E2-AAB7-F441C0E1F45C}">
      <dgm:prSet/>
      <dgm:spPr/>
      <dgm:t>
        <a:bodyPr/>
        <a:lstStyle/>
        <a:p>
          <a:endParaRPr lang="zh-CN" altLang="en-US"/>
        </a:p>
      </dgm:t>
    </dgm:pt>
    <dgm:pt modelId="{8A0B499C-410F-430C-8C89-18EBA561B1E0}" type="sibTrans" cxnId="{99F4E647-BAF8-47E2-AAB7-F441C0E1F45C}">
      <dgm:prSet/>
      <dgm:spPr/>
      <dgm:t>
        <a:bodyPr/>
        <a:lstStyle/>
        <a:p>
          <a:endParaRPr lang="zh-CN" altLang="en-US"/>
        </a:p>
      </dgm:t>
    </dgm:pt>
    <dgm:pt modelId="{650EC54E-12D5-44F6-83ED-654D38B19B1D}">
      <dgm:prSet phldrT="[文本]"/>
      <dgm:spPr/>
      <dgm:t>
        <a:bodyPr/>
        <a:lstStyle/>
        <a:p>
          <a:r>
            <a:rPr lang="en-US" altLang="zh-CN" dirty="0"/>
            <a:t>Accuracy: evaluated by three performance metrics. </a:t>
          </a:r>
          <a:endParaRPr lang="zh-CN" altLang="en-US" dirty="0"/>
        </a:p>
      </dgm:t>
    </dgm:pt>
    <dgm:pt modelId="{B76EFEB2-6A4B-47E8-94E5-B77DC9853726}" type="parTrans" cxnId="{53F93D49-A0CE-4B47-8098-3475A8643846}">
      <dgm:prSet/>
      <dgm:spPr/>
      <dgm:t>
        <a:bodyPr/>
        <a:lstStyle/>
        <a:p>
          <a:endParaRPr lang="zh-CN" altLang="en-US"/>
        </a:p>
      </dgm:t>
    </dgm:pt>
    <dgm:pt modelId="{E1A75BF3-2B54-4901-BC13-3071A5435D30}" type="sibTrans" cxnId="{53F93D49-A0CE-4B47-8098-3475A8643846}">
      <dgm:prSet/>
      <dgm:spPr/>
      <dgm:t>
        <a:bodyPr/>
        <a:lstStyle/>
        <a:p>
          <a:endParaRPr lang="zh-CN" altLang="en-US"/>
        </a:p>
      </dgm:t>
    </dgm:pt>
    <dgm:pt modelId="{C86C34F9-FBBD-44E8-9C38-3B6DEFE7DF0A}" type="pres">
      <dgm:prSet presAssocID="{CD09E541-EB07-4E96-B294-11715497E43F}" presName="compositeShape" presStyleCnt="0">
        <dgm:presLayoutVars>
          <dgm:chMax val="2"/>
          <dgm:dir/>
          <dgm:resizeHandles val="exact"/>
        </dgm:presLayoutVars>
      </dgm:prSet>
      <dgm:spPr/>
    </dgm:pt>
    <dgm:pt modelId="{0B56F798-A508-4E76-AA6A-8A60A22EF698}" type="pres">
      <dgm:prSet presAssocID="{CD09E541-EB07-4E96-B294-11715497E43F}" presName="divider" presStyleLbl="fgShp" presStyleIdx="0" presStyleCnt="1"/>
      <dgm:spPr/>
    </dgm:pt>
    <dgm:pt modelId="{D8E27754-0BD1-4983-8075-2CD0A68FFCBA}" type="pres">
      <dgm:prSet presAssocID="{CED8FB78-D6D4-4ACD-8506-E2B924FB0BA5}" presName="downArrow" presStyleLbl="node1" presStyleIdx="0" presStyleCnt="2"/>
      <dgm:spPr/>
    </dgm:pt>
    <dgm:pt modelId="{BD5BC392-5EF2-4F18-86EA-227EB1F42E6B}" type="pres">
      <dgm:prSet presAssocID="{CED8FB78-D6D4-4ACD-8506-E2B924FB0BA5}" presName="downArrowText" presStyleLbl="revTx" presStyleIdx="0" presStyleCnt="2" custScaleX="183061">
        <dgm:presLayoutVars>
          <dgm:bulletEnabled val="1"/>
        </dgm:presLayoutVars>
      </dgm:prSet>
      <dgm:spPr/>
    </dgm:pt>
    <dgm:pt modelId="{994168E9-888D-47C8-81C1-632F1FF89E83}" type="pres">
      <dgm:prSet presAssocID="{650EC54E-12D5-44F6-83ED-654D38B19B1D}" presName="upArrow" presStyleLbl="node1" presStyleIdx="1" presStyleCnt="2"/>
      <dgm:spPr/>
    </dgm:pt>
    <dgm:pt modelId="{957F5FA9-C389-488B-8C90-7C9307640AE9}" type="pres">
      <dgm:prSet presAssocID="{650EC54E-12D5-44F6-83ED-654D38B19B1D}" presName="upArrowText" presStyleLbl="revTx" presStyleIdx="1" presStyleCnt="2" custScaleX="155611">
        <dgm:presLayoutVars>
          <dgm:bulletEnabled val="1"/>
        </dgm:presLayoutVars>
      </dgm:prSet>
      <dgm:spPr/>
    </dgm:pt>
  </dgm:ptLst>
  <dgm:cxnLst>
    <dgm:cxn modelId="{E0561D20-048C-4D99-A77E-C982CEC1B358}" type="presOf" srcId="{CD09E541-EB07-4E96-B294-11715497E43F}" destId="{C86C34F9-FBBD-44E8-9C38-3B6DEFE7DF0A}" srcOrd="0" destOrd="0" presId="urn:microsoft.com/office/officeart/2005/8/layout/arrow3"/>
    <dgm:cxn modelId="{99F4E647-BAF8-47E2-AAB7-F441C0E1F45C}" srcId="{CD09E541-EB07-4E96-B294-11715497E43F}" destId="{CED8FB78-D6D4-4ACD-8506-E2B924FB0BA5}" srcOrd="0" destOrd="0" parTransId="{0DC5564A-B007-4853-82F6-C061EEB2B58A}" sibTransId="{8A0B499C-410F-430C-8C89-18EBA561B1E0}"/>
    <dgm:cxn modelId="{53F93D49-A0CE-4B47-8098-3475A8643846}" srcId="{CD09E541-EB07-4E96-B294-11715497E43F}" destId="{650EC54E-12D5-44F6-83ED-654D38B19B1D}" srcOrd="1" destOrd="0" parTransId="{B76EFEB2-6A4B-47E8-94E5-B77DC9853726}" sibTransId="{E1A75BF3-2B54-4901-BC13-3071A5435D30}"/>
    <dgm:cxn modelId="{DD377C86-B6AA-442E-B39A-A7FA1E8D3038}" type="presOf" srcId="{650EC54E-12D5-44F6-83ED-654D38B19B1D}" destId="{957F5FA9-C389-488B-8C90-7C9307640AE9}" srcOrd="0" destOrd="0" presId="urn:microsoft.com/office/officeart/2005/8/layout/arrow3"/>
    <dgm:cxn modelId="{26C526DD-274F-4983-A424-9586576A3157}" type="presOf" srcId="{CED8FB78-D6D4-4ACD-8506-E2B924FB0BA5}" destId="{BD5BC392-5EF2-4F18-86EA-227EB1F42E6B}" srcOrd="0" destOrd="0" presId="urn:microsoft.com/office/officeart/2005/8/layout/arrow3"/>
    <dgm:cxn modelId="{13F93109-B4E1-4304-BF0A-178C87B88BA6}" type="presParOf" srcId="{C86C34F9-FBBD-44E8-9C38-3B6DEFE7DF0A}" destId="{0B56F798-A508-4E76-AA6A-8A60A22EF698}" srcOrd="0" destOrd="0" presId="urn:microsoft.com/office/officeart/2005/8/layout/arrow3"/>
    <dgm:cxn modelId="{67606929-2209-4D8D-A786-BB54DC83C0C3}" type="presParOf" srcId="{C86C34F9-FBBD-44E8-9C38-3B6DEFE7DF0A}" destId="{D8E27754-0BD1-4983-8075-2CD0A68FFCBA}" srcOrd="1" destOrd="0" presId="urn:microsoft.com/office/officeart/2005/8/layout/arrow3"/>
    <dgm:cxn modelId="{18967BE1-67F7-4347-A5CF-9E5E7B314086}" type="presParOf" srcId="{C86C34F9-FBBD-44E8-9C38-3B6DEFE7DF0A}" destId="{BD5BC392-5EF2-4F18-86EA-227EB1F42E6B}" srcOrd="2" destOrd="0" presId="urn:microsoft.com/office/officeart/2005/8/layout/arrow3"/>
    <dgm:cxn modelId="{252688C3-2F78-4663-9DD1-33998DA7834B}" type="presParOf" srcId="{C86C34F9-FBBD-44E8-9C38-3B6DEFE7DF0A}" destId="{994168E9-888D-47C8-81C1-632F1FF89E83}" srcOrd="3" destOrd="0" presId="urn:microsoft.com/office/officeart/2005/8/layout/arrow3"/>
    <dgm:cxn modelId="{BA60E3BE-13E6-405F-9303-904F17ECEF95}" type="presParOf" srcId="{C86C34F9-FBBD-44E8-9C38-3B6DEFE7DF0A}" destId="{957F5FA9-C389-488B-8C90-7C9307640AE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42BB850-6269-41E0-A993-2395BC035F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5D23649A-3C68-40F6-BF2A-347C1D0DD4E9}">
      <dgm:prSet phldrT="[文本]"/>
      <dgm:spPr/>
      <dgm:t>
        <a:bodyPr/>
        <a:lstStyle/>
        <a:p>
          <a:r>
            <a:rPr lang="en-US" altLang="en-US" dirty="0"/>
            <a:t>choose a </a:t>
          </a:r>
        </a:p>
        <a:p>
          <a:r>
            <a:rPr lang="en-US" altLang="en-US" dirty="0"/>
            <a:t>p-norm basis function</a:t>
          </a:r>
          <a:endParaRPr lang="zh-CN" altLang="en-US" dirty="0"/>
        </a:p>
      </dgm:t>
    </dgm:pt>
    <dgm:pt modelId="{D5AAB162-07BD-4D25-A470-9E4E31699404}" type="parTrans" cxnId="{0F82D9F0-8C2B-4156-A9F4-79F796629C92}">
      <dgm:prSet/>
      <dgm:spPr/>
      <dgm:t>
        <a:bodyPr/>
        <a:lstStyle/>
        <a:p>
          <a:endParaRPr lang="zh-CN" altLang="en-US"/>
        </a:p>
      </dgm:t>
    </dgm:pt>
    <dgm:pt modelId="{364B4E04-1F6B-45BE-9A0F-F41FB73809BC}" type="sibTrans" cxnId="{0F82D9F0-8C2B-4156-A9F4-79F796629C92}">
      <dgm:prSet/>
      <dgm:spPr/>
      <dgm:t>
        <a:bodyPr/>
        <a:lstStyle/>
        <a:p>
          <a:endParaRPr lang="zh-CN" altLang="en-US"/>
        </a:p>
      </dgm:t>
    </dgm:pt>
    <dgm:pt modelId="{325A7EE9-6C40-4CE9-A1CC-69D854C439B8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8EAB448-041B-40C3-B48E-2D7D641F7F54}" type="parTrans" cxnId="{785FB458-3A9D-4950-A62A-7F14F5EF3855}">
      <dgm:prSet/>
      <dgm:spPr/>
      <dgm:t>
        <a:bodyPr/>
        <a:lstStyle/>
        <a:p>
          <a:endParaRPr lang="zh-CN" altLang="en-US"/>
        </a:p>
      </dgm:t>
    </dgm:pt>
    <dgm:pt modelId="{D0E88458-D574-44B5-BE0B-46737E064D12}" type="sibTrans" cxnId="{785FB458-3A9D-4950-A62A-7F14F5EF3855}">
      <dgm:prSet/>
      <dgm:spPr/>
      <dgm:t>
        <a:bodyPr/>
        <a:lstStyle/>
        <a:p>
          <a:endParaRPr lang="zh-CN" altLang="en-US"/>
        </a:p>
      </dgm:t>
    </dgm:pt>
    <dgm:pt modelId="{5206B1B4-6F12-4DBB-89A4-CB073461705E}" type="pres">
      <dgm:prSet presAssocID="{242BB850-6269-41E0-A993-2395BC035F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BC65820-98E2-4796-A225-477483FB2CFF}" type="pres">
      <dgm:prSet presAssocID="{5D23649A-3C68-40F6-BF2A-347C1D0DD4E9}" presName="gear1" presStyleLbl="node1" presStyleIdx="0" presStyleCnt="2" custLinFactNeighborX="6692" custLinFactNeighborY="24236">
        <dgm:presLayoutVars>
          <dgm:chMax val="1"/>
          <dgm:bulletEnabled val="1"/>
        </dgm:presLayoutVars>
      </dgm:prSet>
      <dgm:spPr/>
    </dgm:pt>
    <dgm:pt modelId="{C08F54DA-AF15-4E59-B010-E11CBD4879F9}" type="pres">
      <dgm:prSet presAssocID="{5D23649A-3C68-40F6-BF2A-347C1D0DD4E9}" presName="gear1srcNode" presStyleLbl="node1" presStyleIdx="0" presStyleCnt="2"/>
      <dgm:spPr/>
    </dgm:pt>
    <dgm:pt modelId="{F9E8FD33-6CEB-4D9B-A260-B059378C829B}" type="pres">
      <dgm:prSet presAssocID="{5D23649A-3C68-40F6-BF2A-347C1D0DD4E9}" presName="gear1dstNode" presStyleLbl="node1" presStyleIdx="0" presStyleCnt="2"/>
      <dgm:spPr/>
    </dgm:pt>
    <dgm:pt modelId="{1A7E3996-B8F9-4427-8784-39AE5356E9BC}" type="pres">
      <dgm:prSet presAssocID="{325A7EE9-6C40-4CE9-A1CC-69D854C439B8}" presName="gear2" presStyleLbl="node1" presStyleIdx="1" presStyleCnt="2" custLinFactNeighborX="38820" custLinFactNeighborY="-15479">
        <dgm:presLayoutVars>
          <dgm:chMax val="1"/>
          <dgm:bulletEnabled val="1"/>
        </dgm:presLayoutVars>
      </dgm:prSet>
      <dgm:spPr/>
    </dgm:pt>
    <dgm:pt modelId="{8594BC10-3A35-43D9-BC49-A32009214EC4}" type="pres">
      <dgm:prSet presAssocID="{325A7EE9-6C40-4CE9-A1CC-69D854C439B8}" presName="gear2srcNode" presStyleLbl="node1" presStyleIdx="1" presStyleCnt="2"/>
      <dgm:spPr/>
    </dgm:pt>
    <dgm:pt modelId="{C72AA515-EE7A-4553-B0CB-6AC408A07D86}" type="pres">
      <dgm:prSet presAssocID="{325A7EE9-6C40-4CE9-A1CC-69D854C439B8}" presName="gear2dstNode" presStyleLbl="node1" presStyleIdx="1" presStyleCnt="2"/>
      <dgm:spPr/>
    </dgm:pt>
    <dgm:pt modelId="{128ABA5E-3607-4E6E-86D6-95C92E2AA5BE}" type="pres">
      <dgm:prSet presAssocID="{364B4E04-1F6B-45BE-9A0F-F41FB73809BC}" presName="connector1" presStyleLbl="sibTrans2D1" presStyleIdx="0" presStyleCnt="2" custLinFactNeighborX="605" custLinFactNeighborY="18552"/>
      <dgm:spPr/>
    </dgm:pt>
    <dgm:pt modelId="{1B694844-419A-40C4-B14F-7AB5708E3304}" type="pres">
      <dgm:prSet presAssocID="{D0E88458-D574-44B5-BE0B-46737E064D12}" presName="connector2" presStyleLbl="sibTrans2D1" presStyleIdx="1" presStyleCnt="2" custLinFactNeighborX="28766" custLinFactNeighborY="-18623"/>
      <dgm:spPr/>
    </dgm:pt>
  </dgm:ptLst>
  <dgm:cxnLst>
    <dgm:cxn modelId="{4E5D0B0E-8658-4D26-A994-10D3FEE5B288}" type="presOf" srcId="{D0E88458-D574-44B5-BE0B-46737E064D12}" destId="{1B694844-419A-40C4-B14F-7AB5708E3304}" srcOrd="0" destOrd="0" presId="urn:microsoft.com/office/officeart/2005/8/layout/gear1"/>
    <dgm:cxn modelId="{59582A24-9AAF-4CAF-9353-DDFD96AFDCEF}" type="presOf" srcId="{5D23649A-3C68-40F6-BF2A-347C1D0DD4E9}" destId="{C08F54DA-AF15-4E59-B010-E11CBD4879F9}" srcOrd="1" destOrd="0" presId="urn:microsoft.com/office/officeart/2005/8/layout/gear1"/>
    <dgm:cxn modelId="{93F2D031-5009-43DE-B92F-F5B3528D98B2}" type="presOf" srcId="{325A7EE9-6C40-4CE9-A1CC-69D854C439B8}" destId="{8594BC10-3A35-43D9-BC49-A32009214EC4}" srcOrd="1" destOrd="0" presId="urn:microsoft.com/office/officeart/2005/8/layout/gear1"/>
    <dgm:cxn modelId="{CA56FB39-8500-4FBA-822A-F760984DF362}" type="presOf" srcId="{325A7EE9-6C40-4CE9-A1CC-69D854C439B8}" destId="{C72AA515-EE7A-4553-B0CB-6AC408A07D86}" srcOrd="2" destOrd="0" presId="urn:microsoft.com/office/officeart/2005/8/layout/gear1"/>
    <dgm:cxn modelId="{02A5F157-F276-4FF8-9770-6065D11D2FEC}" type="presOf" srcId="{364B4E04-1F6B-45BE-9A0F-F41FB73809BC}" destId="{128ABA5E-3607-4E6E-86D6-95C92E2AA5BE}" srcOrd="0" destOrd="0" presId="urn:microsoft.com/office/officeart/2005/8/layout/gear1"/>
    <dgm:cxn modelId="{785FB458-3A9D-4950-A62A-7F14F5EF3855}" srcId="{242BB850-6269-41E0-A993-2395BC035FB6}" destId="{325A7EE9-6C40-4CE9-A1CC-69D854C439B8}" srcOrd="1" destOrd="0" parTransId="{18EAB448-041B-40C3-B48E-2D7D641F7F54}" sibTransId="{D0E88458-D574-44B5-BE0B-46737E064D12}"/>
    <dgm:cxn modelId="{7E9B927A-7433-4EB4-A197-330A9B640C84}" type="presOf" srcId="{5D23649A-3C68-40F6-BF2A-347C1D0DD4E9}" destId="{F9E8FD33-6CEB-4D9B-A260-B059378C829B}" srcOrd="2" destOrd="0" presId="urn:microsoft.com/office/officeart/2005/8/layout/gear1"/>
    <dgm:cxn modelId="{00162A9B-323B-4045-8A8D-3D5363E1708A}" type="presOf" srcId="{242BB850-6269-41E0-A993-2395BC035FB6}" destId="{5206B1B4-6F12-4DBB-89A4-CB073461705E}" srcOrd="0" destOrd="0" presId="urn:microsoft.com/office/officeart/2005/8/layout/gear1"/>
    <dgm:cxn modelId="{904F13AB-CFE3-4D37-B38B-640E69C7627A}" type="presOf" srcId="{5D23649A-3C68-40F6-BF2A-347C1D0DD4E9}" destId="{FBC65820-98E2-4796-A225-477483FB2CFF}" srcOrd="0" destOrd="0" presId="urn:microsoft.com/office/officeart/2005/8/layout/gear1"/>
    <dgm:cxn modelId="{6D5927CE-6988-4CBB-9F3A-181251512354}" type="presOf" srcId="{325A7EE9-6C40-4CE9-A1CC-69D854C439B8}" destId="{1A7E3996-B8F9-4427-8784-39AE5356E9BC}" srcOrd="0" destOrd="0" presId="urn:microsoft.com/office/officeart/2005/8/layout/gear1"/>
    <dgm:cxn modelId="{0F82D9F0-8C2B-4156-A9F4-79F796629C92}" srcId="{242BB850-6269-41E0-A993-2395BC035FB6}" destId="{5D23649A-3C68-40F6-BF2A-347C1D0DD4E9}" srcOrd="0" destOrd="0" parTransId="{D5AAB162-07BD-4D25-A470-9E4E31699404}" sibTransId="{364B4E04-1F6B-45BE-9A0F-F41FB73809BC}"/>
    <dgm:cxn modelId="{5C99251F-FCE2-433B-8F54-73959FC0730A}" type="presParOf" srcId="{5206B1B4-6F12-4DBB-89A4-CB073461705E}" destId="{FBC65820-98E2-4796-A225-477483FB2CFF}" srcOrd="0" destOrd="0" presId="urn:microsoft.com/office/officeart/2005/8/layout/gear1"/>
    <dgm:cxn modelId="{90E6CF23-A562-4C10-8132-4D54885EA683}" type="presParOf" srcId="{5206B1B4-6F12-4DBB-89A4-CB073461705E}" destId="{C08F54DA-AF15-4E59-B010-E11CBD4879F9}" srcOrd="1" destOrd="0" presId="urn:microsoft.com/office/officeart/2005/8/layout/gear1"/>
    <dgm:cxn modelId="{B503F362-E49A-4EDC-A978-7D28C5A261FA}" type="presParOf" srcId="{5206B1B4-6F12-4DBB-89A4-CB073461705E}" destId="{F9E8FD33-6CEB-4D9B-A260-B059378C829B}" srcOrd="2" destOrd="0" presId="urn:microsoft.com/office/officeart/2005/8/layout/gear1"/>
    <dgm:cxn modelId="{4DBE0CB8-78F9-4AF2-B968-4541432827C7}" type="presParOf" srcId="{5206B1B4-6F12-4DBB-89A4-CB073461705E}" destId="{1A7E3996-B8F9-4427-8784-39AE5356E9BC}" srcOrd="3" destOrd="0" presId="urn:microsoft.com/office/officeart/2005/8/layout/gear1"/>
    <dgm:cxn modelId="{6636747B-C490-4C75-9CAB-4978B7E7378B}" type="presParOf" srcId="{5206B1B4-6F12-4DBB-89A4-CB073461705E}" destId="{8594BC10-3A35-43D9-BC49-A32009214EC4}" srcOrd="4" destOrd="0" presId="urn:microsoft.com/office/officeart/2005/8/layout/gear1"/>
    <dgm:cxn modelId="{885DDD66-4825-4B86-B5B3-5D0B191F82E9}" type="presParOf" srcId="{5206B1B4-6F12-4DBB-89A4-CB073461705E}" destId="{C72AA515-EE7A-4553-B0CB-6AC408A07D86}" srcOrd="5" destOrd="0" presId="urn:microsoft.com/office/officeart/2005/8/layout/gear1"/>
    <dgm:cxn modelId="{3970DFF2-79F7-4B2F-804C-CDF6D3EE4DC1}" type="presParOf" srcId="{5206B1B4-6F12-4DBB-89A4-CB073461705E}" destId="{128ABA5E-3607-4E6E-86D6-95C92E2AA5BE}" srcOrd="6" destOrd="0" presId="urn:microsoft.com/office/officeart/2005/8/layout/gear1"/>
    <dgm:cxn modelId="{D19766C1-F400-4FF5-9366-88B8ED1A2EEF}" type="presParOf" srcId="{5206B1B4-6F12-4DBB-89A4-CB073461705E}" destId="{1B694844-419A-40C4-B14F-7AB5708E3304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F9DE903-0E94-47C8-B786-678086C76F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</dgm:pt>
    <dgm:pt modelId="{126622AC-1616-4723-BA20-3CBE6B8F56FD}">
      <dgm:prSet phldrT="[文本]"/>
      <dgm:spPr/>
      <dgm:t>
        <a:bodyPr/>
        <a:lstStyle/>
        <a:p>
          <a:r>
            <a:rPr lang="en-US" altLang="zh-CN" dirty="0"/>
            <a:t>R square</a:t>
          </a:r>
          <a:endParaRPr lang="zh-CN" altLang="en-US" dirty="0"/>
        </a:p>
      </dgm:t>
    </dgm:pt>
    <dgm:pt modelId="{F1865C77-3163-43A3-9784-8E6683781106}" type="parTrans" cxnId="{CE7ADFEE-6C92-40F5-9612-796A5328A953}">
      <dgm:prSet/>
      <dgm:spPr/>
      <dgm:t>
        <a:bodyPr/>
        <a:lstStyle/>
        <a:p>
          <a:endParaRPr lang="zh-CN" altLang="en-US"/>
        </a:p>
      </dgm:t>
    </dgm:pt>
    <dgm:pt modelId="{2454A71A-2AB7-4256-87E4-B08B52C5448D}" type="sibTrans" cxnId="{CE7ADFEE-6C92-40F5-9612-796A5328A953}">
      <dgm:prSet/>
      <dgm:spPr/>
      <dgm:t>
        <a:bodyPr/>
        <a:lstStyle/>
        <a:p>
          <a:endParaRPr lang="zh-CN" altLang="en-US"/>
        </a:p>
      </dgm:t>
    </dgm:pt>
    <dgm:pt modelId="{DDDF4941-C035-45B4-B1D9-C7044B72DE2B}">
      <dgm:prSet phldrT="[文本]"/>
      <dgm:spPr/>
      <dgm:t>
        <a:bodyPr/>
        <a:lstStyle/>
        <a:p>
          <a:r>
            <a:rPr lang="en-US" altLang="zh-CN" dirty="0"/>
            <a:t>RAAE</a:t>
          </a:r>
          <a:endParaRPr lang="zh-CN" altLang="en-US" dirty="0"/>
        </a:p>
      </dgm:t>
    </dgm:pt>
    <dgm:pt modelId="{9924D428-239E-4719-8BE7-709567CEF0E5}" type="parTrans" cxnId="{72B3E382-6E01-47B6-802F-1686044B414B}">
      <dgm:prSet/>
      <dgm:spPr/>
      <dgm:t>
        <a:bodyPr/>
        <a:lstStyle/>
        <a:p>
          <a:endParaRPr lang="zh-CN" altLang="en-US"/>
        </a:p>
      </dgm:t>
    </dgm:pt>
    <dgm:pt modelId="{5DB1531A-ACAC-4C85-A2C0-5C76C712C672}" type="sibTrans" cxnId="{72B3E382-6E01-47B6-802F-1686044B414B}">
      <dgm:prSet/>
      <dgm:spPr/>
      <dgm:t>
        <a:bodyPr/>
        <a:lstStyle/>
        <a:p>
          <a:endParaRPr lang="zh-CN" altLang="en-US"/>
        </a:p>
      </dgm:t>
    </dgm:pt>
    <dgm:pt modelId="{888E7278-5E5F-40AE-8311-F328A5980E3C}">
      <dgm:prSet phldrT="[文本]"/>
      <dgm:spPr/>
      <dgm:t>
        <a:bodyPr/>
        <a:lstStyle/>
        <a:p>
          <a:r>
            <a:rPr lang="en-US" altLang="zh-CN" dirty="0"/>
            <a:t>RAME</a:t>
          </a:r>
          <a:endParaRPr lang="zh-CN" altLang="en-US" dirty="0"/>
        </a:p>
      </dgm:t>
    </dgm:pt>
    <dgm:pt modelId="{694FEE52-DA5C-4654-A947-600DC0957404}" type="parTrans" cxnId="{022D7577-4F1A-4D3A-BA49-B12251B82811}">
      <dgm:prSet/>
      <dgm:spPr/>
      <dgm:t>
        <a:bodyPr/>
        <a:lstStyle/>
        <a:p>
          <a:endParaRPr lang="zh-CN" altLang="en-US"/>
        </a:p>
      </dgm:t>
    </dgm:pt>
    <dgm:pt modelId="{052C4B9D-8663-432D-84FC-DA6AACAA01E8}" type="sibTrans" cxnId="{022D7577-4F1A-4D3A-BA49-B12251B8281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CCF8A2-29F4-481B-8FF8-DB97F18F2207}">
          <dgm:prSet phldrT="[文本]" custT="1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</m:ctrlPr>
                    </m:sSupPr>
                    <m:e>
                      <m: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  <m:t>𝑅</m:t>
                      </m:r>
                    </m:e>
                    <m:sup>
                      <m: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  <m:t>2</m:t>
                      </m:r>
                    </m:sup>
                  </m:sSup>
                  <m:r>
                    <a:rPr lang="en-US" altLang="zh-CN" sz="2000" i="1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=1−</m:t>
                  </m:r>
                  <m:f>
                    <m:fPr>
                      <m:ctrlP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</m:ctrlPr>
                    </m:fPr>
                    <m:num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𝑖</m:t>
                          </m:r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[</m:t>
                              </m:r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1200" smtClean="0">
                                          <a:solidFill>
                                            <a:prstClr val="black">
                                              <a:hueOff val="0"/>
                                              <a:satOff val="0"/>
                                              <a:lumOff val="0"/>
                                              <a:alphaOff val="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华文仿宋" panose="02010600040101010101" pitchFamily="2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1200" smtClean="0">
                                          <a:solidFill>
                                            <a:prstClr val="black">
                                              <a:hueOff val="0"/>
                                              <a:satOff val="0"/>
                                              <a:lumOff val="0"/>
                                              <a:alphaOff val="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华文仿宋" panose="02010600040101010101" pitchFamily="2" charset="-122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1200" smtClean="0">
                                          <a:solidFill>
                                            <a:prstClr val="black">
                                              <a:hueOff val="0"/>
                                              <a:satOff val="0"/>
                                              <a:lumOff val="0"/>
                                              <a:alphaOff val="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华文仿宋" panose="02010600040101010101" pitchFamily="2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num>
                    <m:den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𝑖</m:t>
                          </m:r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[</m:t>
                              </m:r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kern="1200" smtClean="0">
                                          <a:solidFill>
                                            <a:prstClr val="black">
                                              <a:hueOff val="0"/>
                                              <a:satOff val="0"/>
                                              <a:lumOff val="0"/>
                                              <a:alphaOff val="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华文仿宋" panose="02010600040101010101" pitchFamily="2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1200" smtClean="0">
                                          <a:solidFill>
                                            <a:prstClr val="black">
                                              <a:hueOff val="0"/>
                                              <a:satOff val="0"/>
                                              <a:lumOff val="0"/>
                                              <a:alphaOff val="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华文仿宋" panose="02010600040101010101" pitchFamily="2" charset="-122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1200" smtClean="0">
                                          <a:solidFill>
                                            <a:prstClr val="black">
                                              <a:hueOff val="0"/>
                                              <a:satOff val="0"/>
                                              <a:lumOff val="0"/>
                                              <a:alphaOff val="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  <a:ea typeface="华文仿宋" panose="02010600040101010101" pitchFamily="2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den>
                  </m:f>
                </m:oMath>
              </a14:m>
              <a:r>
                <a:rPr lang="zh-CN" altLang="en-US" sz="2000" i="1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  </a:t>
              </a:r>
              <a14:m>
                <m:oMath xmlns:m="http://schemas.openxmlformats.org/officeDocument/2006/math">
                  <m:r>
                    <a:rPr lang="zh-CN" altLang="en-US" sz="3600" i="1" kern="12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；</m:t>
                  </m:r>
                  <m:r>
                    <a:rPr lang="en-US" altLang="zh-CN" sz="3600" i="1" kern="12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𝑅</m:t>
                  </m:r>
                  <m:r>
                    <a:rPr lang="zh-CN" altLang="en-US" sz="3600" i="1" kern="12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→</m:t>
                  </m:r>
                  <m:r>
                    <a:rPr lang="en-US" altLang="zh-CN" sz="3600" i="1" kern="12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1</m:t>
                  </m:r>
                </m:oMath>
              </a14:m>
              <a:endParaRPr lang="zh-CN" altLang="en-US" sz="200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 Math" panose="02040503050406030204" pitchFamily="18" charset="0"/>
                <a:ea typeface="华文仿宋" panose="02010600040101010101" pitchFamily="2" charset="-122"/>
                <a:cs typeface="+mn-cs"/>
              </a:endParaRPr>
            </a:p>
          </dgm:t>
        </dgm:pt>
      </mc:Choice>
      <mc:Fallback xmlns="">
        <dgm:pt modelId="{77CCF8A2-29F4-481B-8FF8-DB97F18F2207}">
          <dgm:prSet phldrT="[文本]" custT="1"/>
          <dgm:spPr/>
          <dgm:t>
            <a:bodyPr/>
            <a:lstStyle/>
            <a:p>
              <a:pPr/>
              <a:r>
                <a:rPr lang="en-US" altLang="zh-CN" sz="20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𝑅^2=1−(∑2_(𝑖=1)^𝑚▒〖[𝑓(𝑥_𝑖 )−𝑓 ̂(𝑥_𝑖)]〗^2 )/(∑2_(𝑖=1)^𝑚▒〖[𝑓(𝑥_𝑖 )−𝑓 ̅  (𝑥_𝑖)]〗^2 )</a:t>
              </a:r>
              <a:r>
                <a:rPr lang="zh-CN" altLang="en-US" sz="2000" i="1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  </a:t>
              </a:r>
              <a:r>
                <a:rPr lang="zh-CN" altLang="en-US" sz="36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；</a:t>
              </a:r>
              <a:r>
                <a:rPr lang="en-US" altLang="zh-CN" sz="36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𝑅</a:t>
              </a:r>
              <a:r>
                <a:rPr lang="zh-CN" altLang="en-US" sz="36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→</a:t>
              </a:r>
              <a:r>
                <a:rPr lang="en-US" altLang="zh-CN" sz="36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1</a:t>
              </a:r>
              <a:endParaRPr lang="zh-CN" altLang="en-US" sz="200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mbria Math" panose="02040503050406030204" pitchFamily="18" charset="0"/>
                <a:ea typeface="华文仿宋" panose="02010600040101010101" pitchFamily="2" charset="-122"/>
                <a:cs typeface="+mn-cs"/>
              </a:endParaRPr>
            </a:p>
          </dgm:t>
        </dgm:pt>
      </mc:Fallback>
    </mc:AlternateContent>
    <dgm:pt modelId="{8DA8A2FB-5D0A-49E0-B5F4-9BEE8315AB39}" type="parTrans" cxnId="{9379032E-69E1-4B09-A597-3CC2EF177C92}">
      <dgm:prSet/>
      <dgm:spPr/>
      <dgm:t>
        <a:bodyPr/>
        <a:lstStyle/>
        <a:p>
          <a:endParaRPr lang="zh-CN" altLang="en-US"/>
        </a:p>
      </dgm:t>
    </dgm:pt>
    <dgm:pt modelId="{7257AA16-0F57-43CB-AAF5-B68B1DBEE7C1}" type="sibTrans" cxnId="{9379032E-69E1-4B09-A597-3CC2EF177C9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2083B6-65E8-4218-8632-9C907957610C}">
          <dgm:prSet phldrT="[文本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altLang="zh-CN" sz="2000" i="1" smtClean="0">
                      <a:latin typeface="Cambria Math" panose="02040503050406030204" pitchFamily="18" charset="0"/>
                    </a:rPr>
                    <m:t>𝑅</m:t>
                  </m:r>
                  <m:r>
                    <a:rPr lang="en-US" altLang="zh-CN" sz="2000" b="0" i="1" smtClean="0">
                      <a:latin typeface="Cambria Math" panose="02040503050406030204" pitchFamily="18" charset="0"/>
                    </a:rPr>
                    <m:t>𝐴𝐴𝐸</m:t>
                  </m:r>
                  <m:r>
                    <a:rPr lang="en-US" altLang="zh-CN" sz="20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20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nary>
                    </m:num>
                    <m:den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𝑆𝑇𝐷</m:t>
                      </m:r>
                    </m:den>
                  </m:f>
                </m:oMath>
              </a14:m>
              <a:r>
                <a:rPr lang="zh-CN" altLang="en-US" sz="3600" dirty="0"/>
                <a:t>；</a:t>
              </a:r>
              <a14:m>
                <m:oMath xmlns:m="http://schemas.openxmlformats.org/officeDocument/2006/math">
                  <m:r>
                    <a:rPr lang="en-US" altLang="zh-CN" sz="3600" i="1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𝑅</m:t>
                  </m:r>
                  <m:r>
                    <a:rPr lang="zh-CN" altLang="en-US" sz="3600" i="1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→</m:t>
                  </m:r>
                  <m:r>
                    <a:rPr lang="en-US" altLang="zh-CN" sz="3600" b="0" i="1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0</m:t>
                  </m:r>
                </m:oMath>
              </a14:m>
              <a:endParaRPr lang="zh-CN" altLang="en-US" sz="3600" dirty="0"/>
            </a:p>
          </dgm:t>
        </dgm:pt>
      </mc:Choice>
      <mc:Fallback xmlns="">
        <dgm:pt modelId="{F02083B6-65E8-4218-8632-9C907957610C}">
          <dgm:prSet phldrT="[文本]" custT="1"/>
          <dgm:spPr/>
          <dgm:t>
            <a:bodyPr/>
            <a:lstStyle/>
            <a:p>
              <a:pPr/>
              <a:r>
                <a:rPr lang="en-US" altLang="zh-CN" sz="2000" i="0">
                  <a:latin typeface="Cambria Math" panose="02040503050406030204" pitchFamily="18" charset="0"/>
                </a:rPr>
                <a:t>𝑅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𝐴𝐴𝐸=(∑2_(𝑖=1)^𝑚▒〖|𝑓(𝑥_𝑖 )−𝑓 ̂(𝑥_𝑖)|〗)/(𝑚∗𝑆𝑇𝐷)</a:t>
              </a:r>
              <a:r>
                <a:rPr lang="zh-CN" altLang="en-US" sz="3600" dirty="0"/>
                <a:t>；</a:t>
              </a:r>
              <a:r>
                <a:rPr lang="en-US" altLang="zh-CN" sz="3600" i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𝑅</a:t>
              </a:r>
              <a:r>
                <a:rPr lang="zh-CN" altLang="en-US" sz="3600" i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→</a:t>
              </a:r>
              <a:r>
                <a:rPr lang="en-US" altLang="zh-CN" sz="3600" b="0" i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a:t>0</a:t>
              </a:r>
              <a:endParaRPr lang="zh-CN" altLang="en-US" sz="3600" dirty="0"/>
            </a:p>
          </dgm:t>
        </dgm:pt>
      </mc:Fallback>
    </mc:AlternateContent>
    <dgm:pt modelId="{7D5903F6-BF56-48BE-B278-88B1FCCAE6AF}" type="parTrans" cxnId="{5CE95D5A-EA95-41C5-ADAC-2546421BC564}">
      <dgm:prSet/>
      <dgm:spPr/>
      <dgm:t>
        <a:bodyPr/>
        <a:lstStyle/>
        <a:p>
          <a:endParaRPr lang="zh-CN" altLang="en-US"/>
        </a:p>
      </dgm:t>
    </dgm:pt>
    <dgm:pt modelId="{0E92050C-05F3-46FB-9687-4812E7F09C32}" type="sibTrans" cxnId="{5CE95D5A-EA95-41C5-ADAC-2546421BC564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188D9C1-39CB-4191-8416-6028430034EF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𝑅𝐴𝑀𝐸</m:t>
                    </m:r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𝑀𝐴𝑋</m:t>
                        </m:r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)|,|</m:t>
                        </m:r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)|,…,|</m:t>
                        </m:r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kern="120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)|)</m:t>
                        </m:r>
                      </m:num>
                      <m:den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𝑆𝑇𝐷</m:t>
                        </m:r>
                      </m:den>
                    </m:f>
                  </m:oMath>
                </m:oMathPara>
              </a14:m>
              <a:endParaRPr lang="zh-CN" altLang="en-US" sz="1100" kern="1200" dirty="0"/>
            </a:p>
          </dgm:t>
        </dgm:pt>
      </mc:Choice>
      <mc:Fallback xmlns="">
        <dgm:pt modelId="{2188D9C1-39CB-4191-8416-6028430034EF}">
          <dgm:prSet phldrT="[文本]" custT="1"/>
          <dgm:spPr/>
          <dgm:t>
            <a:bodyPr/>
            <a:lstStyle/>
            <a:p>
              <a:pPr/>
              <a:r>
                <a:rPr lang="en-US" altLang="zh-CN" sz="2400" b="0" i="0" kern="1200">
                  <a:latin typeface="Cambria Math" panose="02040503050406030204" pitchFamily="18" charset="0"/>
                </a:rPr>
                <a:t>𝑅𝐴𝑀𝐸=  (𝑀𝐴𝑋(|𝑓(𝑥_𝑖 ),𝑓 ̂(𝑥_𝑖)|,|𝑓(𝑥_2 ),𝑓 ̂(𝑥_2)|,…,|𝑓(𝑥_𝑚 ),𝑓 ̂(𝑥_𝑚)|))/𝑆𝑇𝐷</a:t>
              </a:r>
              <a:endParaRPr lang="zh-CN" altLang="en-US" sz="1100" kern="1200" dirty="0"/>
            </a:p>
          </dgm:t>
        </dgm:pt>
      </mc:Fallback>
    </mc:AlternateContent>
    <dgm:pt modelId="{E5F95693-87B4-4C0F-B421-1A9E95271AE2}" type="parTrans" cxnId="{649A1CA8-9273-4F41-873D-4AB5514C6175}">
      <dgm:prSet/>
      <dgm:spPr/>
      <dgm:t>
        <a:bodyPr/>
        <a:lstStyle/>
        <a:p>
          <a:endParaRPr lang="zh-CN" altLang="en-US"/>
        </a:p>
      </dgm:t>
    </dgm:pt>
    <dgm:pt modelId="{742158B0-A791-4467-9725-FBC37F4DCC9A}" type="sibTrans" cxnId="{649A1CA8-9273-4F41-873D-4AB5514C6175}">
      <dgm:prSet/>
      <dgm:spPr/>
      <dgm:t>
        <a:bodyPr/>
        <a:lstStyle/>
        <a:p>
          <a:endParaRPr lang="zh-CN" altLang="en-US"/>
        </a:p>
      </dgm:t>
    </dgm:pt>
    <dgm:pt modelId="{3DB95904-5F3D-444B-831E-F0BEEB60A97B}">
      <dgm:prSet phldrT="[文本]" custT="1"/>
      <dgm:spPr/>
      <dgm:t>
        <a:bodyPr/>
        <a:lstStyle/>
        <a:p>
          <a:r>
            <a:rPr lang="en-US" altLang="zh-CN" sz="36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A small RAME is better</a:t>
          </a:r>
          <a:endParaRPr lang="zh-CN" altLang="en-US" sz="360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 Math" panose="02040503050406030204" pitchFamily="18" charset="0"/>
            <a:ea typeface="华文仿宋" panose="02010600040101010101" pitchFamily="2" charset="-122"/>
            <a:cs typeface="+mn-cs"/>
          </a:endParaRPr>
        </a:p>
      </dgm:t>
    </dgm:pt>
    <dgm:pt modelId="{7C01D7E6-7E6E-4001-9E44-B0CB8ABC29A9}" type="parTrans" cxnId="{F762715B-D5F2-4A3C-BD8A-EE26EF3F03B8}">
      <dgm:prSet/>
      <dgm:spPr/>
      <dgm:t>
        <a:bodyPr/>
        <a:lstStyle/>
        <a:p>
          <a:endParaRPr lang="zh-CN" altLang="en-US"/>
        </a:p>
      </dgm:t>
    </dgm:pt>
    <dgm:pt modelId="{D34675D6-6D84-4108-A898-AA7066CE549A}" type="sibTrans" cxnId="{F762715B-D5F2-4A3C-BD8A-EE26EF3F03B8}">
      <dgm:prSet/>
      <dgm:spPr/>
      <dgm:t>
        <a:bodyPr/>
        <a:lstStyle/>
        <a:p>
          <a:endParaRPr lang="zh-CN" altLang="en-US"/>
        </a:p>
      </dgm:t>
    </dgm:pt>
    <dgm:pt modelId="{1A7D91DF-9BCB-4908-AE46-94B0CE02EDAA}">
      <dgm:prSet phldrT="[文本]" custT="1"/>
      <dgm:spPr/>
      <dgm:t>
        <a:bodyPr/>
        <a:lstStyle/>
        <a:p>
          <a:r>
            <a:rPr lang="en-US" altLang="en-US" sz="32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more accurate models with fewer sample points</a:t>
          </a:r>
          <a:r>
            <a:rPr lang="zh-CN" altLang="en-US" sz="32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！</a:t>
          </a:r>
        </a:p>
      </dgm:t>
    </dgm:pt>
    <dgm:pt modelId="{3A735E4F-912B-44D5-A8BD-E8ADEC3E9678}" type="parTrans" cxnId="{2BD6613D-6D2C-42ED-B0A9-EC2941E9788E}">
      <dgm:prSet/>
      <dgm:spPr/>
      <dgm:t>
        <a:bodyPr/>
        <a:lstStyle/>
        <a:p>
          <a:endParaRPr lang="zh-CN" altLang="en-US"/>
        </a:p>
      </dgm:t>
    </dgm:pt>
    <dgm:pt modelId="{1FBC191B-E51F-4920-8035-8BC6C45AD992}" type="sibTrans" cxnId="{2BD6613D-6D2C-42ED-B0A9-EC2941E9788E}">
      <dgm:prSet/>
      <dgm:spPr/>
      <dgm:t>
        <a:bodyPr/>
        <a:lstStyle/>
        <a:p>
          <a:endParaRPr lang="zh-CN" altLang="en-US"/>
        </a:p>
      </dgm:t>
    </dgm:pt>
    <dgm:pt modelId="{CB9728C7-7438-48BD-90C4-01B07E72F3B7}" type="pres">
      <dgm:prSet presAssocID="{6F9DE903-0E94-47C8-B786-678086C76F43}" presName="Name0" presStyleCnt="0">
        <dgm:presLayoutVars>
          <dgm:dir/>
          <dgm:animLvl val="lvl"/>
          <dgm:resizeHandles val="exact"/>
        </dgm:presLayoutVars>
      </dgm:prSet>
      <dgm:spPr/>
    </dgm:pt>
    <dgm:pt modelId="{3DF6D21B-6609-4D70-A5AC-9605F77887BF}" type="pres">
      <dgm:prSet presAssocID="{126622AC-1616-4723-BA20-3CBE6B8F56FD}" presName="linNode" presStyleCnt="0"/>
      <dgm:spPr/>
    </dgm:pt>
    <dgm:pt modelId="{4976FE7E-B168-41D3-8F7D-9FDF311C8717}" type="pres">
      <dgm:prSet presAssocID="{126622AC-1616-4723-BA20-3CBE6B8F56F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A3BEB13-E736-42E1-91E8-00AE59EB69F1}" type="pres">
      <dgm:prSet presAssocID="{126622AC-1616-4723-BA20-3CBE6B8F56FD}" presName="descendantText" presStyleLbl="alignAccFollowNode1" presStyleIdx="0" presStyleCnt="3">
        <dgm:presLayoutVars>
          <dgm:bulletEnabled val="1"/>
        </dgm:presLayoutVars>
      </dgm:prSet>
      <dgm:spPr/>
    </dgm:pt>
    <dgm:pt modelId="{E1A12A00-E35F-48C4-A37C-83C2AFA66BA1}" type="pres">
      <dgm:prSet presAssocID="{2454A71A-2AB7-4256-87E4-B08B52C5448D}" presName="sp" presStyleCnt="0"/>
      <dgm:spPr/>
    </dgm:pt>
    <dgm:pt modelId="{710CE9BB-9098-4AF5-B652-DF1B617DEE5E}" type="pres">
      <dgm:prSet presAssocID="{DDDF4941-C035-45B4-B1D9-C7044B72DE2B}" presName="linNode" presStyleCnt="0"/>
      <dgm:spPr/>
    </dgm:pt>
    <dgm:pt modelId="{9F3B0B0C-2935-45B4-9506-A510E4E79B69}" type="pres">
      <dgm:prSet presAssocID="{DDDF4941-C035-45B4-B1D9-C7044B72DE2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42FF08E-70B0-4282-AFAA-DE654C85DEE5}" type="pres">
      <dgm:prSet presAssocID="{DDDF4941-C035-45B4-B1D9-C7044B72DE2B}" presName="descendantText" presStyleLbl="alignAccFollowNode1" presStyleIdx="1" presStyleCnt="3">
        <dgm:presLayoutVars>
          <dgm:bulletEnabled val="1"/>
        </dgm:presLayoutVars>
      </dgm:prSet>
      <dgm:spPr/>
    </dgm:pt>
    <dgm:pt modelId="{C6F1E45C-8C33-46DC-AC0F-7B4410921B50}" type="pres">
      <dgm:prSet presAssocID="{5DB1531A-ACAC-4C85-A2C0-5C76C712C672}" presName="sp" presStyleCnt="0"/>
      <dgm:spPr/>
    </dgm:pt>
    <dgm:pt modelId="{CF3F7A06-A3C8-4404-9B24-91B56611D9EB}" type="pres">
      <dgm:prSet presAssocID="{888E7278-5E5F-40AE-8311-F328A5980E3C}" presName="linNode" presStyleCnt="0"/>
      <dgm:spPr/>
    </dgm:pt>
    <dgm:pt modelId="{5C86811D-C912-4726-A248-E4A1DB915BC0}" type="pres">
      <dgm:prSet presAssocID="{888E7278-5E5F-40AE-8311-F328A5980E3C}" presName="parentText" presStyleLbl="node1" presStyleIdx="2" presStyleCnt="4" custScaleY="293173">
        <dgm:presLayoutVars>
          <dgm:chMax val="1"/>
          <dgm:bulletEnabled val="1"/>
        </dgm:presLayoutVars>
      </dgm:prSet>
      <dgm:spPr/>
    </dgm:pt>
    <dgm:pt modelId="{E347C9C1-F5A5-49EE-BB9A-600EA725226B}" type="pres">
      <dgm:prSet presAssocID="{888E7278-5E5F-40AE-8311-F328A5980E3C}" presName="descendantText" presStyleLbl="alignAccFollowNode1" presStyleIdx="2" presStyleCnt="3" custScaleY="293173">
        <dgm:presLayoutVars>
          <dgm:bulletEnabled val="1"/>
        </dgm:presLayoutVars>
      </dgm:prSet>
      <dgm:spPr/>
    </dgm:pt>
    <dgm:pt modelId="{70D20524-ECC0-4916-B4F4-ADF16011FCED}" type="pres">
      <dgm:prSet presAssocID="{052C4B9D-8663-432D-84FC-DA6AACAA01E8}" presName="sp" presStyleCnt="0"/>
      <dgm:spPr/>
    </dgm:pt>
    <dgm:pt modelId="{D5AA50A1-1C07-4D9D-ADBB-87CE8734773E}" type="pres">
      <dgm:prSet presAssocID="{1A7D91DF-9BCB-4908-AE46-94B0CE02EDAA}" presName="linNode" presStyleCnt="0"/>
      <dgm:spPr/>
    </dgm:pt>
    <dgm:pt modelId="{1B482F4D-4C7F-4C18-9A73-25BFE382D42C}" type="pres">
      <dgm:prSet presAssocID="{1A7D91DF-9BCB-4908-AE46-94B0CE02EDAA}" presName="parentText" presStyleLbl="node1" presStyleIdx="3" presStyleCnt="4" custScaleX="277778">
        <dgm:presLayoutVars>
          <dgm:chMax val="1"/>
          <dgm:bulletEnabled val="1"/>
        </dgm:presLayoutVars>
      </dgm:prSet>
      <dgm:spPr/>
    </dgm:pt>
  </dgm:ptLst>
  <dgm:cxnLst>
    <dgm:cxn modelId="{1167660D-85E3-4DF0-82D1-81F78DBCAF7A}" type="presOf" srcId="{DDDF4941-C035-45B4-B1D9-C7044B72DE2B}" destId="{9F3B0B0C-2935-45B4-9506-A510E4E79B69}" srcOrd="0" destOrd="0" presId="urn:microsoft.com/office/officeart/2005/8/layout/vList5"/>
    <dgm:cxn modelId="{1773821D-3B71-4253-8158-C6DFA2E915CD}" type="presOf" srcId="{6F9DE903-0E94-47C8-B786-678086C76F43}" destId="{CB9728C7-7438-48BD-90C4-01B07E72F3B7}" srcOrd="0" destOrd="0" presId="urn:microsoft.com/office/officeart/2005/8/layout/vList5"/>
    <dgm:cxn modelId="{9379032E-69E1-4B09-A597-3CC2EF177C92}" srcId="{126622AC-1616-4723-BA20-3CBE6B8F56FD}" destId="{77CCF8A2-29F4-481B-8FF8-DB97F18F2207}" srcOrd="0" destOrd="0" parTransId="{8DA8A2FB-5D0A-49E0-B5F4-9BEE8315AB39}" sibTransId="{7257AA16-0F57-43CB-AAF5-B68B1DBEE7C1}"/>
    <dgm:cxn modelId="{4F980037-A664-47FB-9DB5-704D47B3AEAE}" type="presOf" srcId="{2188D9C1-39CB-4191-8416-6028430034EF}" destId="{E347C9C1-F5A5-49EE-BB9A-600EA725226B}" srcOrd="0" destOrd="0" presId="urn:microsoft.com/office/officeart/2005/8/layout/vList5"/>
    <dgm:cxn modelId="{2BD6613D-6D2C-42ED-B0A9-EC2941E9788E}" srcId="{6F9DE903-0E94-47C8-B786-678086C76F43}" destId="{1A7D91DF-9BCB-4908-AE46-94B0CE02EDAA}" srcOrd="3" destOrd="0" parTransId="{3A735E4F-912B-44D5-A8BD-E8ADEC3E9678}" sibTransId="{1FBC191B-E51F-4920-8035-8BC6C45AD992}"/>
    <dgm:cxn modelId="{46183740-099B-492E-AE39-67D71F39AA37}" type="presOf" srcId="{888E7278-5E5F-40AE-8311-F328A5980E3C}" destId="{5C86811D-C912-4726-A248-E4A1DB915BC0}" srcOrd="0" destOrd="0" presId="urn:microsoft.com/office/officeart/2005/8/layout/vList5"/>
    <dgm:cxn modelId="{F762715B-D5F2-4A3C-BD8A-EE26EF3F03B8}" srcId="{888E7278-5E5F-40AE-8311-F328A5980E3C}" destId="{3DB95904-5F3D-444B-831E-F0BEEB60A97B}" srcOrd="1" destOrd="0" parTransId="{7C01D7E6-7E6E-4001-9E44-B0CB8ABC29A9}" sibTransId="{D34675D6-6D84-4108-A898-AA7066CE549A}"/>
    <dgm:cxn modelId="{38045470-CEB5-4E9F-9A90-3DDB85403D8C}" type="presOf" srcId="{1A7D91DF-9BCB-4908-AE46-94B0CE02EDAA}" destId="{1B482F4D-4C7F-4C18-9A73-25BFE382D42C}" srcOrd="0" destOrd="0" presId="urn:microsoft.com/office/officeart/2005/8/layout/vList5"/>
    <dgm:cxn modelId="{022D7577-4F1A-4D3A-BA49-B12251B82811}" srcId="{6F9DE903-0E94-47C8-B786-678086C76F43}" destId="{888E7278-5E5F-40AE-8311-F328A5980E3C}" srcOrd="2" destOrd="0" parTransId="{694FEE52-DA5C-4654-A947-600DC0957404}" sibTransId="{052C4B9D-8663-432D-84FC-DA6AACAA01E8}"/>
    <dgm:cxn modelId="{5CE95D5A-EA95-41C5-ADAC-2546421BC564}" srcId="{DDDF4941-C035-45B4-B1D9-C7044B72DE2B}" destId="{F02083B6-65E8-4218-8632-9C907957610C}" srcOrd="0" destOrd="0" parTransId="{7D5903F6-BF56-48BE-B278-88B1FCCAE6AF}" sibTransId="{0E92050C-05F3-46FB-9687-4812E7F09C32}"/>
    <dgm:cxn modelId="{72B3E382-6E01-47B6-802F-1686044B414B}" srcId="{6F9DE903-0E94-47C8-B786-678086C76F43}" destId="{DDDF4941-C035-45B4-B1D9-C7044B72DE2B}" srcOrd="1" destOrd="0" parTransId="{9924D428-239E-4719-8BE7-709567CEF0E5}" sibTransId="{5DB1531A-ACAC-4C85-A2C0-5C76C712C672}"/>
    <dgm:cxn modelId="{D52D4D8E-BABA-4504-A5B7-6FFEDEE45981}" type="presOf" srcId="{3DB95904-5F3D-444B-831E-F0BEEB60A97B}" destId="{E347C9C1-F5A5-49EE-BB9A-600EA725226B}" srcOrd="0" destOrd="1" presId="urn:microsoft.com/office/officeart/2005/8/layout/vList5"/>
    <dgm:cxn modelId="{649A1CA8-9273-4F41-873D-4AB5514C6175}" srcId="{888E7278-5E5F-40AE-8311-F328A5980E3C}" destId="{2188D9C1-39CB-4191-8416-6028430034EF}" srcOrd="0" destOrd="0" parTransId="{E5F95693-87B4-4C0F-B421-1A9E95271AE2}" sibTransId="{742158B0-A791-4467-9725-FBC37F4DCC9A}"/>
    <dgm:cxn modelId="{E385B5BA-B4B8-4B9D-9E43-519A60F22D24}" type="presOf" srcId="{126622AC-1616-4723-BA20-3CBE6B8F56FD}" destId="{4976FE7E-B168-41D3-8F7D-9FDF311C8717}" srcOrd="0" destOrd="0" presId="urn:microsoft.com/office/officeart/2005/8/layout/vList5"/>
    <dgm:cxn modelId="{5A6DA8C7-1339-496E-BF45-C1B53C359A86}" type="presOf" srcId="{77CCF8A2-29F4-481B-8FF8-DB97F18F2207}" destId="{FA3BEB13-E736-42E1-91E8-00AE59EB69F1}" srcOrd="0" destOrd="0" presId="urn:microsoft.com/office/officeart/2005/8/layout/vList5"/>
    <dgm:cxn modelId="{CE7ADFEE-6C92-40F5-9612-796A5328A953}" srcId="{6F9DE903-0E94-47C8-B786-678086C76F43}" destId="{126622AC-1616-4723-BA20-3CBE6B8F56FD}" srcOrd="0" destOrd="0" parTransId="{F1865C77-3163-43A3-9784-8E6683781106}" sibTransId="{2454A71A-2AB7-4256-87E4-B08B52C5448D}"/>
    <dgm:cxn modelId="{F937A2F8-EDC1-4860-A944-863AA2A7DE4D}" type="presOf" srcId="{F02083B6-65E8-4218-8632-9C907957610C}" destId="{242FF08E-70B0-4282-AFAA-DE654C85DEE5}" srcOrd="0" destOrd="0" presId="urn:microsoft.com/office/officeart/2005/8/layout/vList5"/>
    <dgm:cxn modelId="{5E9E0A1A-129A-4EAC-8C8F-EBA18C3F31B9}" type="presParOf" srcId="{CB9728C7-7438-48BD-90C4-01B07E72F3B7}" destId="{3DF6D21B-6609-4D70-A5AC-9605F77887BF}" srcOrd="0" destOrd="0" presId="urn:microsoft.com/office/officeart/2005/8/layout/vList5"/>
    <dgm:cxn modelId="{A77DE4C4-AB6F-4AEA-9C47-94D3B5977356}" type="presParOf" srcId="{3DF6D21B-6609-4D70-A5AC-9605F77887BF}" destId="{4976FE7E-B168-41D3-8F7D-9FDF311C8717}" srcOrd="0" destOrd="0" presId="urn:microsoft.com/office/officeart/2005/8/layout/vList5"/>
    <dgm:cxn modelId="{1927574B-74BC-44C0-BA11-346D1DF8D730}" type="presParOf" srcId="{3DF6D21B-6609-4D70-A5AC-9605F77887BF}" destId="{FA3BEB13-E736-42E1-91E8-00AE59EB69F1}" srcOrd="1" destOrd="0" presId="urn:microsoft.com/office/officeart/2005/8/layout/vList5"/>
    <dgm:cxn modelId="{DBC54424-4975-4294-8861-F669C0CD946D}" type="presParOf" srcId="{CB9728C7-7438-48BD-90C4-01B07E72F3B7}" destId="{E1A12A00-E35F-48C4-A37C-83C2AFA66BA1}" srcOrd="1" destOrd="0" presId="urn:microsoft.com/office/officeart/2005/8/layout/vList5"/>
    <dgm:cxn modelId="{144DB96D-C096-4B67-9A01-682B4C4F49AF}" type="presParOf" srcId="{CB9728C7-7438-48BD-90C4-01B07E72F3B7}" destId="{710CE9BB-9098-4AF5-B652-DF1B617DEE5E}" srcOrd="2" destOrd="0" presId="urn:microsoft.com/office/officeart/2005/8/layout/vList5"/>
    <dgm:cxn modelId="{92DAD52C-951D-4F56-89DA-FD153342A4F9}" type="presParOf" srcId="{710CE9BB-9098-4AF5-B652-DF1B617DEE5E}" destId="{9F3B0B0C-2935-45B4-9506-A510E4E79B69}" srcOrd="0" destOrd="0" presId="urn:microsoft.com/office/officeart/2005/8/layout/vList5"/>
    <dgm:cxn modelId="{48576F20-DB7F-4425-A32D-E8AB7E35FE61}" type="presParOf" srcId="{710CE9BB-9098-4AF5-B652-DF1B617DEE5E}" destId="{242FF08E-70B0-4282-AFAA-DE654C85DEE5}" srcOrd="1" destOrd="0" presId="urn:microsoft.com/office/officeart/2005/8/layout/vList5"/>
    <dgm:cxn modelId="{39161F08-171B-4513-8A3C-0DAF9ED2DB2D}" type="presParOf" srcId="{CB9728C7-7438-48BD-90C4-01B07E72F3B7}" destId="{C6F1E45C-8C33-46DC-AC0F-7B4410921B50}" srcOrd="3" destOrd="0" presId="urn:microsoft.com/office/officeart/2005/8/layout/vList5"/>
    <dgm:cxn modelId="{B640B389-94A6-4005-952A-5A7D52CFB6B8}" type="presParOf" srcId="{CB9728C7-7438-48BD-90C4-01B07E72F3B7}" destId="{CF3F7A06-A3C8-4404-9B24-91B56611D9EB}" srcOrd="4" destOrd="0" presId="urn:microsoft.com/office/officeart/2005/8/layout/vList5"/>
    <dgm:cxn modelId="{532B1C44-6B72-4C9F-8418-F9E08348D107}" type="presParOf" srcId="{CF3F7A06-A3C8-4404-9B24-91B56611D9EB}" destId="{5C86811D-C912-4726-A248-E4A1DB915BC0}" srcOrd="0" destOrd="0" presId="urn:microsoft.com/office/officeart/2005/8/layout/vList5"/>
    <dgm:cxn modelId="{37BEEDEB-0944-43AC-AEBB-27F8894BA136}" type="presParOf" srcId="{CF3F7A06-A3C8-4404-9B24-91B56611D9EB}" destId="{E347C9C1-F5A5-49EE-BB9A-600EA725226B}" srcOrd="1" destOrd="0" presId="urn:microsoft.com/office/officeart/2005/8/layout/vList5"/>
    <dgm:cxn modelId="{392B24BF-9582-42A0-9BFB-FAAD8FBE8FB3}" type="presParOf" srcId="{CB9728C7-7438-48BD-90C4-01B07E72F3B7}" destId="{70D20524-ECC0-4916-B4F4-ADF16011FCED}" srcOrd="5" destOrd="0" presId="urn:microsoft.com/office/officeart/2005/8/layout/vList5"/>
    <dgm:cxn modelId="{15B4FDF9-44C0-4952-B00B-C8FACABA89EF}" type="presParOf" srcId="{CB9728C7-7438-48BD-90C4-01B07E72F3B7}" destId="{D5AA50A1-1C07-4D9D-ADBB-87CE8734773E}" srcOrd="6" destOrd="0" presId="urn:microsoft.com/office/officeart/2005/8/layout/vList5"/>
    <dgm:cxn modelId="{3A8E73A6-B906-4B21-87B4-BE0039F19051}" type="presParOf" srcId="{D5AA50A1-1C07-4D9D-ADBB-87CE8734773E}" destId="{1B482F4D-4C7F-4C18-9A73-25BFE382D4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FAEE961-E4B7-4BB3-9711-968AABBA978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EB592F0-4C2E-4947-9E52-0B63002FCA6F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B9AD6B2-640B-4F9B-A1CF-FB15EC9D7755}" type="par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F4252870-9575-4460-B722-4224ADEFAB23}" type="sib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D61780A6-99D6-426F-AFBD-9C4C68F61086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3022D6A-B406-49D0-B93E-ACB885F388EB}" type="par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805BCD8A-39B5-4AB7-976F-DF82436CAB09}" type="sib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F1580435-E5DB-4418-AD3A-379A8C76FB0A}">
      <dgm:prSet phldrT="[文本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2E21C87-8472-48ED-92BE-10F85FC86DC2}" type="par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8553E861-8267-46C2-BFB7-FB898F2A4A80}" type="sib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FC3ED96B-5993-4387-B3A1-21AC70313A84}">
      <dgm:prSet phldrT="[文本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D7F58F1-41F8-4BD2-9DC5-8B4484647D51}" type="par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12EFEC7D-462C-4AF8-BA20-18B67AFEFF50}" type="sib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936B3E73-2224-4216-9657-351801E44D23}">
      <dgm:prSet phldrT="[文本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5859AED-BF13-4555-91D6-226E1A389BD3}" type="par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72B54690-9AF0-45EF-B312-B00F0EB81AF2}" type="sib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AC591F5D-B17C-41B3-B92C-2AD603C4773F}" type="pres">
      <dgm:prSet presAssocID="{6FAEE961-E4B7-4BB3-9711-968AABBA978D}" presName="compositeShape" presStyleCnt="0">
        <dgm:presLayoutVars>
          <dgm:dir/>
          <dgm:resizeHandles/>
        </dgm:presLayoutVars>
      </dgm:prSet>
      <dgm:spPr/>
    </dgm:pt>
    <dgm:pt modelId="{535ABA8C-542B-4DEF-8ECB-5663744C7242}" type="pres">
      <dgm:prSet presAssocID="{6FAEE961-E4B7-4BB3-9711-968AABBA978D}" presName="pyramid" presStyleLbl="node1" presStyleIdx="0" presStyleCnt="1" custAng="10800000"/>
      <dgm:spPr/>
    </dgm:pt>
    <dgm:pt modelId="{B45BFF28-FD5E-4DAB-B774-D7C0553AF9BD}" type="pres">
      <dgm:prSet presAssocID="{6FAEE961-E4B7-4BB3-9711-968AABBA978D}" presName="theList" presStyleCnt="0"/>
      <dgm:spPr/>
    </dgm:pt>
    <dgm:pt modelId="{3190B8D7-A665-4DD4-BAE6-8F113EE8E0FC}" type="pres">
      <dgm:prSet presAssocID="{EEB592F0-4C2E-4947-9E52-0B63002FCA6F}" presName="aNode" presStyleLbl="fgAcc1" presStyleIdx="0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BA636BDC-2D6D-4C69-A257-3ADCC79DBBA8}" type="pres">
      <dgm:prSet presAssocID="{EEB592F0-4C2E-4947-9E52-0B63002FCA6F}" presName="aSpace" presStyleCnt="0"/>
      <dgm:spPr/>
    </dgm:pt>
    <dgm:pt modelId="{750819D5-1D51-4C4A-87C0-3C429A59B45E}" type="pres">
      <dgm:prSet presAssocID="{D61780A6-99D6-426F-AFBD-9C4C68F61086}" presName="aNode" presStyleLbl="fgAcc1" presStyleIdx="1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E12BDC3E-6952-4223-9D3E-0E535EE52500}" type="pres">
      <dgm:prSet presAssocID="{D61780A6-99D6-426F-AFBD-9C4C68F61086}" presName="aSpace" presStyleCnt="0"/>
      <dgm:spPr/>
    </dgm:pt>
    <dgm:pt modelId="{7D8C5BF4-7E81-456C-AC72-5BB1CBBEB700}" type="pres">
      <dgm:prSet presAssocID="{F1580435-E5DB-4418-AD3A-379A8C76FB0A}" presName="aNode" presStyleLbl="fgAcc1" presStyleIdx="2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2EF85EEC-A131-4305-AE78-E8744C207128}" type="pres">
      <dgm:prSet presAssocID="{F1580435-E5DB-4418-AD3A-379A8C76FB0A}" presName="aSpace" presStyleCnt="0"/>
      <dgm:spPr/>
    </dgm:pt>
    <dgm:pt modelId="{E1337FA0-8C5B-40CC-96B1-BFA8470106A7}" type="pres">
      <dgm:prSet presAssocID="{FC3ED96B-5993-4387-B3A1-21AC70313A84}" presName="aNode" presStyleLbl="fgAcc1" presStyleIdx="3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440ACA3D-D43D-4508-BA91-E8A765865C59}" type="pres">
      <dgm:prSet presAssocID="{FC3ED96B-5993-4387-B3A1-21AC70313A84}" presName="aSpace" presStyleCnt="0"/>
      <dgm:spPr/>
    </dgm:pt>
    <dgm:pt modelId="{0EE1C487-6443-44C1-8848-8BE75AF297BE}" type="pres">
      <dgm:prSet presAssocID="{936B3E73-2224-4216-9657-351801E44D23}" presName="aNode" presStyleLbl="fgAcc1" presStyleIdx="4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849B4298-FF46-445A-98C3-675E5758A48D}" type="pres">
      <dgm:prSet presAssocID="{936B3E73-2224-4216-9657-351801E44D23}" presName="aSpace" presStyleCnt="0"/>
      <dgm:spPr/>
    </dgm:pt>
  </dgm:ptLst>
  <dgm:cxnLst>
    <dgm:cxn modelId="{4F9C0403-CA16-45A6-80BE-531B306F1929}" type="presOf" srcId="{6FAEE961-E4B7-4BB3-9711-968AABBA978D}" destId="{AC591F5D-B17C-41B3-B92C-2AD603C4773F}" srcOrd="0" destOrd="0" presId="urn:microsoft.com/office/officeart/2005/8/layout/pyramid2"/>
    <dgm:cxn modelId="{01F07A0B-D808-4A30-B43C-B9FED5F7D9F1}" srcId="{6FAEE961-E4B7-4BB3-9711-968AABBA978D}" destId="{FC3ED96B-5993-4387-B3A1-21AC70313A84}" srcOrd="3" destOrd="0" parTransId="{2D7F58F1-41F8-4BD2-9DC5-8B4484647D51}" sibTransId="{12EFEC7D-462C-4AF8-BA20-18B67AFEFF50}"/>
    <dgm:cxn modelId="{D7056A10-36A1-4D2D-A35A-DEAC3627D3B5}" type="presOf" srcId="{FC3ED96B-5993-4387-B3A1-21AC70313A84}" destId="{E1337FA0-8C5B-40CC-96B1-BFA8470106A7}" srcOrd="0" destOrd="0" presId="urn:microsoft.com/office/officeart/2005/8/layout/pyramid2"/>
    <dgm:cxn modelId="{5B995B42-6740-4FAD-A343-95560338656A}" type="presOf" srcId="{EEB592F0-4C2E-4947-9E52-0B63002FCA6F}" destId="{3190B8D7-A665-4DD4-BAE6-8F113EE8E0FC}" srcOrd="0" destOrd="0" presId="urn:microsoft.com/office/officeart/2005/8/layout/pyramid2"/>
    <dgm:cxn modelId="{11A31C4A-2FA4-4397-AB7C-8A07B0D549FA}" type="presOf" srcId="{D61780A6-99D6-426F-AFBD-9C4C68F61086}" destId="{750819D5-1D51-4C4A-87C0-3C429A59B45E}" srcOrd="0" destOrd="0" presId="urn:microsoft.com/office/officeart/2005/8/layout/pyramid2"/>
    <dgm:cxn modelId="{24A0C983-DE3A-424A-873A-5B8CA4341AFF}" type="presOf" srcId="{936B3E73-2224-4216-9657-351801E44D23}" destId="{0EE1C487-6443-44C1-8848-8BE75AF297BE}" srcOrd="0" destOrd="0" presId="urn:microsoft.com/office/officeart/2005/8/layout/pyramid2"/>
    <dgm:cxn modelId="{CA06A797-6BFB-4D3C-A473-4C78BC9D2DDC}" srcId="{6FAEE961-E4B7-4BB3-9711-968AABBA978D}" destId="{F1580435-E5DB-4418-AD3A-379A8C76FB0A}" srcOrd="2" destOrd="0" parTransId="{E2E21C87-8472-48ED-92BE-10F85FC86DC2}" sibTransId="{8553E861-8267-46C2-BFB7-FB898F2A4A80}"/>
    <dgm:cxn modelId="{3578E4C6-EE99-4116-8E14-0A515A40B709}" srcId="{6FAEE961-E4B7-4BB3-9711-968AABBA978D}" destId="{936B3E73-2224-4216-9657-351801E44D23}" srcOrd="4" destOrd="0" parTransId="{05859AED-BF13-4555-91D6-226E1A389BD3}" sibTransId="{72B54690-9AF0-45EF-B312-B00F0EB81AF2}"/>
    <dgm:cxn modelId="{D9D75BE0-EEC6-414B-B5AA-52C3B80E6288}" srcId="{6FAEE961-E4B7-4BB3-9711-968AABBA978D}" destId="{EEB592F0-4C2E-4947-9E52-0B63002FCA6F}" srcOrd="0" destOrd="0" parTransId="{2B9AD6B2-640B-4F9B-A1CF-FB15EC9D7755}" sibTransId="{F4252870-9575-4460-B722-4224ADEFAB23}"/>
    <dgm:cxn modelId="{D1C807F0-BE12-4CC5-BA66-21159032874E}" srcId="{6FAEE961-E4B7-4BB3-9711-968AABBA978D}" destId="{D61780A6-99D6-426F-AFBD-9C4C68F61086}" srcOrd="1" destOrd="0" parTransId="{83022D6A-B406-49D0-B93E-ACB885F388EB}" sibTransId="{805BCD8A-39B5-4AB7-976F-DF82436CAB09}"/>
    <dgm:cxn modelId="{82060FFA-C5C0-4EDB-A33F-305AA20C1475}" type="presOf" srcId="{F1580435-E5DB-4418-AD3A-379A8C76FB0A}" destId="{7D8C5BF4-7E81-456C-AC72-5BB1CBBEB700}" srcOrd="0" destOrd="0" presId="urn:microsoft.com/office/officeart/2005/8/layout/pyramid2"/>
    <dgm:cxn modelId="{08D717A7-56DE-41A7-98A6-0D90148ADA3C}" type="presParOf" srcId="{AC591F5D-B17C-41B3-B92C-2AD603C4773F}" destId="{535ABA8C-542B-4DEF-8ECB-5663744C7242}" srcOrd="0" destOrd="0" presId="urn:microsoft.com/office/officeart/2005/8/layout/pyramid2"/>
    <dgm:cxn modelId="{C1F9723D-2944-40E0-8B6F-C000C8806B82}" type="presParOf" srcId="{AC591F5D-B17C-41B3-B92C-2AD603C4773F}" destId="{B45BFF28-FD5E-4DAB-B774-D7C0553AF9BD}" srcOrd="1" destOrd="0" presId="urn:microsoft.com/office/officeart/2005/8/layout/pyramid2"/>
    <dgm:cxn modelId="{D25407CC-179F-49D6-AB35-1CBE6453C767}" type="presParOf" srcId="{B45BFF28-FD5E-4DAB-B774-D7C0553AF9BD}" destId="{3190B8D7-A665-4DD4-BAE6-8F113EE8E0FC}" srcOrd="0" destOrd="0" presId="urn:microsoft.com/office/officeart/2005/8/layout/pyramid2"/>
    <dgm:cxn modelId="{89071751-A551-4BEF-86D7-518770D23031}" type="presParOf" srcId="{B45BFF28-FD5E-4DAB-B774-D7C0553AF9BD}" destId="{BA636BDC-2D6D-4C69-A257-3ADCC79DBBA8}" srcOrd="1" destOrd="0" presId="urn:microsoft.com/office/officeart/2005/8/layout/pyramid2"/>
    <dgm:cxn modelId="{1F02CB95-6F98-4728-9C57-A17B09CF0DA5}" type="presParOf" srcId="{B45BFF28-FD5E-4DAB-B774-D7C0553AF9BD}" destId="{750819D5-1D51-4C4A-87C0-3C429A59B45E}" srcOrd="2" destOrd="0" presId="urn:microsoft.com/office/officeart/2005/8/layout/pyramid2"/>
    <dgm:cxn modelId="{19325A40-7CDD-4E78-BE5F-5534251B399C}" type="presParOf" srcId="{B45BFF28-FD5E-4DAB-B774-D7C0553AF9BD}" destId="{E12BDC3E-6952-4223-9D3E-0E535EE52500}" srcOrd="3" destOrd="0" presId="urn:microsoft.com/office/officeart/2005/8/layout/pyramid2"/>
    <dgm:cxn modelId="{280D6F76-B75F-455F-A75E-1A948BC72360}" type="presParOf" srcId="{B45BFF28-FD5E-4DAB-B774-D7C0553AF9BD}" destId="{7D8C5BF4-7E81-456C-AC72-5BB1CBBEB700}" srcOrd="4" destOrd="0" presId="urn:microsoft.com/office/officeart/2005/8/layout/pyramid2"/>
    <dgm:cxn modelId="{EB2B8A3E-8E95-4C85-8A12-F477AF59567B}" type="presParOf" srcId="{B45BFF28-FD5E-4DAB-B774-D7C0553AF9BD}" destId="{2EF85EEC-A131-4305-AE78-E8744C207128}" srcOrd="5" destOrd="0" presId="urn:microsoft.com/office/officeart/2005/8/layout/pyramid2"/>
    <dgm:cxn modelId="{2EA2A7C6-B080-4346-93A6-EF369B0E5AEF}" type="presParOf" srcId="{B45BFF28-FD5E-4DAB-B774-D7C0553AF9BD}" destId="{E1337FA0-8C5B-40CC-96B1-BFA8470106A7}" srcOrd="6" destOrd="0" presId="urn:microsoft.com/office/officeart/2005/8/layout/pyramid2"/>
    <dgm:cxn modelId="{280BC107-FDB3-475E-90A9-993D5F4ECD82}" type="presParOf" srcId="{B45BFF28-FD5E-4DAB-B774-D7C0553AF9BD}" destId="{440ACA3D-D43D-4508-BA91-E8A765865C59}" srcOrd="7" destOrd="0" presId="urn:microsoft.com/office/officeart/2005/8/layout/pyramid2"/>
    <dgm:cxn modelId="{CBA6B684-E033-4DBC-81A5-23785962F2B4}" type="presParOf" srcId="{B45BFF28-FD5E-4DAB-B774-D7C0553AF9BD}" destId="{0EE1C487-6443-44C1-8848-8BE75AF297BE}" srcOrd="8" destOrd="0" presId="urn:microsoft.com/office/officeart/2005/8/layout/pyramid2"/>
    <dgm:cxn modelId="{D3CFD0B4-4D11-4C60-909C-040452B3D248}" type="presParOf" srcId="{B45BFF28-FD5E-4DAB-B774-D7C0553AF9BD}" destId="{849B4298-FF46-445A-98C3-675E5758A48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7751B29-DEFA-40D1-AE6B-CE0036E607EB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C97F96-61BB-4B93-87D4-043A22772054}">
      <dgm:prSet phldrT="[文本]"/>
      <dgm:spPr/>
      <dgm:t>
        <a:bodyPr/>
        <a:lstStyle/>
        <a:p>
          <a:pPr algn="l"/>
          <a:r>
            <a:rPr lang="en-US" altLang="zh-CN" dirty="0"/>
            <a:t>Inherent linearity/nonlinearity with respect to input variables</a:t>
          </a:r>
        </a:p>
      </dgm:t>
    </dgm:pt>
    <dgm:pt modelId="{1F8D5798-14CB-45D9-8BCC-32472D3A78E1}" type="parTrans" cxnId="{5336025B-9ECA-405D-898A-1223A6CF8762}">
      <dgm:prSet/>
      <dgm:spPr/>
      <dgm:t>
        <a:bodyPr/>
        <a:lstStyle/>
        <a:p>
          <a:endParaRPr lang="zh-CN" altLang="en-US"/>
        </a:p>
      </dgm:t>
    </dgm:pt>
    <dgm:pt modelId="{0BE63E33-C053-41C2-9626-56D645D98670}" type="sibTrans" cxnId="{5336025B-9ECA-405D-898A-1223A6CF8762}">
      <dgm:prSet/>
      <dgm:spPr/>
      <dgm:t>
        <a:bodyPr/>
        <a:lstStyle/>
        <a:p>
          <a:endParaRPr lang="zh-CN" altLang="en-US"/>
        </a:p>
      </dgm:t>
    </dgm:pt>
    <dgm:pt modelId="{3C0ACBDA-C4E9-4B5B-AA06-1BC2B94AEBCB}">
      <dgm:prSet phldrT="[文本]"/>
      <dgm:spPr/>
      <dgm:t>
        <a:bodyPr/>
        <a:lstStyle/>
        <a:p>
          <a:pPr algn="l"/>
          <a:r>
            <a:rPr lang="en-US" altLang="zh-CN" dirty="0"/>
            <a:t>Correlation relationships among input variables</a:t>
          </a:r>
          <a:endParaRPr lang="zh-CN" altLang="en-US" dirty="0"/>
        </a:p>
      </dgm:t>
    </dgm:pt>
    <dgm:pt modelId="{4BAB815B-D0E9-4F25-937F-EDB3A6EEA0D3}" type="parTrans" cxnId="{43DB5944-5A78-4ED8-8A85-15E7EAE306A0}">
      <dgm:prSet/>
      <dgm:spPr/>
      <dgm:t>
        <a:bodyPr/>
        <a:lstStyle/>
        <a:p>
          <a:endParaRPr lang="zh-CN" altLang="en-US"/>
        </a:p>
      </dgm:t>
    </dgm:pt>
    <dgm:pt modelId="{D2A946FB-1E5F-48FA-9996-539496D8F456}" type="sibTrans" cxnId="{43DB5944-5A78-4ED8-8A85-15E7EAE306A0}">
      <dgm:prSet/>
      <dgm:spPr/>
      <dgm:t>
        <a:bodyPr/>
        <a:lstStyle/>
        <a:p>
          <a:endParaRPr lang="zh-CN" altLang="en-US"/>
        </a:p>
      </dgm:t>
    </dgm:pt>
    <dgm:pt modelId="{9D50DE71-F965-4FDC-B9ED-76FD2F524DC6}">
      <dgm:prSet phldrT="[文本]"/>
      <dgm:spPr/>
      <dgm:t>
        <a:bodyPr/>
        <a:lstStyle/>
        <a:p>
          <a:r>
            <a:rPr lang="en-US" altLang="zh-CN" dirty="0"/>
            <a:t>Reveal </a:t>
          </a:r>
          <a:endParaRPr lang="zh-CN" altLang="en-US" dirty="0"/>
        </a:p>
      </dgm:t>
    </dgm:pt>
    <dgm:pt modelId="{660BFE9D-BD3D-46AA-9345-DAE7C99A9355}" type="parTrans" cxnId="{BB1D76BD-050B-43D9-8947-FE6F8B49DCBD}">
      <dgm:prSet/>
      <dgm:spPr/>
      <dgm:t>
        <a:bodyPr/>
        <a:lstStyle/>
        <a:p>
          <a:endParaRPr lang="zh-CN" altLang="en-US"/>
        </a:p>
      </dgm:t>
    </dgm:pt>
    <dgm:pt modelId="{545F24B9-E62A-4B35-A611-4E5F048371B2}" type="sibTrans" cxnId="{BB1D76BD-050B-43D9-8947-FE6F8B49DCBD}">
      <dgm:prSet/>
      <dgm:spPr/>
      <dgm:t>
        <a:bodyPr/>
        <a:lstStyle/>
        <a:p>
          <a:endParaRPr lang="zh-CN" altLang="en-US"/>
        </a:p>
      </dgm:t>
    </dgm:pt>
    <dgm:pt modelId="{AB0593DF-021B-46BA-A53F-9A49FE583734}">
      <dgm:prSet phldrT="[文本]"/>
      <dgm:spPr/>
      <dgm:t>
        <a:bodyPr/>
        <a:lstStyle/>
        <a:p>
          <a:pPr algn="l"/>
          <a:r>
            <a:rPr lang="en-US" altLang="zh-CN" dirty="0"/>
            <a:t>Contribution of each design variables</a:t>
          </a:r>
          <a:endParaRPr lang="zh-CN" altLang="en-US" dirty="0"/>
        </a:p>
      </dgm:t>
    </dgm:pt>
    <dgm:pt modelId="{B9E0D883-1DF6-4B55-80D7-B86AEF5A1057}" type="parTrans" cxnId="{241ECB4F-AEB6-47D7-B2F9-D491798AAB55}">
      <dgm:prSet/>
      <dgm:spPr/>
      <dgm:t>
        <a:bodyPr/>
        <a:lstStyle/>
        <a:p>
          <a:endParaRPr lang="zh-CN" altLang="en-US"/>
        </a:p>
      </dgm:t>
    </dgm:pt>
    <dgm:pt modelId="{620F90F9-736C-455B-9426-3DC750641C9F}" type="sibTrans" cxnId="{241ECB4F-AEB6-47D7-B2F9-D491798AAB55}">
      <dgm:prSet/>
      <dgm:spPr/>
      <dgm:t>
        <a:bodyPr/>
        <a:lstStyle/>
        <a:p>
          <a:endParaRPr lang="zh-CN" altLang="en-US"/>
        </a:p>
      </dgm:t>
    </dgm:pt>
    <dgm:pt modelId="{A48EFCB4-DBFE-40AF-AC2D-AA5686B873CF}" type="pres">
      <dgm:prSet presAssocID="{E7751B29-DEFA-40D1-AE6B-CE0036E607E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80A71C2-F1B3-46F0-84A6-771A17A66B22}" type="pres">
      <dgm:prSet presAssocID="{9D50DE71-F965-4FDC-B9ED-76FD2F524DC6}" presName="root" presStyleCnt="0">
        <dgm:presLayoutVars>
          <dgm:chMax/>
          <dgm:chPref val="4"/>
        </dgm:presLayoutVars>
      </dgm:prSet>
      <dgm:spPr/>
    </dgm:pt>
    <dgm:pt modelId="{487CF711-9B6E-48B7-BE76-4944E27DD167}" type="pres">
      <dgm:prSet presAssocID="{9D50DE71-F965-4FDC-B9ED-76FD2F524DC6}" presName="rootComposite" presStyleCnt="0">
        <dgm:presLayoutVars/>
      </dgm:prSet>
      <dgm:spPr/>
    </dgm:pt>
    <dgm:pt modelId="{0CE56355-5926-4526-ACA8-96EC943E3E2B}" type="pres">
      <dgm:prSet presAssocID="{9D50DE71-F965-4FDC-B9ED-76FD2F524DC6}" presName="rootText" presStyleLbl="node0" presStyleIdx="0" presStyleCnt="1">
        <dgm:presLayoutVars>
          <dgm:chMax/>
          <dgm:chPref val="4"/>
        </dgm:presLayoutVars>
      </dgm:prSet>
      <dgm:spPr/>
    </dgm:pt>
    <dgm:pt modelId="{DFB78D86-CE38-4F1D-944E-A25964E4A45A}" type="pres">
      <dgm:prSet presAssocID="{9D50DE71-F965-4FDC-B9ED-76FD2F524DC6}" presName="childShape" presStyleCnt="0">
        <dgm:presLayoutVars>
          <dgm:chMax val="0"/>
          <dgm:chPref val="0"/>
        </dgm:presLayoutVars>
      </dgm:prSet>
      <dgm:spPr/>
    </dgm:pt>
    <dgm:pt modelId="{92510DB0-C97C-4B77-B517-3CDB9BA16AB0}" type="pres">
      <dgm:prSet presAssocID="{AB0593DF-021B-46BA-A53F-9A49FE583734}" presName="childComposite" presStyleCnt="0">
        <dgm:presLayoutVars>
          <dgm:chMax val="0"/>
          <dgm:chPref val="0"/>
        </dgm:presLayoutVars>
      </dgm:prSet>
      <dgm:spPr/>
    </dgm:pt>
    <dgm:pt modelId="{2F24CD28-69CC-4A8D-9A6C-91BA90DD87F9}" type="pres">
      <dgm:prSet presAssocID="{AB0593DF-021B-46BA-A53F-9A49FE583734}" presName="Image" presStyleLbl="node1" presStyleIdx="0" presStyleCnt="3"/>
      <dgm:spPr/>
    </dgm:pt>
    <dgm:pt modelId="{94EBD0A3-AB4A-41C1-A4D6-0E06EE43650F}" type="pres">
      <dgm:prSet presAssocID="{AB0593DF-021B-46BA-A53F-9A49FE583734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9A402A5A-AD6E-4FB3-AC19-8830C72AA5DF}" type="pres">
      <dgm:prSet presAssocID="{B7C97F96-61BB-4B93-87D4-043A22772054}" presName="childComposite" presStyleCnt="0">
        <dgm:presLayoutVars>
          <dgm:chMax val="0"/>
          <dgm:chPref val="0"/>
        </dgm:presLayoutVars>
      </dgm:prSet>
      <dgm:spPr/>
    </dgm:pt>
    <dgm:pt modelId="{EBB08E5D-8BB0-4741-8390-4F124F402C93}" type="pres">
      <dgm:prSet presAssocID="{B7C97F96-61BB-4B93-87D4-043A22772054}" presName="Image" presStyleLbl="node1" presStyleIdx="1" presStyleCnt="3"/>
      <dgm:spPr/>
    </dgm:pt>
    <dgm:pt modelId="{C559CE86-34F9-4F4A-B63B-E67381BA80E0}" type="pres">
      <dgm:prSet presAssocID="{B7C97F96-61BB-4B93-87D4-043A22772054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EDD83D99-2A2D-4FCA-9588-3EEA9F765361}" type="pres">
      <dgm:prSet presAssocID="{3C0ACBDA-C4E9-4B5B-AA06-1BC2B94AEBCB}" presName="childComposite" presStyleCnt="0">
        <dgm:presLayoutVars>
          <dgm:chMax val="0"/>
          <dgm:chPref val="0"/>
        </dgm:presLayoutVars>
      </dgm:prSet>
      <dgm:spPr/>
    </dgm:pt>
    <dgm:pt modelId="{96209B34-3F0F-4F61-A3BB-0F3B3E67534C}" type="pres">
      <dgm:prSet presAssocID="{3C0ACBDA-C4E9-4B5B-AA06-1BC2B94AEBCB}" presName="Image" presStyleLbl="node1" presStyleIdx="2" presStyleCnt="3"/>
      <dgm:spPr/>
    </dgm:pt>
    <dgm:pt modelId="{4CDD53B2-D13A-466C-BF9D-D0C24B2703BE}" type="pres">
      <dgm:prSet presAssocID="{3C0ACBDA-C4E9-4B5B-AA06-1BC2B94AEBCB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336025B-9ECA-405D-898A-1223A6CF8762}" srcId="{9D50DE71-F965-4FDC-B9ED-76FD2F524DC6}" destId="{B7C97F96-61BB-4B93-87D4-043A22772054}" srcOrd="1" destOrd="0" parTransId="{1F8D5798-14CB-45D9-8BCC-32472D3A78E1}" sibTransId="{0BE63E33-C053-41C2-9626-56D645D98670}"/>
    <dgm:cxn modelId="{43DB5944-5A78-4ED8-8A85-15E7EAE306A0}" srcId="{9D50DE71-F965-4FDC-B9ED-76FD2F524DC6}" destId="{3C0ACBDA-C4E9-4B5B-AA06-1BC2B94AEBCB}" srcOrd="2" destOrd="0" parTransId="{4BAB815B-D0E9-4F25-937F-EDB3A6EEA0D3}" sibTransId="{D2A946FB-1E5F-48FA-9996-539496D8F456}"/>
    <dgm:cxn modelId="{241ECB4F-AEB6-47D7-B2F9-D491798AAB55}" srcId="{9D50DE71-F965-4FDC-B9ED-76FD2F524DC6}" destId="{AB0593DF-021B-46BA-A53F-9A49FE583734}" srcOrd="0" destOrd="0" parTransId="{B9E0D883-1DF6-4B55-80D7-B86AEF5A1057}" sibTransId="{620F90F9-736C-455B-9426-3DC750641C9F}"/>
    <dgm:cxn modelId="{C1435559-B84B-481F-AD2D-815791709B25}" type="presOf" srcId="{9D50DE71-F965-4FDC-B9ED-76FD2F524DC6}" destId="{0CE56355-5926-4526-ACA8-96EC943E3E2B}" srcOrd="0" destOrd="0" presId="urn:microsoft.com/office/officeart/2008/layout/PictureAccentList"/>
    <dgm:cxn modelId="{D9DA8391-9F03-4E61-A4AC-094C0E8C29C6}" type="presOf" srcId="{E7751B29-DEFA-40D1-AE6B-CE0036E607EB}" destId="{A48EFCB4-DBFE-40AF-AC2D-AA5686B873CF}" srcOrd="0" destOrd="0" presId="urn:microsoft.com/office/officeart/2008/layout/PictureAccentList"/>
    <dgm:cxn modelId="{BB1D76BD-050B-43D9-8947-FE6F8B49DCBD}" srcId="{E7751B29-DEFA-40D1-AE6B-CE0036E607EB}" destId="{9D50DE71-F965-4FDC-B9ED-76FD2F524DC6}" srcOrd="0" destOrd="0" parTransId="{660BFE9D-BD3D-46AA-9345-DAE7C99A9355}" sibTransId="{545F24B9-E62A-4B35-A611-4E5F048371B2}"/>
    <dgm:cxn modelId="{A34FEAC5-CAF7-45AB-87F3-4474A5567128}" type="presOf" srcId="{B7C97F96-61BB-4B93-87D4-043A22772054}" destId="{C559CE86-34F9-4F4A-B63B-E67381BA80E0}" srcOrd="0" destOrd="0" presId="urn:microsoft.com/office/officeart/2008/layout/PictureAccentList"/>
    <dgm:cxn modelId="{4096EBEA-E70B-456D-BD93-6CC40071EEF4}" type="presOf" srcId="{3C0ACBDA-C4E9-4B5B-AA06-1BC2B94AEBCB}" destId="{4CDD53B2-D13A-466C-BF9D-D0C24B2703BE}" srcOrd="0" destOrd="0" presId="urn:microsoft.com/office/officeart/2008/layout/PictureAccentList"/>
    <dgm:cxn modelId="{4C2C8EF4-10C7-4F1D-8CE6-77CC9E28EE8C}" type="presOf" srcId="{AB0593DF-021B-46BA-A53F-9A49FE583734}" destId="{94EBD0A3-AB4A-41C1-A4D6-0E06EE43650F}" srcOrd="0" destOrd="0" presId="urn:microsoft.com/office/officeart/2008/layout/PictureAccentList"/>
    <dgm:cxn modelId="{311BE8E1-A74F-4F4C-BC41-3A460B598370}" type="presParOf" srcId="{A48EFCB4-DBFE-40AF-AC2D-AA5686B873CF}" destId="{980A71C2-F1B3-46F0-84A6-771A17A66B22}" srcOrd="0" destOrd="0" presId="urn:microsoft.com/office/officeart/2008/layout/PictureAccentList"/>
    <dgm:cxn modelId="{CF8FF9EC-8F13-497D-A6BE-BEBBB06311CA}" type="presParOf" srcId="{980A71C2-F1B3-46F0-84A6-771A17A66B22}" destId="{487CF711-9B6E-48B7-BE76-4944E27DD167}" srcOrd="0" destOrd="0" presId="urn:microsoft.com/office/officeart/2008/layout/PictureAccentList"/>
    <dgm:cxn modelId="{B41ABB7A-A60C-46EF-B071-40ADE57697A0}" type="presParOf" srcId="{487CF711-9B6E-48B7-BE76-4944E27DD167}" destId="{0CE56355-5926-4526-ACA8-96EC943E3E2B}" srcOrd="0" destOrd="0" presId="urn:microsoft.com/office/officeart/2008/layout/PictureAccentList"/>
    <dgm:cxn modelId="{A7EF451A-2FE9-4AD5-AD90-F651641B4577}" type="presParOf" srcId="{980A71C2-F1B3-46F0-84A6-771A17A66B22}" destId="{DFB78D86-CE38-4F1D-944E-A25964E4A45A}" srcOrd="1" destOrd="0" presId="urn:microsoft.com/office/officeart/2008/layout/PictureAccentList"/>
    <dgm:cxn modelId="{6D65ED60-A624-4D9A-8614-43B717B2C563}" type="presParOf" srcId="{DFB78D86-CE38-4F1D-944E-A25964E4A45A}" destId="{92510DB0-C97C-4B77-B517-3CDB9BA16AB0}" srcOrd="0" destOrd="0" presId="urn:microsoft.com/office/officeart/2008/layout/PictureAccentList"/>
    <dgm:cxn modelId="{34A100CF-B165-4A06-AADB-2773025DF26E}" type="presParOf" srcId="{92510DB0-C97C-4B77-B517-3CDB9BA16AB0}" destId="{2F24CD28-69CC-4A8D-9A6C-91BA90DD87F9}" srcOrd="0" destOrd="0" presId="urn:microsoft.com/office/officeart/2008/layout/PictureAccentList"/>
    <dgm:cxn modelId="{5497633F-13D5-4E47-95FF-97959BB76BD7}" type="presParOf" srcId="{92510DB0-C97C-4B77-B517-3CDB9BA16AB0}" destId="{94EBD0A3-AB4A-41C1-A4D6-0E06EE43650F}" srcOrd="1" destOrd="0" presId="urn:microsoft.com/office/officeart/2008/layout/PictureAccentList"/>
    <dgm:cxn modelId="{E5E78B95-2E62-4A29-A076-01B7C8DE8705}" type="presParOf" srcId="{DFB78D86-CE38-4F1D-944E-A25964E4A45A}" destId="{9A402A5A-AD6E-4FB3-AC19-8830C72AA5DF}" srcOrd="1" destOrd="0" presId="urn:microsoft.com/office/officeart/2008/layout/PictureAccentList"/>
    <dgm:cxn modelId="{D462F33A-044E-45F8-9998-0F9101418D8E}" type="presParOf" srcId="{9A402A5A-AD6E-4FB3-AC19-8830C72AA5DF}" destId="{EBB08E5D-8BB0-4741-8390-4F124F402C93}" srcOrd="0" destOrd="0" presId="urn:microsoft.com/office/officeart/2008/layout/PictureAccentList"/>
    <dgm:cxn modelId="{A143AE68-8214-4C54-8BD2-3482D9117709}" type="presParOf" srcId="{9A402A5A-AD6E-4FB3-AC19-8830C72AA5DF}" destId="{C559CE86-34F9-4F4A-B63B-E67381BA80E0}" srcOrd="1" destOrd="0" presId="urn:microsoft.com/office/officeart/2008/layout/PictureAccentList"/>
    <dgm:cxn modelId="{2C3D0E6A-1271-4E6E-AB89-CF05B1813898}" type="presParOf" srcId="{DFB78D86-CE38-4F1D-944E-A25964E4A45A}" destId="{EDD83D99-2A2D-4FCA-9588-3EEA9F765361}" srcOrd="2" destOrd="0" presId="urn:microsoft.com/office/officeart/2008/layout/PictureAccentList"/>
    <dgm:cxn modelId="{6C3E9DB2-615B-4048-8135-BFD96E581DA1}" type="presParOf" srcId="{EDD83D99-2A2D-4FCA-9588-3EEA9F765361}" destId="{96209B34-3F0F-4F61-A3BB-0F3B3E67534C}" srcOrd="0" destOrd="0" presId="urn:microsoft.com/office/officeart/2008/layout/PictureAccentList"/>
    <dgm:cxn modelId="{18B1AE44-DBC6-4631-8408-738510C84860}" type="presParOf" srcId="{EDD83D99-2A2D-4FCA-9588-3EEA9F765361}" destId="{4CDD53B2-D13A-466C-BF9D-D0C24B2703B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CE19F55-810C-42AE-96F0-2DD96292F9F5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B018233C-2484-4E7A-AAF4-9E10902F3433}">
      <dgm:prSet phldrT="[文本]"/>
      <dgm:spPr/>
      <dgm:t>
        <a:bodyPr/>
        <a:lstStyle/>
        <a:p>
          <a:r>
            <a:rPr lang="en-US" altLang="zh-CN" dirty="0"/>
            <a:t>Sensitivity Analysis </a:t>
          </a:r>
          <a:r>
            <a:rPr lang="zh-CN" altLang="en-US" dirty="0"/>
            <a:t>，</a:t>
          </a:r>
          <a:r>
            <a:rPr lang="en-US" altLang="zh-CN" dirty="0"/>
            <a:t>goal ,review work has already been achieved, last week , plan</a:t>
          </a:r>
          <a:endParaRPr lang="zh-CN" altLang="en-US" dirty="0"/>
        </a:p>
      </dgm:t>
    </dgm:pt>
    <dgm:pt modelId="{098B04D5-08DE-408B-A3E3-DABEF775FE70}" type="parTrans" cxnId="{18C63A72-D457-4035-849F-78BC78D9EBD8}">
      <dgm:prSet/>
      <dgm:spPr/>
      <dgm:t>
        <a:bodyPr/>
        <a:lstStyle/>
        <a:p>
          <a:endParaRPr lang="zh-CN" altLang="en-US"/>
        </a:p>
      </dgm:t>
    </dgm:pt>
    <dgm:pt modelId="{7366BA96-3965-418D-A2F2-138809136B97}" type="sibTrans" cxnId="{18C63A72-D457-4035-849F-78BC78D9EBD8}">
      <dgm:prSet/>
      <dgm:spPr/>
      <dgm:t>
        <a:bodyPr/>
        <a:lstStyle/>
        <a:p>
          <a:endParaRPr lang="zh-CN" altLang="en-US"/>
        </a:p>
      </dgm:t>
    </dgm:pt>
    <dgm:pt modelId="{5D8937A4-EDFC-4981-8BEE-96CFD8902175}">
      <dgm:prSet phldrT="[文本]"/>
      <dgm:spPr/>
      <dgm:t>
        <a:bodyPr/>
        <a:lstStyle/>
        <a:p>
          <a:r>
            <a:rPr lang="en-US" altLang="zh-CN" dirty="0"/>
            <a:t>Debugging Kriging Algorithm</a:t>
          </a:r>
          <a:endParaRPr lang="zh-CN" altLang="en-US" dirty="0"/>
        </a:p>
      </dgm:t>
    </dgm:pt>
    <dgm:pt modelId="{11C7318E-F846-4399-A009-33D30FCA3C0A}" type="parTrans" cxnId="{7BAF3992-B660-4F30-935A-93E433FB3029}">
      <dgm:prSet/>
      <dgm:spPr/>
      <dgm:t>
        <a:bodyPr/>
        <a:lstStyle/>
        <a:p>
          <a:endParaRPr lang="zh-CN" altLang="en-US"/>
        </a:p>
      </dgm:t>
    </dgm:pt>
    <dgm:pt modelId="{B6B2418D-06CD-4893-A407-780A2692D5EC}" type="sibTrans" cxnId="{7BAF3992-B660-4F30-935A-93E433FB3029}">
      <dgm:prSet/>
      <dgm:spPr/>
      <dgm:t>
        <a:bodyPr/>
        <a:lstStyle/>
        <a:p>
          <a:endParaRPr lang="zh-CN" altLang="en-US"/>
        </a:p>
      </dgm:t>
    </dgm:pt>
    <dgm:pt modelId="{72E7B8DE-B42D-45D5-9631-775741952798}">
      <dgm:prSet phldrT="[文本]"/>
      <dgm:spPr/>
      <dgm:t>
        <a:bodyPr/>
        <a:lstStyle/>
        <a:p>
          <a:r>
            <a:rPr lang="en-US" altLang="zh-CN" dirty="0"/>
            <a:t>Debugging Kriging-HDMR</a:t>
          </a:r>
          <a:endParaRPr lang="zh-CN" altLang="en-US" dirty="0"/>
        </a:p>
      </dgm:t>
    </dgm:pt>
    <dgm:pt modelId="{55A139CF-CAD7-439B-8A97-18540A914D24}" type="parTrans" cxnId="{FE6C0598-738B-42F5-BE44-D2ECA41F23DA}">
      <dgm:prSet/>
      <dgm:spPr/>
      <dgm:t>
        <a:bodyPr/>
        <a:lstStyle/>
        <a:p>
          <a:endParaRPr lang="zh-CN" altLang="en-US"/>
        </a:p>
      </dgm:t>
    </dgm:pt>
    <dgm:pt modelId="{ACEA5F6F-9B17-4174-B901-F4C12C4ED112}" type="sibTrans" cxnId="{FE6C0598-738B-42F5-BE44-D2ECA41F23DA}">
      <dgm:prSet/>
      <dgm:spPr/>
      <dgm:t>
        <a:bodyPr/>
        <a:lstStyle/>
        <a:p>
          <a:endParaRPr lang="zh-CN" altLang="en-US"/>
        </a:p>
      </dgm:t>
    </dgm:pt>
    <dgm:pt modelId="{ADB98143-1314-4917-B6B3-E96C54D2FA3A}" type="pres">
      <dgm:prSet presAssocID="{ECE19F55-810C-42AE-96F0-2DD96292F9F5}" presName="outerComposite" presStyleCnt="0">
        <dgm:presLayoutVars>
          <dgm:chMax val="5"/>
          <dgm:dir/>
          <dgm:resizeHandles val="exact"/>
        </dgm:presLayoutVars>
      </dgm:prSet>
      <dgm:spPr/>
    </dgm:pt>
    <dgm:pt modelId="{21B86516-7BDB-45FC-9571-99EA9892A686}" type="pres">
      <dgm:prSet presAssocID="{ECE19F55-810C-42AE-96F0-2DD96292F9F5}" presName="dummyMaxCanvas" presStyleCnt="0">
        <dgm:presLayoutVars/>
      </dgm:prSet>
      <dgm:spPr/>
    </dgm:pt>
    <dgm:pt modelId="{D2007E1B-ECD1-4528-879E-33024844A194}" type="pres">
      <dgm:prSet presAssocID="{ECE19F55-810C-42AE-96F0-2DD96292F9F5}" presName="ThreeNodes_1" presStyleLbl="node1" presStyleIdx="0" presStyleCnt="3">
        <dgm:presLayoutVars>
          <dgm:bulletEnabled val="1"/>
        </dgm:presLayoutVars>
      </dgm:prSet>
      <dgm:spPr/>
    </dgm:pt>
    <dgm:pt modelId="{762AE0D6-F7C7-46A6-82B1-2E9D8065FFE5}" type="pres">
      <dgm:prSet presAssocID="{ECE19F55-810C-42AE-96F0-2DD96292F9F5}" presName="ThreeNodes_2" presStyleLbl="node1" presStyleIdx="1" presStyleCnt="3">
        <dgm:presLayoutVars>
          <dgm:bulletEnabled val="1"/>
        </dgm:presLayoutVars>
      </dgm:prSet>
      <dgm:spPr/>
    </dgm:pt>
    <dgm:pt modelId="{A0ABC160-C98A-47A1-A74D-82F3330E78DE}" type="pres">
      <dgm:prSet presAssocID="{ECE19F55-810C-42AE-96F0-2DD96292F9F5}" presName="ThreeNodes_3" presStyleLbl="node1" presStyleIdx="2" presStyleCnt="3">
        <dgm:presLayoutVars>
          <dgm:bulletEnabled val="1"/>
        </dgm:presLayoutVars>
      </dgm:prSet>
      <dgm:spPr/>
    </dgm:pt>
    <dgm:pt modelId="{5FCEB145-FF13-4198-9142-6364714353F5}" type="pres">
      <dgm:prSet presAssocID="{ECE19F55-810C-42AE-96F0-2DD96292F9F5}" presName="ThreeConn_1-2" presStyleLbl="fgAccFollowNode1" presStyleIdx="0" presStyleCnt="2">
        <dgm:presLayoutVars>
          <dgm:bulletEnabled val="1"/>
        </dgm:presLayoutVars>
      </dgm:prSet>
      <dgm:spPr/>
    </dgm:pt>
    <dgm:pt modelId="{B9C5C32D-8198-45BB-9A6D-02D86713D1E6}" type="pres">
      <dgm:prSet presAssocID="{ECE19F55-810C-42AE-96F0-2DD96292F9F5}" presName="ThreeConn_2-3" presStyleLbl="fgAccFollowNode1" presStyleIdx="1" presStyleCnt="2">
        <dgm:presLayoutVars>
          <dgm:bulletEnabled val="1"/>
        </dgm:presLayoutVars>
      </dgm:prSet>
      <dgm:spPr/>
    </dgm:pt>
    <dgm:pt modelId="{1575A3D5-0F92-4DFC-9694-7B6D8899304E}" type="pres">
      <dgm:prSet presAssocID="{ECE19F55-810C-42AE-96F0-2DD96292F9F5}" presName="ThreeNodes_1_text" presStyleLbl="node1" presStyleIdx="2" presStyleCnt="3">
        <dgm:presLayoutVars>
          <dgm:bulletEnabled val="1"/>
        </dgm:presLayoutVars>
      </dgm:prSet>
      <dgm:spPr/>
    </dgm:pt>
    <dgm:pt modelId="{9BDA4F61-083F-4A35-8447-CEB0E6CE6619}" type="pres">
      <dgm:prSet presAssocID="{ECE19F55-810C-42AE-96F0-2DD96292F9F5}" presName="ThreeNodes_2_text" presStyleLbl="node1" presStyleIdx="2" presStyleCnt="3">
        <dgm:presLayoutVars>
          <dgm:bulletEnabled val="1"/>
        </dgm:presLayoutVars>
      </dgm:prSet>
      <dgm:spPr/>
    </dgm:pt>
    <dgm:pt modelId="{F0470567-CC57-4A0D-B372-CF15D9FC1336}" type="pres">
      <dgm:prSet presAssocID="{ECE19F55-810C-42AE-96F0-2DD96292F9F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F1E1410-60A2-445F-905D-9177F4EE2F71}" type="presOf" srcId="{72E7B8DE-B42D-45D5-9631-775741952798}" destId="{762AE0D6-F7C7-46A6-82B1-2E9D8065FFE5}" srcOrd="0" destOrd="0" presId="urn:microsoft.com/office/officeart/2005/8/layout/vProcess5"/>
    <dgm:cxn modelId="{48922A2D-EA86-48FF-B1E0-3170F477AECB}" type="presOf" srcId="{B6B2418D-06CD-4893-A407-780A2692D5EC}" destId="{5FCEB145-FF13-4198-9142-6364714353F5}" srcOrd="0" destOrd="0" presId="urn:microsoft.com/office/officeart/2005/8/layout/vProcess5"/>
    <dgm:cxn modelId="{6402C135-1897-431F-88F2-DFD99E1E2598}" type="presOf" srcId="{B018233C-2484-4E7A-AAF4-9E10902F3433}" destId="{F0470567-CC57-4A0D-B372-CF15D9FC1336}" srcOrd="1" destOrd="0" presId="urn:microsoft.com/office/officeart/2005/8/layout/vProcess5"/>
    <dgm:cxn modelId="{D71EEE5F-883B-47E6-860D-D7B4F5ECC8E3}" type="presOf" srcId="{5D8937A4-EDFC-4981-8BEE-96CFD8902175}" destId="{D2007E1B-ECD1-4528-879E-33024844A194}" srcOrd="0" destOrd="0" presId="urn:microsoft.com/office/officeart/2005/8/layout/vProcess5"/>
    <dgm:cxn modelId="{8A77C443-DE1C-42BF-B162-4346E8DD6173}" type="presOf" srcId="{B018233C-2484-4E7A-AAF4-9E10902F3433}" destId="{A0ABC160-C98A-47A1-A74D-82F3330E78DE}" srcOrd="0" destOrd="0" presId="urn:microsoft.com/office/officeart/2005/8/layout/vProcess5"/>
    <dgm:cxn modelId="{234E1044-FC81-40AE-A27E-A2010649190B}" type="presOf" srcId="{ECE19F55-810C-42AE-96F0-2DD96292F9F5}" destId="{ADB98143-1314-4917-B6B3-E96C54D2FA3A}" srcOrd="0" destOrd="0" presId="urn:microsoft.com/office/officeart/2005/8/layout/vProcess5"/>
    <dgm:cxn modelId="{43B8084E-2A27-4CA9-9803-C02D96AA0E8C}" type="presOf" srcId="{72E7B8DE-B42D-45D5-9631-775741952798}" destId="{9BDA4F61-083F-4A35-8447-CEB0E6CE6619}" srcOrd="1" destOrd="0" presId="urn:microsoft.com/office/officeart/2005/8/layout/vProcess5"/>
    <dgm:cxn modelId="{18C63A72-D457-4035-849F-78BC78D9EBD8}" srcId="{ECE19F55-810C-42AE-96F0-2DD96292F9F5}" destId="{B018233C-2484-4E7A-AAF4-9E10902F3433}" srcOrd="2" destOrd="0" parTransId="{098B04D5-08DE-408B-A3E3-DABEF775FE70}" sibTransId="{7366BA96-3965-418D-A2F2-138809136B97}"/>
    <dgm:cxn modelId="{7BAF3992-B660-4F30-935A-93E433FB3029}" srcId="{ECE19F55-810C-42AE-96F0-2DD96292F9F5}" destId="{5D8937A4-EDFC-4981-8BEE-96CFD8902175}" srcOrd="0" destOrd="0" parTransId="{11C7318E-F846-4399-A009-33D30FCA3C0A}" sibTransId="{B6B2418D-06CD-4893-A407-780A2692D5EC}"/>
    <dgm:cxn modelId="{FE6C0598-738B-42F5-BE44-D2ECA41F23DA}" srcId="{ECE19F55-810C-42AE-96F0-2DD96292F9F5}" destId="{72E7B8DE-B42D-45D5-9631-775741952798}" srcOrd="1" destOrd="0" parTransId="{55A139CF-CAD7-439B-8A97-18540A914D24}" sibTransId="{ACEA5F6F-9B17-4174-B901-F4C12C4ED112}"/>
    <dgm:cxn modelId="{FF6FBCDB-EEBB-4729-A79E-5D0444267B7A}" type="presOf" srcId="{ACEA5F6F-9B17-4174-B901-F4C12C4ED112}" destId="{B9C5C32D-8198-45BB-9A6D-02D86713D1E6}" srcOrd="0" destOrd="0" presId="urn:microsoft.com/office/officeart/2005/8/layout/vProcess5"/>
    <dgm:cxn modelId="{D17F9AE0-2415-4417-9C17-102FC7D6EE8F}" type="presOf" srcId="{5D8937A4-EDFC-4981-8BEE-96CFD8902175}" destId="{1575A3D5-0F92-4DFC-9694-7B6D8899304E}" srcOrd="1" destOrd="0" presId="urn:microsoft.com/office/officeart/2005/8/layout/vProcess5"/>
    <dgm:cxn modelId="{960C1928-88FB-4D5F-801A-F721572CCCB1}" type="presParOf" srcId="{ADB98143-1314-4917-B6B3-E96C54D2FA3A}" destId="{21B86516-7BDB-45FC-9571-99EA9892A686}" srcOrd="0" destOrd="0" presId="urn:microsoft.com/office/officeart/2005/8/layout/vProcess5"/>
    <dgm:cxn modelId="{F0083B66-6CB9-4A08-AEBD-358553415FDE}" type="presParOf" srcId="{ADB98143-1314-4917-B6B3-E96C54D2FA3A}" destId="{D2007E1B-ECD1-4528-879E-33024844A194}" srcOrd="1" destOrd="0" presId="urn:microsoft.com/office/officeart/2005/8/layout/vProcess5"/>
    <dgm:cxn modelId="{3E81277D-63EE-4FEE-91D7-D8927D9168FD}" type="presParOf" srcId="{ADB98143-1314-4917-B6B3-E96C54D2FA3A}" destId="{762AE0D6-F7C7-46A6-82B1-2E9D8065FFE5}" srcOrd="2" destOrd="0" presId="urn:microsoft.com/office/officeart/2005/8/layout/vProcess5"/>
    <dgm:cxn modelId="{45A45CBC-5664-4D33-8724-301730AC16F5}" type="presParOf" srcId="{ADB98143-1314-4917-B6B3-E96C54D2FA3A}" destId="{A0ABC160-C98A-47A1-A74D-82F3330E78DE}" srcOrd="3" destOrd="0" presId="urn:microsoft.com/office/officeart/2005/8/layout/vProcess5"/>
    <dgm:cxn modelId="{69E8DD9B-51E6-4A9A-91A4-20DD3BBA215C}" type="presParOf" srcId="{ADB98143-1314-4917-B6B3-E96C54D2FA3A}" destId="{5FCEB145-FF13-4198-9142-6364714353F5}" srcOrd="4" destOrd="0" presId="urn:microsoft.com/office/officeart/2005/8/layout/vProcess5"/>
    <dgm:cxn modelId="{A6B59531-FDEF-4D45-865D-ECA54EBCE452}" type="presParOf" srcId="{ADB98143-1314-4917-B6B3-E96C54D2FA3A}" destId="{B9C5C32D-8198-45BB-9A6D-02D86713D1E6}" srcOrd="5" destOrd="0" presId="urn:microsoft.com/office/officeart/2005/8/layout/vProcess5"/>
    <dgm:cxn modelId="{478354AB-D139-4BF0-B3DE-A5C0F9EFDC98}" type="presParOf" srcId="{ADB98143-1314-4917-B6B3-E96C54D2FA3A}" destId="{1575A3D5-0F92-4DFC-9694-7B6D8899304E}" srcOrd="6" destOrd="0" presId="urn:microsoft.com/office/officeart/2005/8/layout/vProcess5"/>
    <dgm:cxn modelId="{07828CAF-8A4C-4315-9745-5ECE093A1C83}" type="presParOf" srcId="{ADB98143-1314-4917-B6B3-E96C54D2FA3A}" destId="{9BDA4F61-083F-4A35-8447-CEB0E6CE6619}" srcOrd="7" destOrd="0" presId="urn:microsoft.com/office/officeart/2005/8/layout/vProcess5"/>
    <dgm:cxn modelId="{83C079FC-F0AC-4686-A11D-FC6AE79254F4}" type="presParOf" srcId="{ADB98143-1314-4917-B6B3-E96C54D2FA3A}" destId="{F0470567-CC57-4A0D-B372-CF15D9FC133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C7A450-6C8F-4CAE-AFB5-AB45A1111394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D1C01D-16AC-4790-92AA-837E39F30402}">
      <dgm:prSet phldrT="[文本]"/>
      <dgm:spPr/>
      <dgm:t>
        <a:bodyPr/>
        <a:lstStyle/>
        <a:p>
          <a:pPr>
            <a:buClr>
              <a:srgbClr val="FEB80A"/>
            </a:buClr>
            <a:buSzPct val="60000"/>
          </a:pPr>
          <a:r>
            <a:rPr lang="en-US" altLang="zh-CN" dirty="0">
              <a:ea typeface="宋体" pitchFamily="2" charset="-122"/>
            </a:rPr>
            <a:t>Solutions for HEB problems</a:t>
          </a:r>
          <a:endParaRPr lang="zh-CN" altLang="en-US" dirty="0"/>
        </a:p>
      </dgm:t>
    </dgm:pt>
    <dgm:pt modelId="{CBE8FB34-B27B-4CAE-89B4-E9D796FC0C12}" type="parTrans" cxnId="{DA5AA345-E157-45DE-A725-2B4F82A5F18B}">
      <dgm:prSet/>
      <dgm:spPr/>
      <dgm:t>
        <a:bodyPr/>
        <a:lstStyle/>
        <a:p>
          <a:endParaRPr lang="zh-CN" altLang="en-US"/>
        </a:p>
      </dgm:t>
    </dgm:pt>
    <dgm:pt modelId="{E521F718-0D12-4753-9A75-816A36D0C7C4}" type="sibTrans" cxnId="{DA5AA345-E157-45DE-A725-2B4F82A5F18B}">
      <dgm:prSet/>
      <dgm:spPr/>
      <dgm:t>
        <a:bodyPr/>
        <a:lstStyle/>
        <a:p>
          <a:endParaRPr lang="zh-CN" altLang="en-US"/>
        </a:p>
      </dgm:t>
    </dgm:pt>
    <dgm:pt modelId="{DF586873-4911-4CD6-B9BA-99DB4C1AEC0E}" type="asst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Projection pursuit regression</a:t>
          </a:r>
          <a:endParaRPr lang="zh-CN" altLang="en-US" dirty="0">
            <a:solidFill>
              <a:schemeClr val="tx1"/>
            </a:solidFill>
          </a:endParaRPr>
        </a:p>
      </dgm:t>
    </dgm:pt>
    <dgm:pt modelId="{8BF26EDA-53A7-4D24-8C6B-8A9BE466E8B4}" type="parTrans" cxnId="{9FF81990-CAAF-4A12-951B-4FECC97CB9C8}">
      <dgm:prSet/>
      <dgm:spPr/>
      <dgm:t>
        <a:bodyPr/>
        <a:lstStyle/>
        <a:p>
          <a:endParaRPr lang="zh-CN" altLang="en-US"/>
        </a:p>
      </dgm:t>
    </dgm:pt>
    <dgm:pt modelId="{FD67CDA7-A21E-4E64-96F8-F82A6D002D53}" type="sibTrans" cxnId="{9FF81990-CAAF-4A12-951B-4FECC97CB9C8}">
      <dgm:prSet/>
      <dgm:spPr/>
      <dgm:t>
        <a:bodyPr/>
        <a:lstStyle/>
        <a:p>
          <a:endParaRPr lang="zh-CN" altLang="en-US"/>
        </a:p>
      </dgm:t>
    </dgm:pt>
    <dgm:pt modelId="{8ADF15A2-FDCB-4E06-8F47-2C0FF31CFB38}" type="asst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Multivariate adaptive regression splines</a:t>
          </a:r>
          <a:endParaRPr lang="zh-CN" altLang="en-US" dirty="0">
            <a:solidFill>
              <a:schemeClr val="tx1"/>
            </a:solidFill>
          </a:endParaRPr>
        </a:p>
      </dgm:t>
    </dgm:pt>
    <dgm:pt modelId="{C08F7B29-62B8-4995-A89F-290A58003A5C}" type="parTrans" cxnId="{C6BC75B6-8FF7-4C8D-A381-ECD0A33DE864}">
      <dgm:prSet/>
      <dgm:spPr/>
      <dgm:t>
        <a:bodyPr/>
        <a:lstStyle/>
        <a:p>
          <a:endParaRPr lang="zh-CN" altLang="en-US"/>
        </a:p>
      </dgm:t>
    </dgm:pt>
    <dgm:pt modelId="{951BD141-04E3-4D66-8D63-376CBE462542}" type="sibTrans" cxnId="{C6BC75B6-8FF7-4C8D-A381-ECD0A33DE864}">
      <dgm:prSet/>
      <dgm:spPr/>
      <dgm:t>
        <a:bodyPr/>
        <a:lstStyle/>
        <a:p>
          <a:endParaRPr lang="zh-CN" altLang="en-US"/>
        </a:p>
      </dgm:t>
    </dgm:pt>
    <dgm:pt modelId="{E410E037-F987-4671-BE8E-EB630B26BD80}" type="asst">
      <dgm:prSet phldrT="[文本]"/>
      <dgm:spPr/>
      <dgm:t>
        <a:bodyPr/>
        <a:lstStyle/>
        <a:p>
          <a:r>
            <a:rPr lang="en-US" altLang="zh-CN" dirty="0"/>
            <a:t>RBF-HDMR</a:t>
          </a:r>
          <a:endParaRPr lang="zh-CN" altLang="en-US" dirty="0"/>
        </a:p>
      </dgm:t>
    </dgm:pt>
    <dgm:pt modelId="{C4E3F5B1-0814-4260-9AE5-7A88AA124E9C}" type="parTrans" cxnId="{2D7064C7-C852-4A32-B3BD-68191A9CE054}">
      <dgm:prSet/>
      <dgm:spPr/>
      <dgm:t>
        <a:bodyPr/>
        <a:lstStyle/>
        <a:p>
          <a:endParaRPr lang="zh-CN" altLang="en-US"/>
        </a:p>
      </dgm:t>
    </dgm:pt>
    <dgm:pt modelId="{90ADCB53-B711-4386-AB03-6CCE23C477F8}" type="sibTrans" cxnId="{2D7064C7-C852-4A32-B3BD-68191A9CE054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74FA9E8-D7C8-4A07-8D56-28F807D19029}" type="asst">
          <dgm:prSet phldrT="[文本]"/>
          <dgm:spPr/>
          <dgm:t>
            <a:bodyPr/>
            <a:lstStyle/>
            <a:p>
              <a:r>
                <a:rPr lang="en-US" altLang="en-US" dirty="0">
                  <a:solidFill>
                    <a:schemeClr val="tx1"/>
                  </a:solidFill>
                </a:rPr>
                <a:t>d</a:t>
              </a:r>
              <a14:m>
                <m:oMath xmlns:m="http://schemas.openxmlformats.org/officeDocument/2006/math">
                  <m:r>
                    <a:rPr lang="en-US" altLang="en-US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</m:oMath>
              </a14:m>
              <a:r>
                <a:rPr lang="en-US" altLang="en-US" dirty="0">
                  <a:solidFill>
                    <a:schemeClr val="tx1"/>
                  </a:solidFill>
                </a:rPr>
                <a:t>50</a:t>
              </a:r>
              <a:endParaRPr lang="zh-CN" alt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E74FA9E8-D7C8-4A07-8D56-28F807D19029}" type="asst">
          <dgm:prSet phldrT="[文本]"/>
          <dgm:spPr/>
          <dgm:t>
            <a:bodyPr/>
            <a:lstStyle/>
            <a:p>
              <a:r>
                <a:rPr lang="en-US" altLang="en-US" dirty="0">
                  <a:solidFill>
                    <a:schemeClr val="tx1"/>
                  </a:solidFill>
                </a:rPr>
                <a:t>d</a:t>
              </a:r>
              <a:r>
                <a:rPr lang="en-US" altLang="en-US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altLang="en-US" dirty="0">
                  <a:solidFill>
                    <a:schemeClr val="tx1"/>
                  </a:solidFill>
                </a:rPr>
                <a:t>50</a:t>
              </a:r>
              <a:endParaRPr lang="zh-CN" alt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7A8EFE66-A3F9-49FD-BCEF-BA1A9B774D02}" type="parTrans" cxnId="{1D062785-92F7-4723-81F6-27FC3FFAE584}">
      <dgm:prSet/>
      <dgm:spPr/>
      <dgm:t>
        <a:bodyPr/>
        <a:lstStyle/>
        <a:p>
          <a:endParaRPr lang="zh-CN" altLang="en-US"/>
        </a:p>
      </dgm:t>
    </dgm:pt>
    <dgm:pt modelId="{D48E598E-316B-473E-AF55-B24BC982331D}" type="sibTrans" cxnId="{1D062785-92F7-4723-81F6-27FC3FFAE584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441D616-948D-45A2-B554-13FEA637734A}" type="asst">
          <dgm:prSet phldrT="[文本]"/>
          <dgm:spPr/>
          <dgm:t>
            <a:bodyPr/>
            <a:lstStyle/>
            <a:p>
              <a:r>
                <a:rPr lang="en-US" altLang="en-US" dirty="0">
                  <a:solidFill>
                    <a:schemeClr val="tx1"/>
                  </a:solidFill>
                </a:rPr>
                <a:t>53</a:t>
              </a:r>
              <a14:m>
                <m:oMath xmlns:m="http://schemas.openxmlformats.org/officeDocument/2006/math">
                  <m:r>
                    <a:rPr lang="en-US" altLang="en-US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</m:oMath>
              </a14:m>
              <a:r>
                <a:rPr lang="en-US" altLang="en-US" dirty="0">
                  <a:solidFill>
                    <a:schemeClr val="tx1"/>
                  </a:solidFill>
                </a:rPr>
                <a:t>d</a:t>
              </a:r>
              <a14:m>
                <m:oMath xmlns:m="http://schemas.openxmlformats.org/officeDocument/2006/math">
                  <m:r>
                    <a:rPr lang="en-US" altLang="en-US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alt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70</m:t>
                  </m:r>
                </m:oMath>
              </a14:m>
              <a:endParaRPr lang="zh-CN" alt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4441D616-948D-45A2-B554-13FEA637734A}" type="asst">
          <dgm:prSet phldrT="[文本]"/>
          <dgm:spPr/>
          <dgm:t>
            <a:bodyPr/>
            <a:lstStyle/>
            <a:p>
              <a:r>
                <a:rPr lang="en-US" altLang="en-US" dirty="0">
                  <a:solidFill>
                    <a:schemeClr val="tx1"/>
                  </a:solidFill>
                </a:rPr>
                <a:t>53</a:t>
              </a:r>
              <a:r>
                <a:rPr lang="en-US" altLang="en-US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altLang="en-US" dirty="0">
                  <a:solidFill>
                    <a:schemeClr val="tx1"/>
                  </a:solidFill>
                </a:rPr>
                <a:t>d</a:t>
              </a:r>
              <a:r>
                <a:rPr lang="en-US" altLang="en-US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altLang="en-US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70</a:t>
              </a:r>
              <a:endParaRPr lang="zh-CN" alt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9246F363-510B-4385-848A-B113C7E294D8}" type="parTrans" cxnId="{B8359C63-A872-4CC3-A7BB-FCE109E6D3CD}">
      <dgm:prSet/>
      <dgm:spPr/>
      <dgm:t>
        <a:bodyPr/>
        <a:lstStyle/>
        <a:p>
          <a:endParaRPr lang="zh-CN" altLang="en-US"/>
        </a:p>
      </dgm:t>
    </dgm:pt>
    <dgm:pt modelId="{F41FA009-737E-4CF5-AD2B-EDCABD70D5F9}" type="sibTrans" cxnId="{B8359C63-A872-4CC3-A7BB-FCE109E6D3CD}">
      <dgm:prSet/>
      <dgm:spPr/>
      <dgm:t>
        <a:bodyPr/>
        <a:lstStyle/>
        <a:p>
          <a:endParaRPr lang="zh-CN" altLang="en-US"/>
        </a:p>
      </dgm:t>
    </dgm:pt>
    <dgm:pt modelId="{C3EF4DBA-76DC-4E0B-BD2C-AB8F15A149A0}" type="asst">
      <dgm:prSet phldrT="[文本]"/>
      <dgm:spPr/>
      <dgm:t>
        <a:bodyPr/>
        <a:lstStyle/>
        <a:p>
          <a:r>
            <a:rPr lang="en-US" altLang="zh-CN" dirty="0"/>
            <a:t>Efficient solution</a:t>
          </a:r>
          <a:endParaRPr lang="zh-CN" altLang="en-US" dirty="0"/>
        </a:p>
      </dgm:t>
    </dgm:pt>
    <dgm:pt modelId="{40FF1E65-7CD4-4F36-B116-2BE022C60581}" type="parTrans" cxnId="{25F5CD07-CD15-4C29-BFEE-FD2C2DAB068D}">
      <dgm:prSet/>
      <dgm:spPr/>
      <dgm:t>
        <a:bodyPr/>
        <a:lstStyle/>
        <a:p>
          <a:endParaRPr lang="zh-CN" altLang="en-US"/>
        </a:p>
      </dgm:t>
    </dgm:pt>
    <dgm:pt modelId="{16F96420-6E5E-43A5-8CCC-9C8CEBE2D105}" type="sibTrans" cxnId="{25F5CD07-CD15-4C29-BFEE-FD2C2DAB068D}">
      <dgm:prSet/>
      <dgm:spPr/>
      <dgm:t>
        <a:bodyPr/>
        <a:lstStyle/>
        <a:p>
          <a:endParaRPr lang="zh-CN" altLang="en-US"/>
        </a:p>
      </dgm:t>
    </dgm:pt>
    <dgm:pt modelId="{AE00E912-F888-4B40-94EE-393E4AF695C9}" type="asst">
      <dgm:prSet phldrT="[文本]"/>
      <dgm:spPr/>
      <dgm:t>
        <a:bodyPr/>
        <a:lstStyle/>
        <a:p>
          <a:r>
            <a:rPr lang="en-US" altLang="zh-CN" dirty="0"/>
            <a:t>Kriging-HDMR</a:t>
          </a:r>
          <a:endParaRPr lang="zh-CN" altLang="en-US" dirty="0"/>
        </a:p>
      </dgm:t>
    </dgm:pt>
    <dgm:pt modelId="{943C551A-D2D3-4CFF-8D0C-D2DE202396D4}" type="parTrans" cxnId="{2A7CE664-F269-4CFD-BC50-AEA993762167}">
      <dgm:prSet/>
      <dgm:spPr/>
      <dgm:t>
        <a:bodyPr/>
        <a:lstStyle/>
        <a:p>
          <a:endParaRPr lang="zh-CN" altLang="en-US"/>
        </a:p>
      </dgm:t>
    </dgm:pt>
    <dgm:pt modelId="{B5F814FB-900E-4FE7-B851-65EE6AC7F896}" type="sibTrans" cxnId="{2A7CE664-F269-4CFD-BC50-AEA993762167}">
      <dgm:prSet/>
      <dgm:spPr/>
      <dgm:t>
        <a:bodyPr/>
        <a:lstStyle/>
        <a:p>
          <a:endParaRPr lang="zh-CN" altLang="en-US"/>
        </a:p>
      </dgm:t>
    </dgm:pt>
    <dgm:pt modelId="{5EE2F4C9-DF05-43EF-811B-F0CC402A43B0}" type="asst">
      <dgm:prSet phldrT="[文本]"/>
      <dgm:spPr/>
      <dgm:t>
        <a:bodyPr/>
        <a:lstStyle/>
        <a:p>
          <a:r>
            <a:rPr lang="en-US" altLang="zh-CN" dirty="0"/>
            <a:t>Reasonable mathematical meaning</a:t>
          </a:r>
          <a:endParaRPr lang="zh-CN" altLang="en-US" dirty="0"/>
        </a:p>
      </dgm:t>
    </dgm:pt>
    <dgm:pt modelId="{28FE8AA2-5648-40D6-8725-584B3F913195}" type="parTrans" cxnId="{F83CCDB4-E9C0-448F-843F-0F6BAD091370}">
      <dgm:prSet/>
      <dgm:spPr/>
      <dgm:t>
        <a:bodyPr/>
        <a:lstStyle/>
        <a:p>
          <a:endParaRPr lang="zh-CN" altLang="en-US"/>
        </a:p>
      </dgm:t>
    </dgm:pt>
    <dgm:pt modelId="{7EE75F4E-368B-4802-BD27-714ACB1EB8DB}" type="sibTrans" cxnId="{F83CCDB4-E9C0-448F-843F-0F6BAD091370}">
      <dgm:prSet/>
      <dgm:spPr/>
      <dgm:t>
        <a:bodyPr/>
        <a:lstStyle/>
        <a:p>
          <a:endParaRPr lang="zh-CN" altLang="en-US"/>
        </a:p>
      </dgm:t>
    </dgm:pt>
    <dgm:pt modelId="{590D3ACD-173E-4F69-90D3-8C360ED5F1D8}" type="pres">
      <dgm:prSet presAssocID="{33C7A450-6C8F-4CAE-AFB5-AB45A111139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B063E2-7DAA-4BAC-B059-D93FDAF03E1A}" type="pres">
      <dgm:prSet presAssocID="{71D1C01D-16AC-4790-92AA-837E39F30402}" presName="vertOne" presStyleCnt="0"/>
      <dgm:spPr/>
    </dgm:pt>
    <dgm:pt modelId="{9B972F9C-F505-4999-8C87-212C168B5106}" type="pres">
      <dgm:prSet presAssocID="{71D1C01D-16AC-4790-92AA-837E39F30402}" presName="txOne" presStyleLbl="node0" presStyleIdx="0" presStyleCnt="1">
        <dgm:presLayoutVars>
          <dgm:chPref val="3"/>
        </dgm:presLayoutVars>
      </dgm:prSet>
      <dgm:spPr/>
    </dgm:pt>
    <dgm:pt modelId="{87906613-B02F-4674-844B-559DDCA0E1E4}" type="pres">
      <dgm:prSet presAssocID="{71D1C01D-16AC-4790-92AA-837E39F30402}" presName="parTransOne" presStyleCnt="0"/>
      <dgm:spPr/>
    </dgm:pt>
    <dgm:pt modelId="{056C1282-0848-4336-834D-D3F59898A79C}" type="pres">
      <dgm:prSet presAssocID="{71D1C01D-16AC-4790-92AA-837E39F30402}" presName="horzOne" presStyleCnt="0"/>
      <dgm:spPr/>
    </dgm:pt>
    <dgm:pt modelId="{3D5F6B46-B002-45B5-B070-C08392B400B4}" type="pres">
      <dgm:prSet presAssocID="{DF586873-4911-4CD6-B9BA-99DB4C1AEC0E}" presName="vertTwo" presStyleCnt="0"/>
      <dgm:spPr/>
    </dgm:pt>
    <dgm:pt modelId="{BEDB3B0E-8408-42C0-BA3E-83F41944D1DC}" type="pres">
      <dgm:prSet presAssocID="{DF586873-4911-4CD6-B9BA-99DB4C1AEC0E}" presName="txTwo" presStyleLbl="asst1" presStyleIdx="0" presStyleCnt="8">
        <dgm:presLayoutVars>
          <dgm:chPref val="3"/>
        </dgm:presLayoutVars>
      </dgm:prSet>
      <dgm:spPr/>
    </dgm:pt>
    <dgm:pt modelId="{D20263B9-90CC-4A1D-BD9F-E17B57585ECC}" type="pres">
      <dgm:prSet presAssocID="{DF586873-4911-4CD6-B9BA-99DB4C1AEC0E}" presName="parTransTwo" presStyleCnt="0"/>
      <dgm:spPr/>
    </dgm:pt>
    <dgm:pt modelId="{044693C8-B9FB-4F9B-8FBB-C482B87F2D73}" type="pres">
      <dgm:prSet presAssocID="{DF586873-4911-4CD6-B9BA-99DB4C1AEC0E}" presName="horzTwo" presStyleCnt="0"/>
      <dgm:spPr/>
    </dgm:pt>
    <dgm:pt modelId="{10BA3F6D-4A9D-44F8-A661-B24C5A59A1B9}" type="pres">
      <dgm:prSet presAssocID="{E74FA9E8-D7C8-4A07-8D56-28F807D19029}" presName="vertThree" presStyleCnt="0"/>
      <dgm:spPr/>
    </dgm:pt>
    <dgm:pt modelId="{BB545D76-7FD3-4124-A159-E642CC3B5E6A}" type="pres">
      <dgm:prSet presAssocID="{E74FA9E8-D7C8-4A07-8D56-28F807D19029}" presName="txThree" presStyleLbl="asst1" presStyleIdx="1" presStyleCnt="8">
        <dgm:presLayoutVars>
          <dgm:chPref val="3"/>
        </dgm:presLayoutVars>
      </dgm:prSet>
      <dgm:spPr/>
    </dgm:pt>
    <dgm:pt modelId="{57BB730F-2B48-4333-BDF5-7B04AED5D7EA}" type="pres">
      <dgm:prSet presAssocID="{E74FA9E8-D7C8-4A07-8D56-28F807D19029}" presName="horzThree" presStyleCnt="0"/>
      <dgm:spPr/>
    </dgm:pt>
    <dgm:pt modelId="{284CC871-DEA3-4DC9-8D51-22C9C39CA9D7}" type="pres">
      <dgm:prSet presAssocID="{FD67CDA7-A21E-4E64-96F8-F82A6D002D53}" presName="sibSpaceTwo" presStyleCnt="0"/>
      <dgm:spPr/>
    </dgm:pt>
    <dgm:pt modelId="{E91E01A3-53CB-4488-B8F1-89C4F27EF9AD}" type="pres">
      <dgm:prSet presAssocID="{8ADF15A2-FDCB-4E06-8F47-2C0FF31CFB38}" presName="vertTwo" presStyleCnt="0"/>
      <dgm:spPr/>
    </dgm:pt>
    <dgm:pt modelId="{71A4949B-91D2-48BF-838F-E0E30787D4DD}" type="pres">
      <dgm:prSet presAssocID="{8ADF15A2-FDCB-4E06-8F47-2C0FF31CFB38}" presName="txTwo" presStyleLbl="asst1" presStyleIdx="2" presStyleCnt="8">
        <dgm:presLayoutVars>
          <dgm:chPref val="3"/>
        </dgm:presLayoutVars>
      </dgm:prSet>
      <dgm:spPr/>
    </dgm:pt>
    <dgm:pt modelId="{F31AE48F-1336-4962-8A92-24E05591193F}" type="pres">
      <dgm:prSet presAssocID="{8ADF15A2-FDCB-4E06-8F47-2C0FF31CFB38}" presName="parTransTwo" presStyleCnt="0"/>
      <dgm:spPr/>
    </dgm:pt>
    <dgm:pt modelId="{FAE4E235-4C5F-49AC-9B1E-CDF47F1730A2}" type="pres">
      <dgm:prSet presAssocID="{8ADF15A2-FDCB-4E06-8F47-2C0FF31CFB38}" presName="horzTwo" presStyleCnt="0"/>
      <dgm:spPr/>
    </dgm:pt>
    <dgm:pt modelId="{48B5417B-E216-463B-979F-9AD230F9A62F}" type="pres">
      <dgm:prSet presAssocID="{4441D616-948D-45A2-B554-13FEA637734A}" presName="vertThree" presStyleCnt="0"/>
      <dgm:spPr/>
    </dgm:pt>
    <dgm:pt modelId="{91FCC82D-15A3-4CE3-B84E-BF405067D7F5}" type="pres">
      <dgm:prSet presAssocID="{4441D616-948D-45A2-B554-13FEA637734A}" presName="txThree" presStyleLbl="asst1" presStyleIdx="3" presStyleCnt="8">
        <dgm:presLayoutVars>
          <dgm:chPref val="3"/>
        </dgm:presLayoutVars>
      </dgm:prSet>
      <dgm:spPr/>
    </dgm:pt>
    <dgm:pt modelId="{5A62CDE8-3513-4AB0-9A57-00240D9B37D2}" type="pres">
      <dgm:prSet presAssocID="{4441D616-948D-45A2-B554-13FEA637734A}" presName="horzThree" presStyleCnt="0"/>
      <dgm:spPr/>
    </dgm:pt>
    <dgm:pt modelId="{F4FA8615-EE0E-43FF-8272-FCB8493014CB}" type="pres">
      <dgm:prSet presAssocID="{951BD141-04E3-4D66-8D63-376CBE462542}" presName="sibSpaceTwo" presStyleCnt="0"/>
      <dgm:spPr/>
    </dgm:pt>
    <dgm:pt modelId="{04311D30-8F38-40EB-9DC2-56C4783E184B}" type="pres">
      <dgm:prSet presAssocID="{E410E037-F987-4671-BE8E-EB630B26BD80}" presName="vertTwo" presStyleCnt="0"/>
      <dgm:spPr/>
    </dgm:pt>
    <dgm:pt modelId="{6EEC767E-9FF6-48B0-AD42-C084FB200689}" type="pres">
      <dgm:prSet presAssocID="{E410E037-F987-4671-BE8E-EB630B26BD80}" presName="txTwo" presStyleLbl="asst1" presStyleIdx="4" presStyleCnt="8">
        <dgm:presLayoutVars>
          <dgm:chPref val="3"/>
        </dgm:presLayoutVars>
      </dgm:prSet>
      <dgm:spPr/>
    </dgm:pt>
    <dgm:pt modelId="{72F54584-AD66-4D4E-956F-D055C228F002}" type="pres">
      <dgm:prSet presAssocID="{E410E037-F987-4671-BE8E-EB630B26BD80}" presName="parTransTwo" presStyleCnt="0"/>
      <dgm:spPr/>
    </dgm:pt>
    <dgm:pt modelId="{5FB031A0-36F8-4F1A-9B1B-BC07BCD40378}" type="pres">
      <dgm:prSet presAssocID="{E410E037-F987-4671-BE8E-EB630B26BD80}" presName="horzTwo" presStyleCnt="0"/>
      <dgm:spPr/>
    </dgm:pt>
    <dgm:pt modelId="{F06A9928-AE63-4C0A-B447-F5B01E28B718}" type="pres">
      <dgm:prSet presAssocID="{C3EF4DBA-76DC-4E0B-BD2C-AB8F15A149A0}" presName="vertThree" presStyleCnt="0"/>
      <dgm:spPr/>
    </dgm:pt>
    <dgm:pt modelId="{B7C67E99-4A13-4B1D-B63D-357432C2211B}" type="pres">
      <dgm:prSet presAssocID="{C3EF4DBA-76DC-4E0B-BD2C-AB8F15A149A0}" presName="txThree" presStyleLbl="asst1" presStyleIdx="5" presStyleCnt="8">
        <dgm:presLayoutVars>
          <dgm:chPref val="3"/>
        </dgm:presLayoutVars>
      </dgm:prSet>
      <dgm:spPr/>
    </dgm:pt>
    <dgm:pt modelId="{D5C04572-6345-4BB9-96AF-3EC75F41580E}" type="pres">
      <dgm:prSet presAssocID="{C3EF4DBA-76DC-4E0B-BD2C-AB8F15A149A0}" presName="horzThree" presStyleCnt="0"/>
      <dgm:spPr/>
    </dgm:pt>
    <dgm:pt modelId="{7506F6C5-F6C4-44FB-A992-6990BD70F378}" type="pres">
      <dgm:prSet presAssocID="{90ADCB53-B711-4386-AB03-6CCE23C477F8}" presName="sibSpaceTwo" presStyleCnt="0"/>
      <dgm:spPr/>
    </dgm:pt>
    <dgm:pt modelId="{A4C914C4-D8E8-443F-8A05-ABD600E3C517}" type="pres">
      <dgm:prSet presAssocID="{AE00E912-F888-4B40-94EE-393E4AF695C9}" presName="vertTwo" presStyleCnt="0"/>
      <dgm:spPr/>
    </dgm:pt>
    <dgm:pt modelId="{FA1B6485-13E1-4EC9-B980-944D1F0DAE80}" type="pres">
      <dgm:prSet presAssocID="{AE00E912-F888-4B40-94EE-393E4AF695C9}" presName="txTwo" presStyleLbl="asst1" presStyleIdx="6" presStyleCnt="8">
        <dgm:presLayoutVars>
          <dgm:chPref val="3"/>
        </dgm:presLayoutVars>
      </dgm:prSet>
      <dgm:spPr/>
    </dgm:pt>
    <dgm:pt modelId="{645F970E-7698-45A4-9DDA-30A06DC57EEE}" type="pres">
      <dgm:prSet presAssocID="{AE00E912-F888-4B40-94EE-393E4AF695C9}" presName="parTransTwo" presStyleCnt="0"/>
      <dgm:spPr/>
    </dgm:pt>
    <dgm:pt modelId="{D8A85DF3-9CA3-4FB8-8ACC-D813D010BEB1}" type="pres">
      <dgm:prSet presAssocID="{AE00E912-F888-4B40-94EE-393E4AF695C9}" presName="horzTwo" presStyleCnt="0"/>
      <dgm:spPr/>
    </dgm:pt>
    <dgm:pt modelId="{AF62CCB7-8018-4646-BFD6-6BD7D670A800}" type="pres">
      <dgm:prSet presAssocID="{5EE2F4C9-DF05-43EF-811B-F0CC402A43B0}" presName="vertThree" presStyleCnt="0"/>
      <dgm:spPr/>
    </dgm:pt>
    <dgm:pt modelId="{DDD82CE2-E01B-4800-A9CB-17725A0B64D5}" type="pres">
      <dgm:prSet presAssocID="{5EE2F4C9-DF05-43EF-811B-F0CC402A43B0}" presName="txThree" presStyleLbl="asst1" presStyleIdx="7" presStyleCnt="8">
        <dgm:presLayoutVars>
          <dgm:chPref val="3"/>
        </dgm:presLayoutVars>
      </dgm:prSet>
      <dgm:spPr/>
    </dgm:pt>
    <dgm:pt modelId="{6BCA4B8F-368F-4880-974E-1ECAE7020594}" type="pres">
      <dgm:prSet presAssocID="{5EE2F4C9-DF05-43EF-811B-F0CC402A43B0}" presName="horzThree" presStyleCnt="0"/>
      <dgm:spPr/>
    </dgm:pt>
  </dgm:ptLst>
  <dgm:cxnLst>
    <dgm:cxn modelId="{25F5CD07-CD15-4C29-BFEE-FD2C2DAB068D}" srcId="{E410E037-F987-4671-BE8E-EB630B26BD80}" destId="{C3EF4DBA-76DC-4E0B-BD2C-AB8F15A149A0}" srcOrd="0" destOrd="0" parTransId="{40FF1E65-7CD4-4F36-B116-2BE022C60581}" sibTransId="{16F96420-6E5E-43A5-8CCC-9C8CEBE2D105}"/>
    <dgm:cxn modelId="{942FE415-70A1-496E-8F40-AD4A3FCECCB5}" type="presOf" srcId="{DF586873-4911-4CD6-B9BA-99DB4C1AEC0E}" destId="{BEDB3B0E-8408-42C0-BA3E-83F41944D1DC}" srcOrd="0" destOrd="0" presId="urn:microsoft.com/office/officeart/2005/8/layout/hierarchy4"/>
    <dgm:cxn modelId="{9BC80819-7B61-433E-AE87-D2C73741F561}" type="presOf" srcId="{E74FA9E8-D7C8-4A07-8D56-28F807D19029}" destId="{BB545D76-7FD3-4124-A159-E642CC3B5E6A}" srcOrd="0" destOrd="0" presId="urn:microsoft.com/office/officeart/2005/8/layout/hierarchy4"/>
    <dgm:cxn modelId="{F8DFF91E-1BE3-46C7-8464-C26C06D62D2C}" type="presOf" srcId="{E410E037-F987-4671-BE8E-EB630B26BD80}" destId="{6EEC767E-9FF6-48B0-AD42-C084FB200689}" srcOrd="0" destOrd="0" presId="urn:microsoft.com/office/officeart/2005/8/layout/hierarchy4"/>
    <dgm:cxn modelId="{131A0433-A0D6-45D1-BD5C-3C9280B11780}" type="presOf" srcId="{AE00E912-F888-4B40-94EE-393E4AF695C9}" destId="{FA1B6485-13E1-4EC9-B980-944D1F0DAE80}" srcOrd="0" destOrd="0" presId="urn:microsoft.com/office/officeart/2005/8/layout/hierarchy4"/>
    <dgm:cxn modelId="{B8359C63-A872-4CC3-A7BB-FCE109E6D3CD}" srcId="{8ADF15A2-FDCB-4E06-8F47-2C0FF31CFB38}" destId="{4441D616-948D-45A2-B554-13FEA637734A}" srcOrd="0" destOrd="0" parTransId="{9246F363-510B-4385-848A-B113C7E294D8}" sibTransId="{F41FA009-737E-4CF5-AD2B-EDCABD70D5F9}"/>
    <dgm:cxn modelId="{2A7CE664-F269-4CFD-BC50-AEA993762167}" srcId="{71D1C01D-16AC-4790-92AA-837E39F30402}" destId="{AE00E912-F888-4B40-94EE-393E4AF695C9}" srcOrd="3" destOrd="0" parTransId="{943C551A-D2D3-4CFF-8D0C-D2DE202396D4}" sibTransId="{B5F814FB-900E-4FE7-B851-65EE6AC7F896}"/>
    <dgm:cxn modelId="{DA5AA345-E157-45DE-A725-2B4F82A5F18B}" srcId="{33C7A450-6C8F-4CAE-AFB5-AB45A1111394}" destId="{71D1C01D-16AC-4790-92AA-837E39F30402}" srcOrd="0" destOrd="0" parTransId="{CBE8FB34-B27B-4CAE-89B4-E9D796FC0C12}" sibTransId="{E521F718-0D12-4753-9A75-816A36D0C7C4}"/>
    <dgm:cxn modelId="{6B38A752-7FEE-49BF-A476-1C241FB75238}" type="presOf" srcId="{8ADF15A2-FDCB-4E06-8F47-2C0FF31CFB38}" destId="{71A4949B-91D2-48BF-838F-E0E30787D4DD}" srcOrd="0" destOrd="0" presId="urn:microsoft.com/office/officeart/2005/8/layout/hierarchy4"/>
    <dgm:cxn modelId="{1D062785-92F7-4723-81F6-27FC3FFAE584}" srcId="{DF586873-4911-4CD6-B9BA-99DB4C1AEC0E}" destId="{E74FA9E8-D7C8-4A07-8D56-28F807D19029}" srcOrd="0" destOrd="0" parTransId="{7A8EFE66-A3F9-49FD-BCEF-BA1A9B774D02}" sibTransId="{D48E598E-316B-473E-AF55-B24BC982331D}"/>
    <dgm:cxn modelId="{9FF81990-CAAF-4A12-951B-4FECC97CB9C8}" srcId="{71D1C01D-16AC-4790-92AA-837E39F30402}" destId="{DF586873-4911-4CD6-B9BA-99DB4C1AEC0E}" srcOrd="0" destOrd="0" parTransId="{8BF26EDA-53A7-4D24-8C6B-8A9BE466E8B4}" sibTransId="{FD67CDA7-A21E-4E64-96F8-F82A6D002D53}"/>
    <dgm:cxn modelId="{76DF0599-7556-4F6D-B085-15355F2924C5}" type="presOf" srcId="{5EE2F4C9-DF05-43EF-811B-F0CC402A43B0}" destId="{DDD82CE2-E01B-4800-A9CB-17725A0B64D5}" srcOrd="0" destOrd="0" presId="urn:microsoft.com/office/officeart/2005/8/layout/hierarchy4"/>
    <dgm:cxn modelId="{B857DFAB-41A2-40EF-BD1A-710D7C88758B}" type="presOf" srcId="{33C7A450-6C8F-4CAE-AFB5-AB45A1111394}" destId="{590D3ACD-173E-4F69-90D3-8C360ED5F1D8}" srcOrd="0" destOrd="0" presId="urn:microsoft.com/office/officeart/2005/8/layout/hierarchy4"/>
    <dgm:cxn modelId="{D9E162B4-9AED-45B3-A3D3-2DA2B68D29C3}" type="presOf" srcId="{4441D616-948D-45A2-B554-13FEA637734A}" destId="{91FCC82D-15A3-4CE3-B84E-BF405067D7F5}" srcOrd="0" destOrd="0" presId="urn:microsoft.com/office/officeart/2005/8/layout/hierarchy4"/>
    <dgm:cxn modelId="{F83CCDB4-E9C0-448F-843F-0F6BAD091370}" srcId="{AE00E912-F888-4B40-94EE-393E4AF695C9}" destId="{5EE2F4C9-DF05-43EF-811B-F0CC402A43B0}" srcOrd="0" destOrd="0" parTransId="{28FE8AA2-5648-40D6-8725-584B3F913195}" sibTransId="{7EE75F4E-368B-4802-BD27-714ACB1EB8DB}"/>
    <dgm:cxn modelId="{C6BC75B6-8FF7-4C8D-A381-ECD0A33DE864}" srcId="{71D1C01D-16AC-4790-92AA-837E39F30402}" destId="{8ADF15A2-FDCB-4E06-8F47-2C0FF31CFB38}" srcOrd="1" destOrd="0" parTransId="{C08F7B29-62B8-4995-A89F-290A58003A5C}" sibTransId="{951BD141-04E3-4D66-8D63-376CBE462542}"/>
    <dgm:cxn modelId="{2D7064C7-C852-4A32-B3BD-68191A9CE054}" srcId="{71D1C01D-16AC-4790-92AA-837E39F30402}" destId="{E410E037-F987-4671-BE8E-EB630B26BD80}" srcOrd="2" destOrd="0" parTransId="{C4E3F5B1-0814-4260-9AE5-7A88AA124E9C}" sibTransId="{90ADCB53-B711-4386-AB03-6CCE23C477F8}"/>
    <dgm:cxn modelId="{1FE069D2-921F-4FBC-A2B7-00D1CBB6E5A1}" type="presOf" srcId="{71D1C01D-16AC-4790-92AA-837E39F30402}" destId="{9B972F9C-F505-4999-8C87-212C168B5106}" srcOrd="0" destOrd="0" presId="urn:microsoft.com/office/officeart/2005/8/layout/hierarchy4"/>
    <dgm:cxn modelId="{F6BF31D8-C67E-4460-BF89-486ED66F0C21}" type="presOf" srcId="{C3EF4DBA-76DC-4E0B-BD2C-AB8F15A149A0}" destId="{B7C67E99-4A13-4B1D-B63D-357432C2211B}" srcOrd="0" destOrd="0" presId="urn:microsoft.com/office/officeart/2005/8/layout/hierarchy4"/>
    <dgm:cxn modelId="{49EEDD74-D692-42E2-A648-42DB2F27004E}" type="presParOf" srcId="{590D3ACD-173E-4F69-90D3-8C360ED5F1D8}" destId="{03B063E2-7DAA-4BAC-B059-D93FDAF03E1A}" srcOrd="0" destOrd="0" presId="urn:microsoft.com/office/officeart/2005/8/layout/hierarchy4"/>
    <dgm:cxn modelId="{9DC87D1B-784E-4B15-9269-5792C0FB8BA6}" type="presParOf" srcId="{03B063E2-7DAA-4BAC-B059-D93FDAF03E1A}" destId="{9B972F9C-F505-4999-8C87-212C168B5106}" srcOrd="0" destOrd="0" presId="urn:microsoft.com/office/officeart/2005/8/layout/hierarchy4"/>
    <dgm:cxn modelId="{BA25EE5B-1AE2-4052-A36F-9EA49CF90D95}" type="presParOf" srcId="{03B063E2-7DAA-4BAC-B059-D93FDAF03E1A}" destId="{87906613-B02F-4674-844B-559DDCA0E1E4}" srcOrd="1" destOrd="0" presId="urn:microsoft.com/office/officeart/2005/8/layout/hierarchy4"/>
    <dgm:cxn modelId="{228B84BF-40EA-4B87-82C2-61C8789710D7}" type="presParOf" srcId="{03B063E2-7DAA-4BAC-B059-D93FDAF03E1A}" destId="{056C1282-0848-4336-834D-D3F59898A79C}" srcOrd="2" destOrd="0" presId="urn:microsoft.com/office/officeart/2005/8/layout/hierarchy4"/>
    <dgm:cxn modelId="{8ABBF708-5896-4E6F-AA98-84A878B99AE1}" type="presParOf" srcId="{056C1282-0848-4336-834D-D3F59898A79C}" destId="{3D5F6B46-B002-45B5-B070-C08392B400B4}" srcOrd="0" destOrd="0" presId="urn:microsoft.com/office/officeart/2005/8/layout/hierarchy4"/>
    <dgm:cxn modelId="{28594B2A-C01A-4D38-9A41-9444C491A20D}" type="presParOf" srcId="{3D5F6B46-B002-45B5-B070-C08392B400B4}" destId="{BEDB3B0E-8408-42C0-BA3E-83F41944D1DC}" srcOrd="0" destOrd="0" presId="urn:microsoft.com/office/officeart/2005/8/layout/hierarchy4"/>
    <dgm:cxn modelId="{5B59753E-577D-418E-B556-16220887F39E}" type="presParOf" srcId="{3D5F6B46-B002-45B5-B070-C08392B400B4}" destId="{D20263B9-90CC-4A1D-BD9F-E17B57585ECC}" srcOrd="1" destOrd="0" presId="urn:microsoft.com/office/officeart/2005/8/layout/hierarchy4"/>
    <dgm:cxn modelId="{1BA36641-B265-40A4-8D99-BA5F84DB4786}" type="presParOf" srcId="{3D5F6B46-B002-45B5-B070-C08392B400B4}" destId="{044693C8-B9FB-4F9B-8FBB-C482B87F2D73}" srcOrd="2" destOrd="0" presId="urn:microsoft.com/office/officeart/2005/8/layout/hierarchy4"/>
    <dgm:cxn modelId="{5FCB14B2-5E06-4D2B-B5A1-F999912EE6B3}" type="presParOf" srcId="{044693C8-B9FB-4F9B-8FBB-C482B87F2D73}" destId="{10BA3F6D-4A9D-44F8-A661-B24C5A59A1B9}" srcOrd="0" destOrd="0" presId="urn:microsoft.com/office/officeart/2005/8/layout/hierarchy4"/>
    <dgm:cxn modelId="{65A600EE-2ED6-436E-B9C9-98961B0A92EE}" type="presParOf" srcId="{10BA3F6D-4A9D-44F8-A661-B24C5A59A1B9}" destId="{BB545D76-7FD3-4124-A159-E642CC3B5E6A}" srcOrd="0" destOrd="0" presId="urn:microsoft.com/office/officeart/2005/8/layout/hierarchy4"/>
    <dgm:cxn modelId="{6630188E-A309-4693-A4AB-FF4292C7C29D}" type="presParOf" srcId="{10BA3F6D-4A9D-44F8-A661-B24C5A59A1B9}" destId="{57BB730F-2B48-4333-BDF5-7B04AED5D7EA}" srcOrd="1" destOrd="0" presId="urn:microsoft.com/office/officeart/2005/8/layout/hierarchy4"/>
    <dgm:cxn modelId="{57365A23-3CAB-46FF-B2D1-DD3B49A381F0}" type="presParOf" srcId="{056C1282-0848-4336-834D-D3F59898A79C}" destId="{284CC871-DEA3-4DC9-8D51-22C9C39CA9D7}" srcOrd="1" destOrd="0" presId="urn:microsoft.com/office/officeart/2005/8/layout/hierarchy4"/>
    <dgm:cxn modelId="{16BAC5FA-B56F-4DF2-92CE-7BFB4E37C910}" type="presParOf" srcId="{056C1282-0848-4336-834D-D3F59898A79C}" destId="{E91E01A3-53CB-4488-B8F1-89C4F27EF9AD}" srcOrd="2" destOrd="0" presId="urn:microsoft.com/office/officeart/2005/8/layout/hierarchy4"/>
    <dgm:cxn modelId="{8F4F4148-22A1-45D1-BBCC-1DA6BF7F9EF9}" type="presParOf" srcId="{E91E01A3-53CB-4488-B8F1-89C4F27EF9AD}" destId="{71A4949B-91D2-48BF-838F-E0E30787D4DD}" srcOrd="0" destOrd="0" presId="urn:microsoft.com/office/officeart/2005/8/layout/hierarchy4"/>
    <dgm:cxn modelId="{2928E608-D353-439D-8B3E-89D9E40FB992}" type="presParOf" srcId="{E91E01A3-53CB-4488-B8F1-89C4F27EF9AD}" destId="{F31AE48F-1336-4962-8A92-24E05591193F}" srcOrd="1" destOrd="0" presId="urn:microsoft.com/office/officeart/2005/8/layout/hierarchy4"/>
    <dgm:cxn modelId="{A9ADD00A-BD4B-4AB8-801D-2350A22DD49D}" type="presParOf" srcId="{E91E01A3-53CB-4488-B8F1-89C4F27EF9AD}" destId="{FAE4E235-4C5F-49AC-9B1E-CDF47F1730A2}" srcOrd="2" destOrd="0" presId="urn:microsoft.com/office/officeart/2005/8/layout/hierarchy4"/>
    <dgm:cxn modelId="{A1B1D971-CBFE-478D-B26C-5A529146EA87}" type="presParOf" srcId="{FAE4E235-4C5F-49AC-9B1E-CDF47F1730A2}" destId="{48B5417B-E216-463B-979F-9AD230F9A62F}" srcOrd="0" destOrd="0" presId="urn:microsoft.com/office/officeart/2005/8/layout/hierarchy4"/>
    <dgm:cxn modelId="{F3ADFF6C-34B9-443F-9C1D-8407B510A524}" type="presParOf" srcId="{48B5417B-E216-463B-979F-9AD230F9A62F}" destId="{91FCC82D-15A3-4CE3-B84E-BF405067D7F5}" srcOrd="0" destOrd="0" presId="urn:microsoft.com/office/officeart/2005/8/layout/hierarchy4"/>
    <dgm:cxn modelId="{11DB848C-D0C8-4338-A7C7-559472F99EB8}" type="presParOf" srcId="{48B5417B-E216-463B-979F-9AD230F9A62F}" destId="{5A62CDE8-3513-4AB0-9A57-00240D9B37D2}" srcOrd="1" destOrd="0" presId="urn:microsoft.com/office/officeart/2005/8/layout/hierarchy4"/>
    <dgm:cxn modelId="{BFD92DB2-4ECA-4183-AA86-70C95155D089}" type="presParOf" srcId="{056C1282-0848-4336-834D-D3F59898A79C}" destId="{F4FA8615-EE0E-43FF-8272-FCB8493014CB}" srcOrd="3" destOrd="0" presId="urn:microsoft.com/office/officeart/2005/8/layout/hierarchy4"/>
    <dgm:cxn modelId="{6C608898-B0C3-460A-B783-704CD3851B41}" type="presParOf" srcId="{056C1282-0848-4336-834D-D3F59898A79C}" destId="{04311D30-8F38-40EB-9DC2-56C4783E184B}" srcOrd="4" destOrd="0" presId="urn:microsoft.com/office/officeart/2005/8/layout/hierarchy4"/>
    <dgm:cxn modelId="{882D8A15-118C-45F4-9BE1-18584D186ACB}" type="presParOf" srcId="{04311D30-8F38-40EB-9DC2-56C4783E184B}" destId="{6EEC767E-9FF6-48B0-AD42-C084FB200689}" srcOrd="0" destOrd="0" presId="urn:microsoft.com/office/officeart/2005/8/layout/hierarchy4"/>
    <dgm:cxn modelId="{0DD4953F-7131-4996-9E4A-4D6894482B43}" type="presParOf" srcId="{04311D30-8F38-40EB-9DC2-56C4783E184B}" destId="{72F54584-AD66-4D4E-956F-D055C228F002}" srcOrd="1" destOrd="0" presId="urn:microsoft.com/office/officeart/2005/8/layout/hierarchy4"/>
    <dgm:cxn modelId="{833C00B3-522B-475E-9924-F28F1DAE0949}" type="presParOf" srcId="{04311D30-8F38-40EB-9DC2-56C4783E184B}" destId="{5FB031A0-36F8-4F1A-9B1B-BC07BCD40378}" srcOrd="2" destOrd="0" presId="urn:microsoft.com/office/officeart/2005/8/layout/hierarchy4"/>
    <dgm:cxn modelId="{32D8F193-6D00-49FD-B6A5-510B443608A3}" type="presParOf" srcId="{5FB031A0-36F8-4F1A-9B1B-BC07BCD40378}" destId="{F06A9928-AE63-4C0A-B447-F5B01E28B718}" srcOrd="0" destOrd="0" presId="urn:microsoft.com/office/officeart/2005/8/layout/hierarchy4"/>
    <dgm:cxn modelId="{FFAD6677-2E69-4B04-8F18-F9F29BF29CD0}" type="presParOf" srcId="{F06A9928-AE63-4C0A-B447-F5B01E28B718}" destId="{B7C67E99-4A13-4B1D-B63D-357432C2211B}" srcOrd="0" destOrd="0" presId="urn:microsoft.com/office/officeart/2005/8/layout/hierarchy4"/>
    <dgm:cxn modelId="{511436A8-94DF-4E58-8943-83BB368487D0}" type="presParOf" srcId="{F06A9928-AE63-4C0A-B447-F5B01E28B718}" destId="{D5C04572-6345-4BB9-96AF-3EC75F41580E}" srcOrd="1" destOrd="0" presId="urn:microsoft.com/office/officeart/2005/8/layout/hierarchy4"/>
    <dgm:cxn modelId="{4A90DDC2-6DD2-4549-B488-16AA361CA2CB}" type="presParOf" srcId="{056C1282-0848-4336-834D-D3F59898A79C}" destId="{7506F6C5-F6C4-44FB-A992-6990BD70F378}" srcOrd="5" destOrd="0" presId="urn:microsoft.com/office/officeart/2005/8/layout/hierarchy4"/>
    <dgm:cxn modelId="{910118C5-5129-4C78-ABBA-681AAE907AD0}" type="presParOf" srcId="{056C1282-0848-4336-834D-D3F59898A79C}" destId="{A4C914C4-D8E8-443F-8A05-ABD600E3C517}" srcOrd="6" destOrd="0" presId="urn:microsoft.com/office/officeart/2005/8/layout/hierarchy4"/>
    <dgm:cxn modelId="{FF5E35E9-3A12-4016-8028-CA31F387016E}" type="presParOf" srcId="{A4C914C4-D8E8-443F-8A05-ABD600E3C517}" destId="{FA1B6485-13E1-4EC9-B980-944D1F0DAE80}" srcOrd="0" destOrd="0" presId="urn:microsoft.com/office/officeart/2005/8/layout/hierarchy4"/>
    <dgm:cxn modelId="{A283198E-FED2-4DEF-9B79-9CAB02B0237E}" type="presParOf" srcId="{A4C914C4-D8E8-443F-8A05-ABD600E3C517}" destId="{645F970E-7698-45A4-9DDA-30A06DC57EEE}" srcOrd="1" destOrd="0" presId="urn:microsoft.com/office/officeart/2005/8/layout/hierarchy4"/>
    <dgm:cxn modelId="{C8EBC224-35DF-4470-89B1-C85D3EFF197C}" type="presParOf" srcId="{A4C914C4-D8E8-443F-8A05-ABD600E3C517}" destId="{D8A85DF3-9CA3-4FB8-8ACC-D813D010BEB1}" srcOrd="2" destOrd="0" presId="urn:microsoft.com/office/officeart/2005/8/layout/hierarchy4"/>
    <dgm:cxn modelId="{4D4D39BA-0464-4CB8-941A-715CE8797AF7}" type="presParOf" srcId="{D8A85DF3-9CA3-4FB8-8ACC-D813D010BEB1}" destId="{AF62CCB7-8018-4646-BFD6-6BD7D670A800}" srcOrd="0" destOrd="0" presId="urn:microsoft.com/office/officeart/2005/8/layout/hierarchy4"/>
    <dgm:cxn modelId="{7B06C818-7EED-4322-9562-5DC935DD36F5}" type="presParOf" srcId="{AF62CCB7-8018-4646-BFD6-6BD7D670A800}" destId="{DDD82CE2-E01B-4800-A9CB-17725A0B64D5}" srcOrd="0" destOrd="0" presId="urn:microsoft.com/office/officeart/2005/8/layout/hierarchy4"/>
    <dgm:cxn modelId="{769DF613-A7C3-4D47-AE75-0C83B82AA137}" type="presParOf" srcId="{AF62CCB7-8018-4646-BFD6-6BD7D670A800}" destId="{6BCA4B8F-368F-4880-974E-1ECAE702059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F9DE903-0E94-47C8-B786-678086C76F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</dgm:pt>
    <dgm:pt modelId="{126622AC-1616-4723-BA20-3CBE6B8F56FD}">
      <dgm:prSet phldrT="[文本]"/>
      <dgm:spPr/>
      <dgm:t>
        <a:bodyPr/>
        <a:lstStyle/>
        <a:p>
          <a:r>
            <a:rPr lang="en-US" altLang="zh-CN" dirty="0"/>
            <a:t>R square</a:t>
          </a:r>
          <a:endParaRPr lang="zh-CN" altLang="en-US" dirty="0"/>
        </a:p>
      </dgm:t>
    </dgm:pt>
    <dgm:pt modelId="{F1865C77-3163-43A3-9784-8E6683781106}" type="parTrans" cxnId="{CE7ADFEE-6C92-40F5-9612-796A5328A953}">
      <dgm:prSet/>
      <dgm:spPr/>
      <dgm:t>
        <a:bodyPr/>
        <a:lstStyle/>
        <a:p>
          <a:endParaRPr lang="zh-CN" altLang="en-US"/>
        </a:p>
      </dgm:t>
    </dgm:pt>
    <dgm:pt modelId="{2454A71A-2AB7-4256-87E4-B08B52C5448D}" type="sibTrans" cxnId="{CE7ADFEE-6C92-40F5-9612-796A5328A953}">
      <dgm:prSet/>
      <dgm:spPr/>
      <dgm:t>
        <a:bodyPr/>
        <a:lstStyle/>
        <a:p>
          <a:endParaRPr lang="zh-CN" altLang="en-US"/>
        </a:p>
      </dgm:t>
    </dgm:pt>
    <dgm:pt modelId="{DDDF4941-C035-45B4-B1D9-C7044B72DE2B}">
      <dgm:prSet phldrT="[文本]"/>
      <dgm:spPr/>
      <dgm:t>
        <a:bodyPr/>
        <a:lstStyle/>
        <a:p>
          <a:r>
            <a:rPr lang="en-US" altLang="zh-CN" dirty="0"/>
            <a:t>RAAE</a:t>
          </a:r>
          <a:endParaRPr lang="zh-CN" altLang="en-US" dirty="0"/>
        </a:p>
      </dgm:t>
    </dgm:pt>
    <dgm:pt modelId="{9924D428-239E-4719-8BE7-709567CEF0E5}" type="parTrans" cxnId="{72B3E382-6E01-47B6-802F-1686044B414B}">
      <dgm:prSet/>
      <dgm:spPr/>
      <dgm:t>
        <a:bodyPr/>
        <a:lstStyle/>
        <a:p>
          <a:endParaRPr lang="zh-CN" altLang="en-US"/>
        </a:p>
      </dgm:t>
    </dgm:pt>
    <dgm:pt modelId="{5DB1531A-ACAC-4C85-A2C0-5C76C712C672}" type="sibTrans" cxnId="{72B3E382-6E01-47B6-802F-1686044B414B}">
      <dgm:prSet/>
      <dgm:spPr/>
      <dgm:t>
        <a:bodyPr/>
        <a:lstStyle/>
        <a:p>
          <a:endParaRPr lang="zh-CN" altLang="en-US"/>
        </a:p>
      </dgm:t>
    </dgm:pt>
    <dgm:pt modelId="{888E7278-5E5F-40AE-8311-F328A5980E3C}">
      <dgm:prSet phldrT="[文本]"/>
      <dgm:spPr/>
      <dgm:t>
        <a:bodyPr/>
        <a:lstStyle/>
        <a:p>
          <a:r>
            <a:rPr lang="en-US" altLang="zh-CN" dirty="0"/>
            <a:t>RAME</a:t>
          </a:r>
          <a:endParaRPr lang="zh-CN" altLang="en-US" dirty="0"/>
        </a:p>
      </dgm:t>
    </dgm:pt>
    <dgm:pt modelId="{694FEE52-DA5C-4654-A947-600DC0957404}" type="parTrans" cxnId="{022D7577-4F1A-4D3A-BA49-B12251B82811}">
      <dgm:prSet/>
      <dgm:spPr/>
      <dgm:t>
        <a:bodyPr/>
        <a:lstStyle/>
        <a:p>
          <a:endParaRPr lang="zh-CN" altLang="en-US"/>
        </a:p>
      </dgm:t>
    </dgm:pt>
    <dgm:pt modelId="{052C4B9D-8663-432D-84FC-DA6AACAA01E8}" type="sibTrans" cxnId="{022D7577-4F1A-4D3A-BA49-B12251B82811}">
      <dgm:prSet/>
      <dgm:spPr/>
      <dgm:t>
        <a:bodyPr/>
        <a:lstStyle/>
        <a:p>
          <a:endParaRPr lang="zh-CN" altLang="en-US"/>
        </a:p>
      </dgm:t>
    </dgm:pt>
    <dgm:pt modelId="{77CCF8A2-29F4-481B-8FF8-DB97F18F2207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DA8A2FB-5D0A-49E0-B5F4-9BEE8315AB39}" type="parTrans" cxnId="{9379032E-69E1-4B09-A597-3CC2EF177C92}">
      <dgm:prSet/>
      <dgm:spPr/>
      <dgm:t>
        <a:bodyPr/>
        <a:lstStyle/>
        <a:p>
          <a:endParaRPr lang="zh-CN" altLang="en-US"/>
        </a:p>
      </dgm:t>
    </dgm:pt>
    <dgm:pt modelId="{7257AA16-0F57-43CB-AAF5-B68B1DBEE7C1}" type="sibTrans" cxnId="{9379032E-69E1-4B09-A597-3CC2EF177C92}">
      <dgm:prSet/>
      <dgm:spPr/>
      <dgm:t>
        <a:bodyPr/>
        <a:lstStyle/>
        <a:p>
          <a:endParaRPr lang="zh-CN" altLang="en-US"/>
        </a:p>
      </dgm:t>
    </dgm:pt>
    <dgm:pt modelId="{F02083B6-65E8-4218-8632-9C907957610C}">
      <dgm:prSet phldrT="[文本]" custT="1"/>
      <dgm:spPr>
        <a:blipFill>
          <a:blip xmlns:r="http://schemas.openxmlformats.org/officeDocument/2006/relationships" r:embed="rId2"/>
          <a:stretch>
            <a:fillRect t="-33333" b="-5333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D5903F6-BF56-48BE-B278-88B1FCCAE6AF}" type="parTrans" cxnId="{5CE95D5A-EA95-41C5-ADAC-2546421BC564}">
      <dgm:prSet/>
      <dgm:spPr/>
      <dgm:t>
        <a:bodyPr/>
        <a:lstStyle/>
        <a:p>
          <a:endParaRPr lang="zh-CN" altLang="en-US"/>
        </a:p>
      </dgm:t>
    </dgm:pt>
    <dgm:pt modelId="{0E92050C-05F3-46FB-9687-4812E7F09C32}" type="sibTrans" cxnId="{5CE95D5A-EA95-41C5-ADAC-2546421BC564}">
      <dgm:prSet/>
      <dgm:spPr/>
      <dgm:t>
        <a:bodyPr/>
        <a:lstStyle/>
        <a:p>
          <a:endParaRPr lang="zh-CN" altLang="en-US"/>
        </a:p>
      </dgm:t>
    </dgm:pt>
    <dgm:pt modelId="{2188D9C1-39CB-4191-8416-6028430034EF}">
      <dgm:prSet phldrT="[文本]" custT="1"/>
      <dgm:spPr>
        <a:blipFill>
          <a:blip xmlns:r="http://schemas.openxmlformats.org/officeDocument/2006/relationships" r:embed="rId3"/>
          <a:stretch>
            <a:fillRect l="-323" b="-264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5F95693-87B4-4C0F-B421-1A9E95271AE2}" type="parTrans" cxnId="{649A1CA8-9273-4F41-873D-4AB5514C6175}">
      <dgm:prSet/>
      <dgm:spPr/>
      <dgm:t>
        <a:bodyPr/>
        <a:lstStyle/>
        <a:p>
          <a:endParaRPr lang="zh-CN" altLang="en-US"/>
        </a:p>
      </dgm:t>
    </dgm:pt>
    <dgm:pt modelId="{742158B0-A791-4467-9725-FBC37F4DCC9A}" type="sibTrans" cxnId="{649A1CA8-9273-4F41-873D-4AB5514C6175}">
      <dgm:prSet/>
      <dgm:spPr/>
      <dgm:t>
        <a:bodyPr/>
        <a:lstStyle/>
        <a:p>
          <a:endParaRPr lang="zh-CN" altLang="en-US"/>
        </a:p>
      </dgm:t>
    </dgm:pt>
    <dgm:pt modelId="{3DB95904-5F3D-444B-831E-F0BEEB60A97B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C01D7E6-7E6E-4001-9E44-B0CB8ABC29A9}" type="parTrans" cxnId="{F762715B-D5F2-4A3C-BD8A-EE26EF3F03B8}">
      <dgm:prSet/>
      <dgm:spPr/>
      <dgm:t>
        <a:bodyPr/>
        <a:lstStyle/>
        <a:p>
          <a:endParaRPr lang="zh-CN" altLang="en-US"/>
        </a:p>
      </dgm:t>
    </dgm:pt>
    <dgm:pt modelId="{D34675D6-6D84-4108-A898-AA7066CE549A}" type="sibTrans" cxnId="{F762715B-D5F2-4A3C-BD8A-EE26EF3F03B8}">
      <dgm:prSet/>
      <dgm:spPr/>
      <dgm:t>
        <a:bodyPr/>
        <a:lstStyle/>
        <a:p>
          <a:endParaRPr lang="zh-CN" altLang="en-US"/>
        </a:p>
      </dgm:t>
    </dgm:pt>
    <dgm:pt modelId="{1A7D91DF-9BCB-4908-AE46-94B0CE02EDAA}">
      <dgm:prSet phldrT="[文本]" custT="1"/>
      <dgm:spPr/>
      <dgm:t>
        <a:bodyPr/>
        <a:lstStyle/>
        <a:p>
          <a:r>
            <a:rPr lang="en-US" altLang="en-US" sz="32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more accurate models with fewer sample points</a:t>
          </a:r>
          <a:r>
            <a:rPr lang="zh-CN" altLang="en-US" sz="32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！</a:t>
          </a:r>
        </a:p>
      </dgm:t>
    </dgm:pt>
    <dgm:pt modelId="{3A735E4F-912B-44D5-A8BD-E8ADEC3E9678}" type="parTrans" cxnId="{2BD6613D-6D2C-42ED-B0A9-EC2941E9788E}">
      <dgm:prSet/>
      <dgm:spPr/>
      <dgm:t>
        <a:bodyPr/>
        <a:lstStyle/>
        <a:p>
          <a:endParaRPr lang="zh-CN" altLang="en-US"/>
        </a:p>
      </dgm:t>
    </dgm:pt>
    <dgm:pt modelId="{1FBC191B-E51F-4920-8035-8BC6C45AD992}" type="sibTrans" cxnId="{2BD6613D-6D2C-42ED-B0A9-EC2941E9788E}">
      <dgm:prSet/>
      <dgm:spPr/>
      <dgm:t>
        <a:bodyPr/>
        <a:lstStyle/>
        <a:p>
          <a:endParaRPr lang="zh-CN" altLang="en-US"/>
        </a:p>
      </dgm:t>
    </dgm:pt>
    <dgm:pt modelId="{CB9728C7-7438-48BD-90C4-01B07E72F3B7}" type="pres">
      <dgm:prSet presAssocID="{6F9DE903-0E94-47C8-B786-678086C76F43}" presName="Name0" presStyleCnt="0">
        <dgm:presLayoutVars>
          <dgm:dir/>
          <dgm:animLvl val="lvl"/>
          <dgm:resizeHandles val="exact"/>
        </dgm:presLayoutVars>
      </dgm:prSet>
      <dgm:spPr/>
    </dgm:pt>
    <dgm:pt modelId="{3DF6D21B-6609-4D70-A5AC-9605F77887BF}" type="pres">
      <dgm:prSet presAssocID="{126622AC-1616-4723-BA20-3CBE6B8F56FD}" presName="linNode" presStyleCnt="0"/>
      <dgm:spPr/>
    </dgm:pt>
    <dgm:pt modelId="{4976FE7E-B168-41D3-8F7D-9FDF311C8717}" type="pres">
      <dgm:prSet presAssocID="{126622AC-1616-4723-BA20-3CBE6B8F56F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A3BEB13-E736-42E1-91E8-00AE59EB69F1}" type="pres">
      <dgm:prSet presAssocID="{126622AC-1616-4723-BA20-3CBE6B8F56FD}" presName="descendantText" presStyleLbl="alignAccFollowNode1" presStyleIdx="0" presStyleCnt="3">
        <dgm:presLayoutVars>
          <dgm:bulletEnabled val="1"/>
        </dgm:presLayoutVars>
      </dgm:prSet>
      <dgm:spPr/>
    </dgm:pt>
    <dgm:pt modelId="{E1A12A00-E35F-48C4-A37C-83C2AFA66BA1}" type="pres">
      <dgm:prSet presAssocID="{2454A71A-2AB7-4256-87E4-B08B52C5448D}" presName="sp" presStyleCnt="0"/>
      <dgm:spPr/>
    </dgm:pt>
    <dgm:pt modelId="{710CE9BB-9098-4AF5-B652-DF1B617DEE5E}" type="pres">
      <dgm:prSet presAssocID="{DDDF4941-C035-45B4-B1D9-C7044B72DE2B}" presName="linNode" presStyleCnt="0"/>
      <dgm:spPr/>
    </dgm:pt>
    <dgm:pt modelId="{9F3B0B0C-2935-45B4-9506-A510E4E79B69}" type="pres">
      <dgm:prSet presAssocID="{DDDF4941-C035-45B4-B1D9-C7044B72DE2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42FF08E-70B0-4282-AFAA-DE654C85DEE5}" type="pres">
      <dgm:prSet presAssocID="{DDDF4941-C035-45B4-B1D9-C7044B72DE2B}" presName="descendantText" presStyleLbl="alignAccFollowNode1" presStyleIdx="1" presStyleCnt="3">
        <dgm:presLayoutVars>
          <dgm:bulletEnabled val="1"/>
        </dgm:presLayoutVars>
      </dgm:prSet>
      <dgm:spPr/>
    </dgm:pt>
    <dgm:pt modelId="{C6F1E45C-8C33-46DC-AC0F-7B4410921B50}" type="pres">
      <dgm:prSet presAssocID="{5DB1531A-ACAC-4C85-A2C0-5C76C712C672}" presName="sp" presStyleCnt="0"/>
      <dgm:spPr/>
    </dgm:pt>
    <dgm:pt modelId="{CF3F7A06-A3C8-4404-9B24-91B56611D9EB}" type="pres">
      <dgm:prSet presAssocID="{888E7278-5E5F-40AE-8311-F328A5980E3C}" presName="linNode" presStyleCnt="0"/>
      <dgm:spPr/>
    </dgm:pt>
    <dgm:pt modelId="{5C86811D-C912-4726-A248-E4A1DB915BC0}" type="pres">
      <dgm:prSet presAssocID="{888E7278-5E5F-40AE-8311-F328A5980E3C}" presName="parentText" presStyleLbl="node1" presStyleIdx="2" presStyleCnt="4" custScaleY="293173">
        <dgm:presLayoutVars>
          <dgm:chMax val="1"/>
          <dgm:bulletEnabled val="1"/>
        </dgm:presLayoutVars>
      </dgm:prSet>
      <dgm:spPr/>
    </dgm:pt>
    <dgm:pt modelId="{E347C9C1-F5A5-49EE-BB9A-600EA725226B}" type="pres">
      <dgm:prSet presAssocID="{888E7278-5E5F-40AE-8311-F328A5980E3C}" presName="descendantText" presStyleLbl="alignAccFollowNode1" presStyleIdx="2" presStyleCnt="3" custScaleY="293173">
        <dgm:presLayoutVars>
          <dgm:bulletEnabled val="1"/>
        </dgm:presLayoutVars>
      </dgm:prSet>
      <dgm:spPr/>
    </dgm:pt>
    <dgm:pt modelId="{70D20524-ECC0-4916-B4F4-ADF16011FCED}" type="pres">
      <dgm:prSet presAssocID="{052C4B9D-8663-432D-84FC-DA6AACAA01E8}" presName="sp" presStyleCnt="0"/>
      <dgm:spPr/>
    </dgm:pt>
    <dgm:pt modelId="{D5AA50A1-1C07-4D9D-ADBB-87CE8734773E}" type="pres">
      <dgm:prSet presAssocID="{1A7D91DF-9BCB-4908-AE46-94B0CE02EDAA}" presName="linNode" presStyleCnt="0"/>
      <dgm:spPr/>
    </dgm:pt>
    <dgm:pt modelId="{1B482F4D-4C7F-4C18-9A73-25BFE382D42C}" type="pres">
      <dgm:prSet presAssocID="{1A7D91DF-9BCB-4908-AE46-94B0CE02EDAA}" presName="parentText" presStyleLbl="node1" presStyleIdx="3" presStyleCnt="4" custScaleX="277778">
        <dgm:presLayoutVars>
          <dgm:chMax val="1"/>
          <dgm:bulletEnabled val="1"/>
        </dgm:presLayoutVars>
      </dgm:prSet>
      <dgm:spPr/>
    </dgm:pt>
  </dgm:ptLst>
  <dgm:cxnLst>
    <dgm:cxn modelId="{1167660D-85E3-4DF0-82D1-81F78DBCAF7A}" type="presOf" srcId="{DDDF4941-C035-45B4-B1D9-C7044B72DE2B}" destId="{9F3B0B0C-2935-45B4-9506-A510E4E79B69}" srcOrd="0" destOrd="0" presId="urn:microsoft.com/office/officeart/2005/8/layout/vList5"/>
    <dgm:cxn modelId="{1773821D-3B71-4253-8158-C6DFA2E915CD}" type="presOf" srcId="{6F9DE903-0E94-47C8-B786-678086C76F43}" destId="{CB9728C7-7438-48BD-90C4-01B07E72F3B7}" srcOrd="0" destOrd="0" presId="urn:microsoft.com/office/officeart/2005/8/layout/vList5"/>
    <dgm:cxn modelId="{9379032E-69E1-4B09-A597-3CC2EF177C92}" srcId="{126622AC-1616-4723-BA20-3CBE6B8F56FD}" destId="{77CCF8A2-29F4-481B-8FF8-DB97F18F2207}" srcOrd="0" destOrd="0" parTransId="{8DA8A2FB-5D0A-49E0-B5F4-9BEE8315AB39}" sibTransId="{7257AA16-0F57-43CB-AAF5-B68B1DBEE7C1}"/>
    <dgm:cxn modelId="{4F980037-A664-47FB-9DB5-704D47B3AEAE}" type="presOf" srcId="{2188D9C1-39CB-4191-8416-6028430034EF}" destId="{E347C9C1-F5A5-49EE-BB9A-600EA725226B}" srcOrd="0" destOrd="0" presId="urn:microsoft.com/office/officeart/2005/8/layout/vList5"/>
    <dgm:cxn modelId="{2BD6613D-6D2C-42ED-B0A9-EC2941E9788E}" srcId="{6F9DE903-0E94-47C8-B786-678086C76F43}" destId="{1A7D91DF-9BCB-4908-AE46-94B0CE02EDAA}" srcOrd="3" destOrd="0" parTransId="{3A735E4F-912B-44D5-A8BD-E8ADEC3E9678}" sibTransId="{1FBC191B-E51F-4920-8035-8BC6C45AD992}"/>
    <dgm:cxn modelId="{46183740-099B-492E-AE39-67D71F39AA37}" type="presOf" srcId="{888E7278-5E5F-40AE-8311-F328A5980E3C}" destId="{5C86811D-C912-4726-A248-E4A1DB915BC0}" srcOrd="0" destOrd="0" presId="urn:microsoft.com/office/officeart/2005/8/layout/vList5"/>
    <dgm:cxn modelId="{F762715B-D5F2-4A3C-BD8A-EE26EF3F03B8}" srcId="{888E7278-5E5F-40AE-8311-F328A5980E3C}" destId="{3DB95904-5F3D-444B-831E-F0BEEB60A97B}" srcOrd="1" destOrd="0" parTransId="{7C01D7E6-7E6E-4001-9E44-B0CB8ABC29A9}" sibTransId="{D34675D6-6D84-4108-A898-AA7066CE549A}"/>
    <dgm:cxn modelId="{38045470-CEB5-4E9F-9A90-3DDB85403D8C}" type="presOf" srcId="{1A7D91DF-9BCB-4908-AE46-94B0CE02EDAA}" destId="{1B482F4D-4C7F-4C18-9A73-25BFE382D42C}" srcOrd="0" destOrd="0" presId="urn:microsoft.com/office/officeart/2005/8/layout/vList5"/>
    <dgm:cxn modelId="{022D7577-4F1A-4D3A-BA49-B12251B82811}" srcId="{6F9DE903-0E94-47C8-B786-678086C76F43}" destId="{888E7278-5E5F-40AE-8311-F328A5980E3C}" srcOrd="2" destOrd="0" parTransId="{694FEE52-DA5C-4654-A947-600DC0957404}" sibTransId="{052C4B9D-8663-432D-84FC-DA6AACAA01E8}"/>
    <dgm:cxn modelId="{5CE95D5A-EA95-41C5-ADAC-2546421BC564}" srcId="{DDDF4941-C035-45B4-B1D9-C7044B72DE2B}" destId="{F02083B6-65E8-4218-8632-9C907957610C}" srcOrd="0" destOrd="0" parTransId="{7D5903F6-BF56-48BE-B278-88B1FCCAE6AF}" sibTransId="{0E92050C-05F3-46FB-9687-4812E7F09C32}"/>
    <dgm:cxn modelId="{72B3E382-6E01-47B6-802F-1686044B414B}" srcId="{6F9DE903-0E94-47C8-B786-678086C76F43}" destId="{DDDF4941-C035-45B4-B1D9-C7044B72DE2B}" srcOrd="1" destOrd="0" parTransId="{9924D428-239E-4719-8BE7-709567CEF0E5}" sibTransId="{5DB1531A-ACAC-4C85-A2C0-5C76C712C672}"/>
    <dgm:cxn modelId="{D52D4D8E-BABA-4504-A5B7-6FFEDEE45981}" type="presOf" srcId="{3DB95904-5F3D-444B-831E-F0BEEB60A97B}" destId="{E347C9C1-F5A5-49EE-BB9A-600EA725226B}" srcOrd="0" destOrd="1" presId="urn:microsoft.com/office/officeart/2005/8/layout/vList5"/>
    <dgm:cxn modelId="{649A1CA8-9273-4F41-873D-4AB5514C6175}" srcId="{888E7278-5E5F-40AE-8311-F328A5980E3C}" destId="{2188D9C1-39CB-4191-8416-6028430034EF}" srcOrd="0" destOrd="0" parTransId="{E5F95693-87B4-4C0F-B421-1A9E95271AE2}" sibTransId="{742158B0-A791-4467-9725-FBC37F4DCC9A}"/>
    <dgm:cxn modelId="{E385B5BA-B4B8-4B9D-9E43-519A60F22D24}" type="presOf" srcId="{126622AC-1616-4723-BA20-3CBE6B8F56FD}" destId="{4976FE7E-B168-41D3-8F7D-9FDF311C8717}" srcOrd="0" destOrd="0" presId="urn:microsoft.com/office/officeart/2005/8/layout/vList5"/>
    <dgm:cxn modelId="{5A6DA8C7-1339-496E-BF45-C1B53C359A86}" type="presOf" srcId="{77CCF8A2-29F4-481B-8FF8-DB97F18F2207}" destId="{FA3BEB13-E736-42E1-91E8-00AE59EB69F1}" srcOrd="0" destOrd="0" presId="urn:microsoft.com/office/officeart/2005/8/layout/vList5"/>
    <dgm:cxn modelId="{CE7ADFEE-6C92-40F5-9612-796A5328A953}" srcId="{6F9DE903-0E94-47C8-B786-678086C76F43}" destId="{126622AC-1616-4723-BA20-3CBE6B8F56FD}" srcOrd="0" destOrd="0" parTransId="{F1865C77-3163-43A3-9784-8E6683781106}" sibTransId="{2454A71A-2AB7-4256-87E4-B08B52C5448D}"/>
    <dgm:cxn modelId="{F937A2F8-EDC1-4860-A944-863AA2A7DE4D}" type="presOf" srcId="{F02083B6-65E8-4218-8632-9C907957610C}" destId="{242FF08E-70B0-4282-AFAA-DE654C85DEE5}" srcOrd="0" destOrd="0" presId="urn:microsoft.com/office/officeart/2005/8/layout/vList5"/>
    <dgm:cxn modelId="{5E9E0A1A-129A-4EAC-8C8F-EBA18C3F31B9}" type="presParOf" srcId="{CB9728C7-7438-48BD-90C4-01B07E72F3B7}" destId="{3DF6D21B-6609-4D70-A5AC-9605F77887BF}" srcOrd="0" destOrd="0" presId="urn:microsoft.com/office/officeart/2005/8/layout/vList5"/>
    <dgm:cxn modelId="{A77DE4C4-AB6F-4AEA-9C47-94D3B5977356}" type="presParOf" srcId="{3DF6D21B-6609-4D70-A5AC-9605F77887BF}" destId="{4976FE7E-B168-41D3-8F7D-9FDF311C8717}" srcOrd="0" destOrd="0" presId="urn:microsoft.com/office/officeart/2005/8/layout/vList5"/>
    <dgm:cxn modelId="{1927574B-74BC-44C0-BA11-346D1DF8D730}" type="presParOf" srcId="{3DF6D21B-6609-4D70-A5AC-9605F77887BF}" destId="{FA3BEB13-E736-42E1-91E8-00AE59EB69F1}" srcOrd="1" destOrd="0" presId="urn:microsoft.com/office/officeart/2005/8/layout/vList5"/>
    <dgm:cxn modelId="{DBC54424-4975-4294-8861-F669C0CD946D}" type="presParOf" srcId="{CB9728C7-7438-48BD-90C4-01B07E72F3B7}" destId="{E1A12A00-E35F-48C4-A37C-83C2AFA66BA1}" srcOrd="1" destOrd="0" presId="urn:microsoft.com/office/officeart/2005/8/layout/vList5"/>
    <dgm:cxn modelId="{144DB96D-C096-4B67-9A01-682B4C4F49AF}" type="presParOf" srcId="{CB9728C7-7438-48BD-90C4-01B07E72F3B7}" destId="{710CE9BB-9098-4AF5-B652-DF1B617DEE5E}" srcOrd="2" destOrd="0" presId="urn:microsoft.com/office/officeart/2005/8/layout/vList5"/>
    <dgm:cxn modelId="{92DAD52C-951D-4F56-89DA-FD153342A4F9}" type="presParOf" srcId="{710CE9BB-9098-4AF5-B652-DF1B617DEE5E}" destId="{9F3B0B0C-2935-45B4-9506-A510E4E79B69}" srcOrd="0" destOrd="0" presId="urn:microsoft.com/office/officeart/2005/8/layout/vList5"/>
    <dgm:cxn modelId="{48576F20-DB7F-4425-A32D-E8AB7E35FE61}" type="presParOf" srcId="{710CE9BB-9098-4AF5-B652-DF1B617DEE5E}" destId="{242FF08E-70B0-4282-AFAA-DE654C85DEE5}" srcOrd="1" destOrd="0" presId="urn:microsoft.com/office/officeart/2005/8/layout/vList5"/>
    <dgm:cxn modelId="{39161F08-171B-4513-8A3C-0DAF9ED2DB2D}" type="presParOf" srcId="{CB9728C7-7438-48BD-90C4-01B07E72F3B7}" destId="{C6F1E45C-8C33-46DC-AC0F-7B4410921B50}" srcOrd="3" destOrd="0" presId="urn:microsoft.com/office/officeart/2005/8/layout/vList5"/>
    <dgm:cxn modelId="{B640B389-94A6-4005-952A-5A7D52CFB6B8}" type="presParOf" srcId="{CB9728C7-7438-48BD-90C4-01B07E72F3B7}" destId="{CF3F7A06-A3C8-4404-9B24-91B56611D9EB}" srcOrd="4" destOrd="0" presId="urn:microsoft.com/office/officeart/2005/8/layout/vList5"/>
    <dgm:cxn modelId="{532B1C44-6B72-4C9F-8418-F9E08348D107}" type="presParOf" srcId="{CF3F7A06-A3C8-4404-9B24-91B56611D9EB}" destId="{5C86811D-C912-4726-A248-E4A1DB915BC0}" srcOrd="0" destOrd="0" presId="urn:microsoft.com/office/officeart/2005/8/layout/vList5"/>
    <dgm:cxn modelId="{37BEEDEB-0944-43AC-AEBB-27F8894BA136}" type="presParOf" srcId="{CF3F7A06-A3C8-4404-9B24-91B56611D9EB}" destId="{E347C9C1-F5A5-49EE-BB9A-600EA725226B}" srcOrd="1" destOrd="0" presId="urn:microsoft.com/office/officeart/2005/8/layout/vList5"/>
    <dgm:cxn modelId="{392B24BF-9582-42A0-9BFB-FAAD8FBE8FB3}" type="presParOf" srcId="{CB9728C7-7438-48BD-90C4-01B07E72F3B7}" destId="{70D20524-ECC0-4916-B4F4-ADF16011FCED}" srcOrd="5" destOrd="0" presId="urn:microsoft.com/office/officeart/2005/8/layout/vList5"/>
    <dgm:cxn modelId="{15B4FDF9-44C0-4952-B00B-C8FACABA89EF}" type="presParOf" srcId="{CB9728C7-7438-48BD-90C4-01B07E72F3B7}" destId="{D5AA50A1-1C07-4D9D-ADBB-87CE8734773E}" srcOrd="6" destOrd="0" presId="urn:microsoft.com/office/officeart/2005/8/layout/vList5"/>
    <dgm:cxn modelId="{3A8E73A6-B906-4B21-87B4-BE0039F19051}" type="presParOf" srcId="{D5AA50A1-1C07-4D9D-ADBB-87CE8734773E}" destId="{1B482F4D-4C7F-4C18-9A73-25BFE382D4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7A450-6C8F-4CAE-AFB5-AB45A1111394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D1C01D-16AC-4790-92AA-837E39F30402}">
      <dgm:prSet phldrT="[文本]"/>
      <dgm:spPr/>
      <dgm:t>
        <a:bodyPr/>
        <a:lstStyle/>
        <a:p>
          <a:pPr>
            <a:buClr>
              <a:srgbClr val="FEB80A"/>
            </a:buClr>
            <a:buSzPct val="60000"/>
          </a:pPr>
          <a:r>
            <a:rPr lang="en-US" altLang="zh-CN" dirty="0">
              <a:ea typeface="宋体" pitchFamily="2" charset="-122"/>
            </a:rPr>
            <a:t>Solutions for HEB problems</a:t>
          </a:r>
          <a:endParaRPr lang="zh-CN" altLang="en-US" dirty="0"/>
        </a:p>
      </dgm:t>
    </dgm:pt>
    <dgm:pt modelId="{CBE8FB34-B27B-4CAE-89B4-E9D796FC0C12}" type="parTrans" cxnId="{DA5AA345-E157-45DE-A725-2B4F82A5F18B}">
      <dgm:prSet/>
      <dgm:spPr/>
      <dgm:t>
        <a:bodyPr/>
        <a:lstStyle/>
        <a:p>
          <a:endParaRPr lang="zh-CN" altLang="en-US"/>
        </a:p>
      </dgm:t>
    </dgm:pt>
    <dgm:pt modelId="{E521F718-0D12-4753-9A75-816A36D0C7C4}" type="sibTrans" cxnId="{DA5AA345-E157-45DE-A725-2B4F82A5F18B}">
      <dgm:prSet/>
      <dgm:spPr/>
      <dgm:t>
        <a:bodyPr/>
        <a:lstStyle/>
        <a:p>
          <a:endParaRPr lang="zh-CN" altLang="en-US"/>
        </a:p>
      </dgm:t>
    </dgm:pt>
    <dgm:pt modelId="{DF586873-4911-4CD6-B9BA-99DB4C1AEC0E}" type="asst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Projection pursuit regression</a:t>
          </a:r>
          <a:endParaRPr lang="zh-CN" altLang="en-US" dirty="0">
            <a:solidFill>
              <a:schemeClr val="tx1"/>
            </a:solidFill>
          </a:endParaRPr>
        </a:p>
      </dgm:t>
    </dgm:pt>
    <dgm:pt modelId="{8BF26EDA-53A7-4D24-8C6B-8A9BE466E8B4}" type="parTrans" cxnId="{9FF81990-CAAF-4A12-951B-4FECC97CB9C8}">
      <dgm:prSet/>
      <dgm:spPr/>
      <dgm:t>
        <a:bodyPr/>
        <a:lstStyle/>
        <a:p>
          <a:endParaRPr lang="zh-CN" altLang="en-US"/>
        </a:p>
      </dgm:t>
    </dgm:pt>
    <dgm:pt modelId="{FD67CDA7-A21E-4E64-96F8-F82A6D002D53}" type="sibTrans" cxnId="{9FF81990-CAAF-4A12-951B-4FECC97CB9C8}">
      <dgm:prSet/>
      <dgm:spPr/>
      <dgm:t>
        <a:bodyPr/>
        <a:lstStyle/>
        <a:p>
          <a:endParaRPr lang="zh-CN" altLang="en-US"/>
        </a:p>
      </dgm:t>
    </dgm:pt>
    <dgm:pt modelId="{8ADF15A2-FDCB-4E06-8F47-2C0FF31CFB38}" type="asst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Multivariate adaptive regression splines</a:t>
          </a:r>
          <a:endParaRPr lang="zh-CN" altLang="en-US" dirty="0">
            <a:solidFill>
              <a:schemeClr val="tx1"/>
            </a:solidFill>
          </a:endParaRPr>
        </a:p>
      </dgm:t>
    </dgm:pt>
    <dgm:pt modelId="{C08F7B29-62B8-4995-A89F-290A58003A5C}" type="parTrans" cxnId="{C6BC75B6-8FF7-4C8D-A381-ECD0A33DE864}">
      <dgm:prSet/>
      <dgm:spPr/>
      <dgm:t>
        <a:bodyPr/>
        <a:lstStyle/>
        <a:p>
          <a:endParaRPr lang="zh-CN" altLang="en-US"/>
        </a:p>
      </dgm:t>
    </dgm:pt>
    <dgm:pt modelId="{951BD141-04E3-4D66-8D63-376CBE462542}" type="sibTrans" cxnId="{C6BC75B6-8FF7-4C8D-A381-ECD0A33DE864}">
      <dgm:prSet/>
      <dgm:spPr/>
      <dgm:t>
        <a:bodyPr/>
        <a:lstStyle/>
        <a:p>
          <a:endParaRPr lang="zh-CN" altLang="en-US"/>
        </a:p>
      </dgm:t>
    </dgm:pt>
    <dgm:pt modelId="{E410E037-F987-4671-BE8E-EB630B26BD80}" type="asst">
      <dgm:prSet phldrT="[文本]"/>
      <dgm:spPr/>
      <dgm:t>
        <a:bodyPr/>
        <a:lstStyle/>
        <a:p>
          <a:r>
            <a:rPr lang="en-US" altLang="zh-CN" dirty="0"/>
            <a:t>RBF-HDMR</a:t>
          </a:r>
          <a:endParaRPr lang="zh-CN" altLang="en-US" dirty="0"/>
        </a:p>
      </dgm:t>
    </dgm:pt>
    <dgm:pt modelId="{C4E3F5B1-0814-4260-9AE5-7A88AA124E9C}" type="parTrans" cxnId="{2D7064C7-C852-4A32-B3BD-68191A9CE054}">
      <dgm:prSet/>
      <dgm:spPr/>
      <dgm:t>
        <a:bodyPr/>
        <a:lstStyle/>
        <a:p>
          <a:endParaRPr lang="zh-CN" altLang="en-US"/>
        </a:p>
      </dgm:t>
    </dgm:pt>
    <dgm:pt modelId="{90ADCB53-B711-4386-AB03-6CCE23C477F8}" type="sibTrans" cxnId="{2D7064C7-C852-4A32-B3BD-68191A9CE054}">
      <dgm:prSet/>
      <dgm:spPr/>
      <dgm:t>
        <a:bodyPr/>
        <a:lstStyle/>
        <a:p>
          <a:endParaRPr lang="zh-CN" altLang="en-US"/>
        </a:p>
      </dgm:t>
    </dgm:pt>
    <dgm:pt modelId="{E74FA9E8-D7C8-4A07-8D56-28F807D19029}" type="asst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A8EFE66-A3F9-49FD-BCEF-BA1A9B774D02}" type="parTrans" cxnId="{1D062785-92F7-4723-81F6-27FC3FFAE584}">
      <dgm:prSet/>
      <dgm:spPr/>
      <dgm:t>
        <a:bodyPr/>
        <a:lstStyle/>
        <a:p>
          <a:endParaRPr lang="zh-CN" altLang="en-US"/>
        </a:p>
      </dgm:t>
    </dgm:pt>
    <dgm:pt modelId="{D48E598E-316B-473E-AF55-B24BC982331D}" type="sibTrans" cxnId="{1D062785-92F7-4723-81F6-27FC3FFAE584}">
      <dgm:prSet/>
      <dgm:spPr/>
      <dgm:t>
        <a:bodyPr/>
        <a:lstStyle/>
        <a:p>
          <a:endParaRPr lang="zh-CN" altLang="en-US"/>
        </a:p>
      </dgm:t>
    </dgm:pt>
    <dgm:pt modelId="{4441D616-948D-45A2-B554-13FEA637734A}" type="asst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246F363-510B-4385-848A-B113C7E294D8}" type="parTrans" cxnId="{B8359C63-A872-4CC3-A7BB-FCE109E6D3CD}">
      <dgm:prSet/>
      <dgm:spPr/>
      <dgm:t>
        <a:bodyPr/>
        <a:lstStyle/>
        <a:p>
          <a:endParaRPr lang="zh-CN" altLang="en-US"/>
        </a:p>
      </dgm:t>
    </dgm:pt>
    <dgm:pt modelId="{F41FA009-737E-4CF5-AD2B-EDCABD70D5F9}" type="sibTrans" cxnId="{B8359C63-A872-4CC3-A7BB-FCE109E6D3CD}">
      <dgm:prSet/>
      <dgm:spPr/>
      <dgm:t>
        <a:bodyPr/>
        <a:lstStyle/>
        <a:p>
          <a:endParaRPr lang="zh-CN" altLang="en-US"/>
        </a:p>
      </dgm:t>
    </dgm:pt>
    <dgm:pt modelId="{C3EF4DBA-76DC-4E0B-BD2C-AB8F15A149A0}" type="asst">
      <dgm:prSet phldrT="[文本]"/>
      <dgm:spPr/>
      <dgm:t>
        <a:bodyPr/>
        <a:lstStyle/>
        <a:p>
          <a:r>
            <a:rPr lang="en-US" altLang="zh-CN" dirty="0"/>
            <a:t>Efficient solution</a:t>
          </a:r>
          <a:endParaRPr lang="zh-CN" altLang="en-US" dirty="0"/>
        </a:p>
      </dgm:t>
    </dgm:pt>
    <dgm:pt modelId="{40FF1E65-7CD4-4F36-B116-2BE022C60581}" type="parTrans" cxnId="{25F5CD07-CD15-4C29-BFEE-FD2C2DAB068D}">
      <dgm:prSet/>
      <dgm:spPr/>
      <dgm:t>
        <a:bodyPr/>
        <a:lstStyle/>
        <a:p>
          <a:endParaRPr lang="zh-CN" altLang="en-US"/>
        </a:p>
      </dgm:t>
    </dgm:pt>
    <dgm:pt modelId="{16F96420-6E5E-43A5-8CCC-9C8CEBE2D105}" type="sibTrans" cxnId="{25F5CD07-CD15-4C29-BFEE-FD2C2DAB068D}">
      <dgm:prSet/>
      <dgm:spPr/>
      <dgm:t>
        <a:bodyPr/>
        <a:lstStyle/>
        <a:p>
          <a:endParaRPr lang="zh-CN" altLang="en-US"/>
        </a:p>
      </dgm:t>
    </dgm:pt>
    <dgm:pt modelId="{AE00E912-F888-4B40-94EE-393E4AF695C9}" type="asst">
      <dgm:prSet phldrT="[文本]"/>
      <dgm:spPr/>
      <dgm:t>
        <a:bodyPr/>
        <a:lstStyle/>
        <a:p>
          <a:r>
            <a:rPr lang="en-US" altLang="zh-CN" dirty="0"/>
            <a:t>Kriging-HDMR</a:t>
          </a:r>
          <a:endParaRPr lang="zh-CN" altLang="en-US" dirty="0"/>
        </a:p>
      </dgm:t>
    </dgm:pt>
    <dgm:pt modelId="{943C551A-D2D3-4CFF-8D0C-D2DE202396D4}" type="parTrans" cxnId="{2A7CE664-F269-4CFD-BC50-AEA993762167}">
      <dgm:prSet/>
      <dgm:spPr/>
      <dgm:t>
        <a:bodyPr/>
        <a:lstStyle/>
        <a:p>
          <a:endParaRPr lang="zh-CN" altLang="en-US"/>
        </a:p>
      </dgm:t>
    </dgm:pt>
    <dgm:pt modelId="{B5F814FB-900E-4FE7-B851-65EE6AC7F896}" type="sibTrans" cxnId="{2A7CE664-F269-4CFD-BC50-AEA993762167}">
      <dgm:prSet/>
      <dgm:spPr/>
      <dgm:t>
        <a:bodyPr/>
        <a:lstStyle/>
        <a:p>
          <a:endParaRPr lang="zh-CN" altLang="en-US"/>
        </a:p>
      </dgm:t>
    </dgm:pt>
    <dgm:pt modelId="{5EE2F4C9-DF05-43EF-811B-F0CC402A43B0}" type="asst">
      <dgm:prSet phldrT="[文本]"/>
      <dgm:spPr/>
      <dgm:t>
        <a:bodyPr/>
        <a:lstStyle/>
        <a:p>
          <a:r>
            <a:rPr lang="en-US" altLang="zh-CN" dirty="0"/>
            <a:t>Reasonable mathematical meaning</a:t>
          </a:r>
          <a:endParaRPr lang="zh-CN" altLang="en-US" dirty="0"/>
        </a:p>
      </dgm:t>
    </dgm:pt>
    <dgm:pt modelId="{28FE8AA2-5648-40D6-8725-584B3F913195}" type="parTrans" cxnId="{F83CCDB4-E9C0-448F-843F-0F6BAD091370}">
      <dgm:prSet/>
      <dgm:spPr/>
      <dgm:t>
        <a:bodyPr/>
        <a:lstStyle/>
        <a:p>
          <a:endParaRPr lang="zh-CN" altLang="en-US"/>
        </a:p>
      </dgm:t>
    </dgm:pt>
    <dgm:pt modelId="{7EE75F4E-368B-4802-BD27-714ACB1EB8DB}" type="sibTrans" cxnId="{F83CCDB4-E9C0-448F-843F-0F6BAD091370}">
      <dgm:prSet/>
      <dgm:spPr/>
      <dgm:t>
        <a:bodyPr/>
        <a:lstStyle/>
        <a:p>
          <a:endParaRPr lang="zh-CN" altLang="en-US"/>
        </a:p>
      </dgm:t>
    </dgm:pt>
    <dgm:pt modelId="{590D3ACD-173E-4F69-90D3-8C360ED5F1D8}" type="pres">
      <dgm:prSet presAssocID="{33C7A450-6C8F-4CAE-AFB5-AB45A111139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B063E2-7DAA-4BAC-B059-D93FDAF03E1A}" type="pres">
      <dgm:prSet presAssocID="{71D1C01D-16AC-4790-92AA-837E39F30402}" presName="vertOne" presStyleCnt="0"/>
      <dgm:spPr/>
    </dgm:pt>
    <dgm:pt modelId="{9B972F9C-F505-4999-8C87-212C168B5106}" type="pres">
      <dgm:prSet presAssocID="{71D1C01D-16AC-4790-92AA-837E39F30402}" presName="txOne" presStyleLbl="node0" presStyleIdx="0" presStyleCnt="1">
        <dgm:presLayoutVars>
          <dgm:chPref val="3"/>
        </dgm:presLayoutVars>
      </dgm:prSet>
      <dgm:spPr/>
    </dgm:pt>
    <dgm:pt modelId="{87906613-B02F-4674-844B-559DDCA0E1E4}" type="pres">
      <dgm:prSet presAssocID="{71D1C01D-16AC-4790-92AA-837E39F30402}" presName="parTransOne" presStyleCnt="0"/>
      <dgm:spPr/>
    </dgm:pt>
    <dgm:pt modelId="{056C1282-0848-4336-834D-D3F59898A79C}" type="pres">
      <dgm:prSet presAssocID="{71D1C01D-16AC-4790-92AA-837E39F30402}" presName="horzOne" presStyleCnt="0"/>
      <dgm:spPr/>
    </dgm:pt>
    <dgm:pt modelId="{3D5F6B46-B002-45B5-B070-C08392B400B4}" type="pres">
      <dgm:prSet presAssocID="{DF586873-4911-4CD6-B9BA-99DB4C1AEC0E}" presName="vertTwo" presStyleCnt="0"/>
      <dgm:spPr/>
    </dgm:pt>
    <dgm:pt modelId="{BEDB3B0E-8408-42C0-BA3E-83F41944D1DC}" type="pres">
      <dgm:prSet presAssocID="{DF586873-4911-4CD6-B9BA-99DB4C1AEC0E}" presName="txTwo" presStyleLbl="asst1" presStyleIdx="0" presStyleCnt="8">
        <dgm:presLayoutVars>
          <dgm:chPref val="3"/>
        </dgm:presLayoutVars>
      </dgm:prSet>
      <dgm:spPr/>
    </dgm:pt>
    <dgm:pt modelId="{D20263B9-90CC-4A1D-BD9F-E17B57585ECC}" type="pres">
      <dgm:prSet presAssocID="{DF586873-4911-4CD6-B9BA-99DB4C1AEC0E}" presName="parTransTwo" presStyleCnt="0"/>
      <dgm:spPr/>
    </dgm:pt>
    <dgm:pt modelId="{044693C8-B9FB-4F9B-8FBB-C482B87F2D73}" type="pres">
      <dgm:prSet presAssocID="{DF586873-4911-4CD6-B9BA-99DB4C1AEC0E}" presName="horzTwo" presStyleCnt="0"/>
      <dgm:spPr/>
    </dgm:pt>
    <dgm:pt modelId="{10BA3F6D-4A9D-44F8-A661-B24C5A59A1B9}" type="pres">
      <dgm:prSet presAssocID="{E74FA9E8-D7C8-4A07-8D56-28F807D19029}" presName="vertThree" presStyleCnt="0"/>
      <dgm:spPr/>
    </dgm:pt>
    <dgm:pt modelId="{BB545D76-7FD3-4124-A159-E642CC3B5E6A}" type="pres">
      <dgm:prSet presAssocID="{E74FA9E8-D7C8-4A07-8D56-28F807D19029}" presName="txThree" presStyleLbl="asst1" presStyleIdx="1" presStyleCnt="8">
        <dgm:presLayoutVars>
          <dgm:chPref val="3"/>
        </dgm:presLayoutVars>
      </dgm:prSet>
      <dgm:spPr/>
    </dgm:pt>
    <dgm:pt modelId="{57BB730F-2B48-4333-BDF5-7B04AED5D7EA}" type="pres">
      <dgm:prSet presAssocID="{E74FA9E8-D7C8-4A07-8D56-28F807D19029}" presName="horzThree" presStyleCnt="0"/>
      <dgm:spPr/>
    </dgm:pt>
    <dgm:pt modelId="{284CC871-DEA3-4DC9-8D51-22C9C39CA9D7}" type="pres">
      <dgm:prSet presAssocID="{FD67CDA7-A21E-4E64-96F8-F82A6D002D53}" presName="sibSpaceTwo" presStyleCnt="0"/>
      <dgm:spPr/>
    </dgm:pt>
    <dgm:pt modelId="{E91E01A3-53CB-4488-B8F1-89C4F27EF9AD}" type="pres">
      <dgm:prSet presAssocID="{8ADF15A2-FDCB-4E06-8F47-2C0FF31CFB38}" presName="vertTwo" presStyleCnt="0"/>
      <dgm:spPr/>
    </dgm:pt>
    <dgm:pt modelId="{71A4949B-91D2-48BF-838F-E0E30787D4DD}" type="pres">
      <dgm:prSet presAssocID="{8ADF15A2-FDCB-4E06-8F47-2C0FF31CFB38}" presName="txTwo" presStyleLbl="asst1" presStyleIdx="2" presStyleCnt="8">
        <dgm:presLayoutVars>
          <dgm:chPref val="3"/>
        </dgm:presLayoutVars>
      </dgm:prSet>
      <dgm:spPr/>
    </dgm:pt>
    <dgm:pt modelId="{F31AE48F-1336-4962-8A92-24E05591193F}" type="pres">
      <dgm:prSet presAssocID="{8ADF15A2-FDCB-4E06-8F47-2C0FF31CFB38}" presName="parTransTwo" presStyleCnt="0"/>
      <dgm:spPr/>
    </dgm:pt>
    <dgm:pt modelId="{FAE4E235-4C5F-49AC-9B1E-CDF47F1730A2}" type="pres">
      <dgm:prSet presAssocID="{8ADF15A2-FDCB-4E06-8F47-2C0FF31CFB38}" presName="horzTwo" presStyleCnt="0"/>
      <dgm:spPr/>
    </dgm:pt>
    <dgm:pt modelId="{48B5417B-E216-463B-979F-9AD230F9A62F}" type="pres">
      <dgm:prSet presAssocID="{4441D616-948D-45A2-B554-13FEA637734A}" presName="vertThree" presStyleCnt="0"/>
      <dgm:spPr/>
    </dgm:pt>
    <dgm:pt modelId="{91FCC82D-15A3-4CE3-B84E-BF405067D7F5}" type="pres">
      <dgm:prSet presAssocID="{4441D616-948D-45A2-B554-13FEA637734A}" presName="txThree" presStyleLbl="asst1" presStyleIdx="3" presStyleCnt="8">
        <dgm:presLayoutVars>
          <dgm:chPref val="3"/>
        </dgm:presLayoutVars>
      </dgm:prSet>
      <dgm:spPr/>
    </dgm:pt>
    <dgm:pt modelId="{5A62CDE8-3513-4AB0-9A57-00240D9B37D2}" type="pres">
      <dgm:prSet presAssocID="{4441D616-948D-45A2-B554-13FEA637734A}" presName="horzThree" presStyleCnt="0"/>
      <dgm:spPr/>
    </dgm:pt>
    <dgm:pt modelId="{F4FA8615-EE0E-43FF-8272-FCB8493014CB}" type="pres">
      <dgm:prSet presAssocID="{951BD141-04E3-4D66-8D63-376CBE462542}" presName="sibSpaceTwo" presStyleCnt="0"/>
      <dgm:spPr/>
    </dgm:pt>
    <dgm:pt modelId="{04311D30-8F38-40EB-9DC2-56C4783E184B}" type="pres">
      <dgm:prSet presAssocID="{E410E037-F987-4671-BE8E-EB630B26BD80}" presName="vertTwo" presStyleCnt="0"/>
      <dgm:spPr/>
    </dgm:pt>
    <dgm:pt modelId="{6EEC767E-9FF6-48B0-AD42-C084FB200689}" type="pres">
      <dgm:prSet presAssocID="{E410E037-F987-4671-BE8E-EB630B26BD80}" presName="txTwo" presStyleLbl="asst1" presStyleIdx="4" presStyleCnt="8">
        <dgm:presLayoutVars>
          <dgm:chPref val="3"/>
        </dgm:presLayoutVars>
      </dgm:prSet>
      <dgm:spPr/>
    </dgm:pt>
    <dgm:pt modelId="{72F54584-AD66-4D4E-956F-D055C228F002}" type="pres">
      <dgm:prSet presAssocID="{E410E037-F987-4671-BE8E-EB630B26BD80}" presName="parTransTwo" presStyleCnt="0"/>
      <dgm:spPr/>
    </dgm:pt>
    <dgm:pt modelId="{5FB031A0-36F8-4F1A-9B1B-BC07BCD40378}" type="pres">
      <dgm:prSet presAssocID="{E410E037-F987-4671-BE8E-EB630B26BD80}" presName="horzTwo" presStyleCnt="0"/>
      <dgm:spPr/>
    </dgm:pt>
    <dgm:pt modelId="{F06A9928-AE63-4C0A-B447-F5B01E28B718}" type="pres">
      <dgm:prSet presAssocID="{C3EF4DBA-76DC-4E0B-BD2C-AB8F15A149A0}" presName="vertThree" presStyleCnt="0"/>
      <dgm:spPr/>
    </dgm:pt>
    <dgm:pt modelId="{B7C67E99-4A13-4B1D-B63D-357432C2211B}" type="pres">
      <dgm:prSet presAssocID="{C3EF4DBA-76DC-4E0B-BD2C-AB8F15A149A0}" presName="txThree" presStyleLbl="asst1" presStyleIdx="5" presStyleCnt="8">
        <dgm:presLayoutVars>
          <dgm:chPref val="3"/>
        </dgm:presLayoutVars>
      </dgm:prSet>
      <dgm:spPr/>
    </dgm:pt>
    <dgm:pt modelId="{D5C04572-6345-4BB9-96AF-3EC75F41580E}" type="pres">
      <dgm:prSet presAssocID="{C3EF4DBA-76DC-4E0B-BD2C-AB8F15A149A0}" presName="horzThree" presStyleCnt="0"/>
      <dgm:spPr/>
    </dgm:pt>
    <dgm:pt modelId="{7506F6C5-F6C4-44FB-A992-6990BD70F378}" type="pres">
      <dgm:prSet presAssocID="{90ADCB53-B711-4386-AB03-6CCE23C477F8}" presName="sibSpaceTwo" presStyleCnt="0"/>
      <dgm:spPr/>
    </dgm:pt>
    <dgm:pt modelId="{A4C914C4-D8E8-443F-8A05-ABD600E3C517}" type="pres">
      <dgm:prSet presAssocID="{AE00E912-F888-4B40-94EE-393E4AF695C9}" presName="vertTwo" presStyleCnt="0"/>
      <dgm:spPr/>
    </dgm:pt>
    <dgm:pt modelId="{FA1B6485-13E1-4EC9-B980-944D1F0DAE80}" type="pres">
      <dgm:prSet presAssocID="{AE00E912-F888-4B40-94EE-393E4AF695C9}" presName="txTwo" presStyleLbl="asst1" presStyleIdx="6" presStyleCnt="8">
        <dgm:presLayoutVars>
          <dgm:chPref val="3"/>
        </dgm:presLayoutVars>
      </dgm:prSet>
      <dgm:spPr/>
    </dgm:pt>
    <dgm:pt modelId="{645F970E-7698-45A4-9DDA-30A06DC57EEE}" type="pres">
      <dgm:prSet presAssocID="{AE00E912-F888-4B40-94EE-393E4AF695C9}" presName="parTransTwo" presStyleCnt="0"/>
      <dgm:spPr/>
    </dgm:pt>
    <dgm:pt modelId="{D8A85DF3-9CA3-4FB8-8ACC-D813D010BEB1}" type="pres">
      <dgm:prSet presAssocID="{AE00E912-F888-4B40-94EE-393E4AF695C9}" presName="horzTwo" presStyleCnt="0"/>
      <dgm:spPr/>
    </dgm:pt>
    <dgm:pt modelId="{AF62CCB7-8018-4646-BFD6-6BD7D670A800}" type="pres">
      <dgm:prSet presAssocID="{5EE2F4C9-DF05-43EF-811B-F0CC402A43B0}" presName="vertThree" presStyleCnt="0"/>
      <dgm:spPr/>
    </dgm:pt>
    <dgm:pt modelId="{DDD82CE2-E01B-4800-A9CB-17725A0B64D5}" type="pres">
      <dgm:prSet presAssocID="{5EE2F4C9-DF05-43EF-811B-F0CC402A43B0}" presName="txThree" presStyleLbl="asst1" presStyleIdx="7" presStyleCnt="8">
        <dgm:presLayoutVars>
          <dgm:chPref val="3"/>
        </dgm:presLayoutVars>
      </dgm:prSet>
      <dgm:spPr/>
    </dgm:pt>
    <dgm:pt modelId="{6BCA4B8F-368F-4880-974E-1ECAE7020594}" type="pres">
      <dgm:prSet presAssocID="{5EE2F4C9-DF05-43EF-811B-F0CC402A43B0}" presName="horzThree" presStyleCnt="0"/>
      <dgm:spPr/>
    </dgm:pt>
  </dgm:ptLst>
  <dgm:cxnLst>
    <dgm:cxn modelId="{25F5CD07-CD15-4C29-BFEE-FD2C2DAB068D}" srcId="{E410E037-F987-4671-BE8E-EB630B26BD80}" destId="{C3EF4DBA-76DC-4E0B-BD2C-AB8F15A149A0}" srcOrd="0" destOrd="0" parTransId="{40FF1E65-7CD4-4F36-B116-2BE022C60581}" sibTransId="{16F96420-6E5E-43A5-8CCC-9C8CEBE2D105}"/>
    <dgm:cxn modelId="{942FE415-70A1-496E-8F40-AD4A3FCECCB5}" type="presOf" srcId="{DF586873-4911-4CD6-B9BA-99DB4C1AEC0E}" destId="{BEDB3B0E-8408-42C0-BA3E-83F41944D1DC}" srcOrd="0" destOrd="0" presId="urn:microsoft.com/office/officeart/2005/8/layout/hierarchy4"/>
    <dgm:cxn modelId="{9BC80819-7B61-433E-AE87-D2C73741F561}" type="presOf" srcId="{E74FA9E8-D7C8-4A07-8D56-28F807D19029}" destId="{BB545D76-7FD3-4124-A159-E642CC3B5E6A}" srcOrd="0" destOrd="0" presId="urn:microsoft.com/office/officeart/2005/8/layout/hierarchy4"/>
    <dgm:cxn modelId="{F8DFF91E-1BE3-46C7-8464-C26C06D62D2C}" type="presOf" srcId="{E410E037-F987-4671-BE8E-EB630B26BD80}" destId="{6EEC767E-9FF6-48B0-AD42-C084FB200689}" srcOrd="0" destOrd="0" presId="urn:microsoft.com/office/officeart/2005/8/layout/hierarchy4"/>
    <dgm:cxn modelId="{131A0433-A0D6-45D1-BD5C-3C9280B11780}" type="presOf" srcId="{AE00E912-F888-4B40-94EE-393E4AF695C9}" destId="{FA1B6485-13E1-4EC9-B980-944D1F0DAE80}" srcOrd="0" destOrd="0" presId="urn:microsoft.com/office/officeart/2005/8/layout/hierarchy4"/>
    <dgm:cxn modelId="{B8359C63-A872-4CC3-A7BB-FCE109E6D3CD}" srcId="{8ADF15A2-FDCB-4E06-8F47-2C0FF31CFB38}" destId="{4441D616-948D-45A2-B554-13FEA637734A}" srcOrd="0" destOrd="0" parTransId="{9246F363-510B-4385-848A-B113C7E294D8}" sibTransId="{F41FA009-737E-4CF5-AD2B-EDCABD70D5F9}"/>
    <dgm:cxn modelId="{2A7CE664-F269-4CFD-BC50-AEA993762167}" srcId="{71D1C01D-16AC-4790-92AA-837E39F30402}" destId="{AE00E912-F888-4B40-94EE-393E4AF695C9}" srcOrd="3" destOrd="0" parTransId="{943C551A-D2D3-4CFF-8D0C-D2DE202396D4}" sibTransId="{B5F814FB-900E-4FE7-B851-65EE6AC7F896}"/>
    <dgm:cxn modelId="{DA5AA345-E157-45DE-A725-2B4F82A5F18B}" srcId="{33C7A450-6C8F-4CAE-AFB5-AB45A1111394}" destId="{71D1C01D-16AC-4790-92AA-837E39F30402}" srcOrd="0" destOrd="0" parTransId="{CBE8FB34-B27B-4CAE-89B4-E9D796FC0C12}" sibTransId="{E521F718-0D12-4753-9A75-816A36D0C7C4}"/>
    <dgm:cxn modelId="{6B38A752-7FEE-49BF-A476-1C241FB75238}" type="presOf" srcId="{8ADF15A2-FDCB-4E06-8F47-2C0FF31CFB38}" destId="{71A4949B-91D2-48BF-838F-E0E30787D4DD}" srcOrd="0" destOrd="0" presId="urn:microsoft.com/office/officeart/2005/8/layout/hierarchy4"/>
    <dgm:cxn modelId="{1D062785-92F7-4723-81F6-27FC3FFAE584}" srcId="{DF586873-4911-4CD6-B9BA-99DB4C1AEC0E}" destId="{E74FA9E8-D7C8-4A07-8D56-28F807D19029}" srcOrd="0" destOrd="0" parTransId="{7A8EFE66-A3F9-49FD-BCEF-BA1A9B774D02}" sibTransId="{D48E598E-316B-473E-AF55-B24BC982331D}"/>
    <dgm:cxn modelId="{9FF81990-CAAF-4A12-951B-4FECC97CB9C8}" srcId="{71D1C01D-16AC-4790-92AA-837E39F30402}" destId="{DF586873-4911-4CD6-B9BA-99DB4C1AEC0E}" srcOrd="0" destOrd="0" parTransId="{8BF26EDA-53A7-4D24-8C6B-8A9BE466E8B4}" sibTransId="{FD67CDA7-A21E-4E64-96F8-F82A6D002D53}"/>
    <dgm:cxn modelId="{76DF0599-7556-4F6D-B085-15355F2924C5}" type="presOf" srcId="{5EE2F4C9-DF05-43EF-811B-F0CC402A43B0}" destId="{DDD82CE2-E01B-4800-A9CB-17725A0B64D5}" srcOrd="0" destOrd="0" presId="urn:microsoft.com/office/officeart/2005/8/layout/hierarchy4"/>
    <dgm:cxn modelId="{B857DFAB-41A2-40EF-BD1A-710D7C88758B}" type="presOf" srcId="{33C7A450-6C8F-4CAE-AFB5-AB45A1111394}" destId="{590D3ACD-173E-4F69-90D3-8C360ED5F1D8}" srcOrd="0" destOrd="0" presId="urn:microsoft.com/office/officeart/2005/8/layout/hierarchy4"/>
    <dgm:cxn modelId="{D9E162B4-9AED-45B3-A3D3-2DA2B68D29C3}" type="presOf" srcId="{4441D616-948D-45A2-B554-13FEA637734A}" destId="{91FCC82D-15A3-4CE3-B84E-BF405067D7F5}" srcOrd="0" destOrd="0" presId="urn:microsoft.com/office/officeart/2005/8/layout/hierarchy4"/>
    <dgm:cxn modelId="{F83CCDB4-E9C0-448F-843F-0F6BAD091370}" srcId="{AE00E912-F888-4B40-94EE-393E4AF695C9}" destId="{5EE2F4C9-DF05-43EF-811B-F0CC402A43B0}" srcOrd="0" destOrd="0" parTransId="{28FE8AA2-5648-40D6-8725-584B3F913195}" sibTransId="{7EE75F4E-368B-4802-BD27-714ACB1EB8DB}"/>
    <dgm:cxn modelId="{C6BC75B6-8FF7-4C8D-A381-ECD0A33DE864}" srcId="{71D1C01D-16AC-4790-92AA-837E39F30402}" destId="{8ADF15A2-FDCB-4E06-8F47-2C0FF31CFB38}" srcOrd="1" destOrd="0" parTransId="{C08F7B29-62B8-4995-A89F-290A58003A5C}" sibTransId="{951BD141-04E3-4D66-8D63-376CBE462542}"/>
    <dgm:cxn modelId="{2D7064C7-C852-4A32-B3BD-68191A9CE054}" srcId="{71D1C01D-16AC-4790-92AA-837E39F30402}" destId="{E410E037-F987-4671-BE8E-EB630B26BD80}" srcOrd="2" destOrd="0" parTransId="{C4E3F5B1-0814-4260-9AE5-7A88AA124E9C}" sibTransId="{90ADCB53-B711-4386-AB03-6CCE23C477F8}"/>
    <dgm:cxn modelId="{1FE069D2-921F-4FBC-A2B7-00D1CBB6E5A1}" type="presOf" srcId="{71D1C01D-16AC-4790-92AA-837E39F30402}" destId="{9B972F9C-F505-4999-8C87-212C168B5106}" srcOrd="0" destOrd="0" presId="urn:microsoft.com/office/officeart/2005/8/layout/hierarchy4"/>
    <dgm:cxn modelId="{F6BF31D8-C67E-4460-BF89-486ED66F0C21}" type="presOf" srcId="{C3EF4DBA-76DC-4E0B-BD2C-AB8F15A149A0}" destId="{B7C67E99-4A13-4B1D-B63D-357432C2211B}" srcOrd="0" destOrd="0" presId="urn:microsoft.com/office/officeart/2005/8/layout/hierarchy4"/>
    <dgm:cxn modelId="{49EEDD74-D692-42E2-A648-42DB2F27004E}" type="presParOf" srcId="{590D3ACD-173E-4F69-90D3-8C360ED5F1D8}" destId="{03B063E2-7DAA-4BAC-B059-D93FDAF03E1A}" srcOrd="0" destOrd="0" presId="urn:microsoft.com/office/officeart/2005/8/layout/hierarchy4"/>
    <dgm:cxn modelId="{9DC87D1B-784E-4B15-9269-5792C0FB8BA6}" type="presParOf" srcId="{03B063E2-7DAA-4BAC-B059-D93FDAF03E1A}" destId="{9B972F9C-F505-4999-8C87-212C168B5106}" srcOrd="0" destOrd="0" presId="urn:microsoft.com/office/officeart/2005/8/layout/hierarchy4"/>
    <dgm:cxn modelId="{BA25EE5B-1AE2-4052-A36F-9EA49CF90D95}" type="presParOf" srcId="{03B063E2-7DAA-4BAC-B059-D93FDAF03E1A}" destId="{87906613-B02F-4674-844B-559DDCA0E1E4}" srcOrd="1" destOrd="0" presId="urn:microsoft.com/office/officeart/2005/8/layout/hierarchy4"/>
    <dgm:cxn modelId="{228B84BF-40EA-4B87-82C2-61C8789710D7}" type="presParOf" srcId="{03B063E2-7DAA-4BAC-B059-D93FDAF03E1A}" destId="{056C1282-0848-4336-834D-D3F59898A79C}" srcOrd="2" destOrd="0" presId="urn:microsoft.com/office/officeart/2005/8/layout/hierarchy4"/>
    <dgm:cxn modelId="{8ABBF708-5896-4E6F-AA98-84A878B99AE1}" type="presParOf" srcId="{056C1282-0848-4336-834D-D3F59898A79C}" destId="{3D5F6B46-B002-45B5-B070-C08392B400B4}" srcOrd="0" destOrd="0" presId="urn:microsoft.com/office/officeart/2005/8/layout/hierarchy4"/>
    <dgm:cxn modelId="{28594B2A-C01A-4D38-9A41-9444C491A20D}" type="presParOf" srcId="{3D5F6B46-B002-45B5-B070-C08392B400B4}" destId="{BEDB3B0E-8408-42C0-BA3E-83F41944D1DC}" srcOrd="0" destOrd="0" presId="urn:microsoft.com/office/officeart/2005/8/layout/hierarchy4"/>
    <dgm:cxn modelId="{5B59753E-577D-418E-B556-16220887F39E}" type="presParOf" srcId="{3D5F6B46-B002-45B5-B070-C08392B400B4}" destId="{D20263B9-90CC-4A1D-BD9F-E17B57585ECC}" srcOrd="1" destOrd="0" presId="urn:microsoft.com/office/officeart/2005/8/layout/hierarchy4"/>
    <dgm:cxn modelId="{1BA36641-B265-40A4-8D99-BA5F84DB4786}" type="presParOf" srcId="{3D5F6B46-B002-45B5-B070-C08392B400B4}" destId="{044693C8-B9FB-4F9B-8FBB-C482B87F2D73}" srcOrd="2" destOrd="0" presId="urn:microsoft.com/office/officeart/2005/8/layout/hierarchy4"/>
    <dgm:cxn modelId="{5FCB14B2-5E06-4D2B-B5A1-F999912EE6B3}" type="presParOf" srcId="{044693C8-B9FB-4F9B-8FBB-C482B87F2D73}" destId="{10BA3F6D-4A9D-44F8-A661-B24C5A59A1B9}" srcOrd="0" destOrd="0" presId="urn:microsoft.com/office/officeart/2005/8/layout/hierarchy4"/>
    <dgm:cxn modelId="{65A600EE-2ED6-436E-B9C9-98961B0A92EE}" type="presParOf" srcId="{10BA3F6D-4A9D-44F8-A661-B24C5A59A1B9}" destId="{BB545D76-7FD3-4124-A159-E642CC3B5E6A}" srcOrd="0" destOrd="0" presId="urn:microsoft.com/office/officeart/2005/8/layout/hierarchy4"/>
    <dgm:cxn modelId="{6630188E-A309-4693-A4AB-FF4292C7C29D}" type="presParOf" srcId="{10BA3F6D-4A9D-44F8-A661-B24C5A59A1B9}" destId="{57BB730F-2B48-4333-BDF5-7B04AED5D7EA}" srcOrd="1" destOrd="0" presId="urn:microsoft.com/office/officeart/2005/8/layout/hierarchy4"/>
    <dgm:cxn modelId="{57365A23-3CAB-46FF-B2D1-DD3B49A381F0}" type="presParOf" srcId="{056C1282-0848-4336-834D-D3F59898A79C}" destId="{284CC871-DEA3-4DC9-8D51-22C9C39CA9D7}" srcOrd="1" destOrd="0" presId="urn:microsoft.com/office/officeart/2005/8/layout/hierarchy4"/>
    <dgm:cxn modelId="{16BAC5FA-B56F-4DF2-92CE-7BFB4E37C910}" type="presParOf" srcId="{056C1282-0848-4336-834D-D3F59898A79C}" destId="{E91E01A3-53CB-4488-B8F1-89C4F27EF9AD}" srcOrd="2" destOrd="0" presId="urn:microsoft.com/office/officeart/2005/8/layout/hierarchy4"/>
    <dgm:cxn modelId="{8F4F4148-22A1-45D1-BBCC-1DA6BF7F9EF9}" type="presParOf" srcId="{E91E01A3-53CB-4488-B8F1-89C4F27EF9AD}" destId="{71A4949B-91D2-48BF-838F-E0E30787D4DD}" srcOrd="0" destOrd="0" presId="urn:microsoft.com/office/officeart/2005/8/layout/hierarchy4"/>
    <dgm:cxn modelId="{2928E608-D353-439D-8B3E-89D9E40FB992}" type="presParOf" srcId="{E91E01A3-53CB-4488-B8F1-89C4F27EF9AD}" destId="{F31AE48F-1336-4962-8A92-24E05591193F}" srcOrd="1" destOrd="0" presId="urn:microsoft.com/office/officeart/2005/8/layout/hierarchy4"/>
    <dgm:cxn modelId="{A9ADD00A-BD4B-4AB8-801D-2350A22DD49D}" type="presParOf" srcId="{E91E01A3-53CB-4488-B8F1-89C4F27EF9AD}" destId="{FAE4E235-4C5F-49AC-9B1E-CDF47F1730A2}" srcOrd="2" destOrd="0" presId="urn:microsoft.com/office/officeart/2005/8/layout/hierarchy4"/>
    <dgm:cxn modelId="{A1B1D971-CBFE-478D-B26C-5A529146EA87}" type="presParOf" srcId="{FAE4E235-4C5F-49AC-9B1E-CDF47F1730A2}" destId="{48B5417B-E216-463B-979F-9AD230F9A62F}" srcOrd="0" destOrd="0" presId="urn:microsoft.com/office/officeart/2005/8/layout/hierarchy4"/>
    <dgm:cxn modelId="{F3ADFF6C-34B9-443F-9C1D-8407B510A524}" type="presParOf" srcId="{48B5417B-E216-463B-979F-9AD230F9A62F}" destId="{91FCC82D-15A3-4CE3-B84E-BF405067D7F5}" srcOrd="0" destOrd="0" presId="urn:microsoft.com/office/officeart/2005/8/layout/hierarchy4"/>
    <dgm:cxn modelId="{11DB848C-D0C8-4338-A7C7-559472F99EB8}" type="presParOf" srcId="{48B5417B-E216-463B-979F-9AD230F9A62F}" destId="{5A62CDE8-3513-4AB0-9A57-00240D9B37D2}" srcOrd="1" destOrd="0" presId="urn:microsoft.com/office/officeart/2005/8/layout/hierarchy4"/>
    <dgm:cxn modelId="{BFD92DB2-4ECA-4183-AA86-70C95155D089}" type="presParOf" srcId="{056C1282-0848-4336-834D-D3F59898A79C}" destId="{F4FA8615-EE0E-43FF-8272-FCB8493014CB}" srcOrd="3" destOrd="0" presId="urn:microsoft.com/office/officeart/2005/8/layout/hierarchy4"/>
    <dgm:cxn modelId="{6C608898-B0C3-460A-B783-704CD3851B41}" type="presParOf" srcId="{056C1282-0848-4336-834D-D3F59898A79C}" destId="{04311D30-8F38-40EB-9DC2-56C4783E184B}" srcOrd="4" destOrd="0" presId="urn:microsoft.com/office/officeart/2005/8/layout/hierarchy4"/>
    <dgm:cxn modelId="{882D8A15-118C-45F4-9BE1-18584D186ACB}" type="presParOf" srcId="{04311D30-8F38-40EB-9DC2-56C4783E184B}" destId="{6EEC767E-9FF6-48B0-AD42-C084FB200689}" srcOrd="0" destOrd="0" presId="urn:microsoft.com/office/officeart/2005/8/layout/hierarchy4"/>
    <dgm:cxn modelId="{0DD4953F-7131-4996-9E4A-4D6894482B43}" type="presParOf" srcId="{04311D30-8F38-40EB-9DC2-56C4783E184B}" destId="{72F54584-AD66-4D4E-956F-D055C228F002}" srcOrd="1" destOrd="0" presId="urn:microsoft.com/office/officeart/2005/8/layout/hierarchy4"/>
    <dgm:cxn modelId="{833C00B3-522B-475E-9924-F28F1DAE0949}" type="presParOf" srcId="{04311D30-8F38-40EB-9DC2-56C4783E184B}" destId="{5FB031A0-36F8-4F1A-9B1B-BC07BCD40378}" srcOrd="2" destOrd="0" presId="urn:microsoft.com/office/officeart/2005/8/layout/hierarchy4"/>
    <dgm:cxn modelId="{32D8F193-6D00-49FD-B6A5-510B443608A3}" type="presParOf" srcId="{5FB031A0-36F8-4F1A-9B1B-BC07BCD40378}" destId="{F06A9928-AE63-4C0A-B447-F5B01E28B718}" srcOrd="0" destOrd="0" presId="urn:microsoft.com/office/officeart/2005/8/layout/hierarchy4"/>
    <dgm:cxn modelId="{FFAD6677-2E69-4B04-8F18-F9F29BF29CD0}" type="presParOf" srcId="{F06A9928-AE63-4C0A-B447-F5B01E28B718}" destId="{B7C67E99-4A13-4B1D-B63D-357432C2211B}" srcOrd="0" destOrd="0" presId="urn:microsoft.com/office/officeart/2005/8/layout/hierarchy4"/>
    <dgm:cxn modelId="{511436A8-94DF-4E58-8943-83BB368487D0}" type="presParOf" srcId="{F06A9928-AE63-4C0A-B447-F5B01E28B718}" destId="{D5C04572-6345-4BB9-96AF-3EC75F41580E}" srcOrd="1" destOrd="0" presId="urn:microsoft.com/office/officeart/2005/8/layout/hierarchy4"/>
    <dgm:cxn modelId="{4A90DDC2-6DD2-4549-B488-16AA361CA2CB}" type="presParOf" srcId="{056C1282-0848-4336-834D-D3F59898A79C}" destId="{7506F6C5-F6C4-44FB-A992-6990BD70F378}" srcOrd="5" destOrd="0" presId="urn:microsoft.com/office/officeart/2005/8/layout/hierarchy4"/>
    <dgm:cxn modelId="{910118C5-5129-4C78-ABBA-681AAE907AD0}" type="presParOf" srcId="{056C1282-0848-4336-834D-D3F59898A79C}" destId="{A4C914C4-D8E8-443F-8A05-ABD600E3C517}" srcOrd="6" destOrd="0" presId="urn:microsoft.com/office/officeart/2005/8/layout/hierarchy4"/>
    <dgm:cxn modelId="{FF5E35E9-3A12-4016-8028-CA31F387016E}" type="presParOf" srcId="{A4C914C4-D8E8-443F-8A05-ABD600E3C517}" destId="{FA1B6485-13E1-4EC9-B980-944D1F0DAE80}" srcOrd="0" destOrd="0" presId="urn:microsoft.com/office/officeart/2005/8/layout/hierarchy4"/>
    <dgm:cxn modelId="{A283198E-FED2-4DEF-9B79-9CAB02B0237E}" type="presParOf" srcId="{A4C914C4-D8E8-443F-8A05-ABD600E3C517}" destId="{645F970E-7698-45A4-9DDA-30A06DC57EEE}" srcOrd="1" destOrd="0" presId="urn:microsoft.com/office/officeart/2005/8/layout/hierarchy4"/>
    <dgm:cxn modelId="{C8EBC224-35DF-4470-89B1-C85D3EFF197C}" type="presParOf" srcId="{A4C914C4-D8E8-443F-8A05-ABD600E3C517}" destId="{D8A85DF3-9CA3-4FB8-8ACC-D813D010BEB1}" srcOrd="2" destOrd="0" presId="urn:microsoft.com/office/officeart/2005/8/layout/hierarchy4"/>
    <dgm:cxn modelId="{4D4D39BA-0464-4CB8-941A-715CE8797AF7}" type="presParOf" srcId="{D8A85DF3-9CA3-4FB8-8ACC-D813D010BEB1}" destId="{AF62CCB7-8018-4646-BFD6-6BD7D670A800}" srcOrd="0" destOrd="0" presId="urn:microsoft.com/office/officeart/2005/8/layout/hierarchy4"/>
    <dgm:cxn modelId="{7B06C818-7EED-4322-9562-5DC935DD36F5}" type="presParOf" srcId="{AF62CCB7-8018-4646-BFD6-6BD7D670A800}" destId="{DDD82CE2-E01B-4800-A9CB-17725A0B64D5}" srcOrd="0" destOrd="0" presId="urn:microsoft.com/office/officeart/2005/8/layout/hierarchy4"/>
    <dgm:cxn modelId="{769DF613-A7C3-4D47-AE75-0C83B82AA137}" type="presParOf" srcId="{AF62CCB7-8018-4646-BFD6-6BD7D670A800}" destId="{6BCA4B8F-368F-4880-974E-1ECAE702059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D7B19-36DB-4732-A3B6-17300B23B24D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DA4BAC-00E9-4805-98ED-86253B3E12B9}">
      <dgm:prSet phldrT="[文本]"/>
      <dgm:spPr/>
      <dgm:t>
        <a:bodyPr/>
        <a:lstStyle/>
        <a:p>
          <a:r>
            <a:rPr lang="en-US" altLang="zh-CN" dirty="0"/>
            <a:t>Sampling method</a:t>
          </a:r>
          <a:endParaRPr lang="zh-CN" altLang="en-US" dirty="0"/>
        </a:p>
      </dgm:t>
    </dgm:pt>
    <dgm:pt modelId="{1246AF98-7C85-4838-8EA9-02657AF5D1C6}" type="parTrans" cxnId="{2BCDFC55-36F4-46E6-8B29-BCD7B044C43C}">
      <dgm:prSet/>
      <dgm:spPr/>
      <dgm:t>
        <a:bodyPr/>
        <a:lstStyle/>
        <a:p>
          <a:endParaRPr lang="zh-CN" altLang="en-US"/>
        </a:p>
      </dgm:t>
    </dgm:pt>
    <dgm:pt modelId="{CBD2A7AB-2ADA-443F-9C33-B3179AEE1659}" type="sibTrans" cxnId="{2BCDFC55-36F4-46E6-8B29-BCD7B044C43C}">
      <dgm:prSet/>
      <dgm:spPr/>
      <dgm:t>
        <a:bodyPr/>
        <a:lstStyle/>
        <a:p>
          <a:endParaRPr lang="zh-CN" altLang="en-US"/>
        </a:p>
      </dgm:t>
    </dgm:pt>
    <dgm:pt modelId="{CBC53D9B-6419-4F24-9395-CAB958760A85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Sequential exploratory experiment design(SEED)</a:t>
          </a:r>
        </a:p>
      </dgm:t>
    </dgm:pt>
    <dgm:pt modelId="{D7655D2D-4D48-4D6E-A77C-53B9622CCB53}" type="parTrans" cxnId="{6CCEB5C3-59EE-45EF-BEBF-FAFB8F532F47}">
      <dgm:prSet/>
      <dgm:spPr/>
      <dgm:t>
        <a:bodyPr/>
        <a:lstStyle/>
        <a:p>
          <a:endParaRPr lang="zh-CN" altLang="en-US"/>
        </a:p>
      </dgm:t>
    </dgm:pt>
    <dgm:pt modelId="{C75BBCE1-3F12-41F2-B008-EBE1A8B56294}" type="sibTrans" cxnId="{6CCEB5C3-59EE-45EF-BEBF-FAFB8F532F47}">
      <dgm:prSet/>
      <dgm:spPr/>
      <dgm:t>
        <a:bodyPr/>
        <a:lstStyle/>
        <a:p>
          <a:endParaRPr lang="zh-CN" altLang="en-US"/>
        </a:p>
      </dgm:t>
    </dgm:pt>
    <dgm:pt modelId="{3B439BEC-0EE4-4034-8023-C534682BFB4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Stochastic evolution</a:t>
          </a:r>
          <a:endParaRPr lang="zh-CN" altLang="en-US" dirty="0">
            <a:solidFill>
              <a:schemeClr val="tx1"/>
            </a:solidFill>
          </a:endParaRPr>
        </a:p>
      </dgm:t>
    </dgm:pt>
    <dgm:pt modelId="{4FD7F460-93D9-4D3F-A787-4CAFD18A40D9}" type="parTrans" cxnId="{669792E4-34C7-4B98-A781-F171D8E7911F}">
      <dgm:prSet/>
      <dgm:spPr/>
      <dgm:t>
        <a:bodyPr/>
        <a:lstStyle/>
        <a:p>
          <a:endParaRPr lang="zh-CN" altLang="en-US"/>
        </a:p>
      </dgm:t>
    </dgm:pt>
    <dgm:pt modelId="{B13CCB2E-790B-4DB1-9627-43398C8278A1}" type="sibTrans" cxnId="{669792E4-34C7-4B98-A781-F171D8E7911F}">
      <dgm:prSet/>
      <dgm:spPr/>
      <dgm:t>
        <a:bodyPr/>
        <a:lstStyle/>
        <a:p>
          <a:endParaRPr lang="zh-CN" altLang="en-US"/>
        </a:p>
      </dgm:t>
    </dgm:pt>
    <dgm:pt modelId="{21B5B661-BEC7-4141-9CA8-7FB666E649D7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Bayesian method</a:t>
          </a:r>
          <a:endParaRPr lang="zh-CN" altLang="en-US" dirty="0">
            <a:solidFill>
              <a:schemeClr val="tx1"/>
            </a:solidFill>
          </a:endParaRPr>
        </a:p>
      </dgm:t>
    </dgm:pt>
    <dgm:pt modelId="{DF59FB3C-04CD-494B-AAB1-CD43CFDF76AB}" type="parTrans" cxnId="{79CCF17F-0026-4397-8AD5-CE86A8548A8C}">
      <dgm:prSet/>
      <dgm:spPr/>
      <dgm:t>
        <a:bodyPr/>
        <a:lstStyle/>
        <a:p>
          <a:endParaRPr lang="zh-CN" altLang="en-US"/>
        </a:p>
      </dgm:t>
    </dgm:pt>
    <dgm:pt modelId="{6D46FB7A-2BDE-4694-A592-74F277F06E84}" type="sibTrans" cxnId="{79CCF17F-0026-4397-8AD5-CE86A8548A8C}">
      <dgm:prSet/>
      <dgm:spPr/>
      <dgm:t>
        <a:bodyPr/>
        <a:lstStyle/>
        <a:p>
          <a:endParaRPr lang="zh-CN" altLang="en-US"/>
        </a:p>
      </dgm:t>
    </dgm:pt>
    <dgm:pt modelId="{30812D97-D256-428B-B792-523F93F8B634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Inheritable Latin hypercube design</a:t>
          </a:r>
          <a:endParaRPr lang="zh-CN" altLang="en-US" dirty="0">
            <a:solidFill>
              <a:schemeClr val="tx1"/>
            </a:solidFill>
          </a:endParaRPr>
        </a:p>
      </dgm:t>
    </dgm:pt>
    <dgm:pt modelId="{2BFC9DEC-8C70-47AB-B7C7-BFA33143C1F0}" type="parTrans" cxnId="{5E29EA14-3DE1-4EEF-8B1C-8974FCD9BCDE}">
      <dgm:prSet/>
      <dgm:spPr/>
      <dgm:t>
        <a:bodyPr/>
        <a:lstStyle/>
        <a:p>
          <a:endParaRPr lang="zh-CN" altLang="en-US"/>
        </a:p>
      </dgm:t>
    </dgm:pt>
    <dgm:pt modelId="{F2F91479-7292-4A0B-8219-3961417BFC60}" type="sibTrans" cxnId="{5E29EA14-3DE1-4EEF-8B1C-8974FCD9BCDE}">
      <dgm:prSet/>
      <dgm:spPr/>
      <dgm:t>
        <a:bodyPr/>
        <a:lstStyle/>
        <a:p>
          <a:endParaRPr lang="zh-CN" altLang="en-US"/>
        </a:p>
      </dgm:t>
    </dgm:pt>
    <dgm:pt modelId="{F0BCFCED-8519-4789-B9F6-B6BA5804B759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an adaptive sampling method</a:t>
          </a:r>
          <a:endParaRPr lang="zh-CN" altLang="en-US" dirty="0">
            <a:solidFill>
              <a:schemeClr val="bg1"/>
            </a:solidFill>
          </a:endParaRPr>
        </a:p>
      </dgm:t>
    </dgm:pt>
    <dgm:pt modelId="{3D891E0B-7B40-4CE3-B7EF-DEA3B96E4A39}" type="parTrans" cxnId="{2F70300F-EBE3-4DBE-B955-6DDF9A800CDE}">
      <dgm:prSet/>
      <dgm:spPr/>
      <dgm:t>
        <a:bodyPr/>
        <a:lstStyle/>
        <a:p>
          <a:endParaRPr lang="zh-CN" altLang="en-US"/>
        </a:p>
      </dgm:t>
    </dgm:pt>
    <dgm:pt modelId="{11C3D26C-A223-4AFF-95E2-E94789E83FBD}" type="sibTrans" cxnId="{2F70300F-EBE3-4DBE-B955-6DDF9A800CDE}">
      <dgm:prSet/>
      <dgm:spPr/>
      <dgm:t>
        <a:bodyPr/>
        <a:lstStyle/>
        <a:p>
          <a:endParaRPr lang="zh-CN" altLang="en-US"/>
        </a:p>
      </dgm:t>
    </dgm:pt>
    <dgm:pt modelId="{EF9FE1EA-F93A-4224-A948-FCA634349886}" type="pres">
      <dgm:prSet presAssocID="{927D7B19-36DB-4732-A3B6-17300B23B24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C3E56E-A279-4EBD-B124-863B3C5F2302}" type="pres">
      <dgm:prSet presAssocID="{68DA4BAC-00E9-4805-98ED-86253B3E12B9}" presName="vertOne" presStyleCnt="0"/>
      <dgm:spPr/>
    </dgm:pt>
    <dgm:pt modelId="{E14A35A2-F00D-4245-AADB-50DAB566B714}" type="pres">
      <dgm:prSet presAssocID="{68DA4BAC-00E9-4805-98ED-86253B3E12B9}" presName="txOne" presStyleLbl="node0" presStyleIdx="0" presStyleCnt="1" custScaleY="51934">
        <dgm:presLayoutVars>
          <dgm:chPref val="3"/>
        </dgm:presLayoutVars>
      </dgm:prSet>
      <dgm:spPr/>
    </dgm:pt>
    <dgm:pt modelId="{CBC1944C-6C28-43E1-8AC8-DC7D28F5572F}" type="pres">
      <dgm:prSet presAssocID="{68DA4BAC-00E9-4805-98ED-86253B3E12B9}" presName="parTransOne" presStyleCnt="0"/>
      <dgm:spPr/>
    </dgm:pt>
    <dgm:pt modelId="{DD17C075-5BE2-42BF-99A4-1B4DC00E4700}" type="pres">
      <dgm:prSet presAssocID="{68DA4BAC-00E9-4805-98ED-86253B3E12B9}" presName="horzOne" presStyleCnt="0"/>
      <dgm:spPr/>
    </dgm:pt>
    <dgm:pt modelId="{3118FA7F-6CFB-459D-82E2-45D325C66059}" type="pres">
      <dgm:prSet presAssocID="{CBC53D9B-6419-4F24-9395-CAB958760A85}" presName="vertTwo" presStyleCnt="0"/>
      <dgm:spPr/>
    </dgm:pt>
    <dgm:pt modelId="{FF4C50E6-7F5B-47D2-A614-A1EBAD089DB2}" type="pres">
      <dgm:prSet presAssocID="{CBC53D9B-6419-4F24-9395-CAB958760A85}" presName="txTwo" presStyleLbl="node2" presStyleIdx="0" presStyleCnt="5">
        <dgm:presLayoutVars>
          <dgm:chPref val="3"/>
        </dgm:presLayoutVars>
      </dgm:prSet>
      <dgm:spPr/>
    </dgm:pt>
    <dgm:pt modelId="{7FAAC622-7E36-415E-B938-C2818DAA8EA4}" type="pres">
      <dgm:prSet presAssocID="{CBC53D9B-6419-4F24-9395-CAB958760A85}" presName="horzTwo" presStyleCnt="0"/>
      <dgm:spPr/>
    </dgm:pt>
    <dgm:pt modelId="{0F40C22C-5657-48AD-A93D-583E55F7C80E}" type="pres">
      <dgm:prSet presAssocID="{C75BBCE1-3F12-41F2-B008-EBE1A8B56294}" presName="sibSpaceTwo" presStyleCnt="0"/>
      <dgm:spPr/>
    </dgm:pt>
    <dgm:pt modelId="{0464C1DD-D887-4848-8A09-8AB014B2ABCD}" type="pres">
      <dgm:prSet presAssocID="{3B439BEC-0EE4-4034-8023-C534682BFB4F}" presName="vertTwo" presStyleCnt="0"/>
      <dgm:spPr/>
    </dgm:pt>
    <dgm:pt modelId="{CC442509-81E2-4C74-B6C7-25C4CF22CEAB}" type="pres">
      <dgm:prSet presAssocID="{3B439BEC-0EE4-4034-8023-C534682BFB4F}" presName="txTwo" presStyleLbl="node2" presStyleIdx="1" presStyleCnt="5">
        <dgm:presLayoutVars>
          <dgm:chPref val="3"/>
        </dgm:presLayoutVars>
      </dgm:prSet>
      <dgm:spPr/>
    </dgm:pt>
    <dgm:pt modelId="{072A7176-47EE-4D47-9A6F-6A2F3FF95D4D}" type="pres">
      <dgm:prSet presAssocID="{3B439BEC-0EE4-4034-8023-C534682BFB4F}" presName="horzTwo" presStyleCnt="0"/>
      <dgm:spPr/>
    </dgm:pt>
    <dgm:pt modelId="{0461B229-FA1C-45B5-B30F-7E766876E7A9}" type="pres">
      <dgm:prSet presAssocID="{B13CCB2E-790B-4DB1-9627-43398C8278A1}" presName="sibSpaceTwo" presStyleCnt="0"/>
      <dgm:spPr/>
    </dgm:pt>
    <dgm:pt modelId="{F30C37C4-939F-49C6-9EC7-456598678AC3}" type="pres">
      <dgm:prSet presAssocID="{21B5B661-BEC7-4141-9CA8-7FB666E649D7}" presName="vertTwo" presStyleCnt="0"/>
      <dgm:spPr/>
    </dgm:pt>
    <dgm:pt modelId="{434C915C-2FAB-4E2A-BC79-AB05402FB1D0}" type="pres">
      <dgm:prSet presAssocID="{21B5B661-BEC7-4141-9CA8-7FB666E649D7}" presName="txTwo" presStyleLbl="node2" presStyleIdx="2" presStyleCnt="5" custLinFactNeighborX="0" custLinFactNeighborY="-317">
        <dgm:presLayoutVars>
          <dgm:chPref val="3"/>
        </dgm:presLayoutVars>
      </dgm:prSet>
      <dgm:spPr/>
    </dgm:pt>
    <dgm:pt modelId="{D665A3D4-5862-4E97-A7D3-D213A89F6422}" type="pres">
      <dgm:prSet presAssocID="{21B5B661-BEC7-4141-9CA8-7FB666E649D7}" presName="horzTwo" presStyleCnt="0"/>
      <dgm:spPr/>
    </dgm:pt>
    <dgm:pt modelId="{2C0B8B99-6DE0-450E-A699-F7CECCA3EE64}" type="pres">
      <dgm:prSet presAssocID="{6D46FB7A-2BDE-4694-A592-74F277F06E84}" presName="sibSpaceTwo" presStyleCnt="0"/>
      <dgm:spPr/>
    </dgm:pt>
    <dgm:pt modelId="{9B1D92D3-5A8A-472E-A53F-EAABDFEF0256}" type="pres">
      <dgm:prSet presAssocID="{30812D97-D256-428B-B792-523F93F8B634}" presName="vertTwo" presStyleCnt="0"/>
      <dgm:spPr/>
    </dgm:pt>
    <dgm:pt modelId="{08E2C97A-33A5-43EF-A1F5-8E178733DD96}" type="pres">
      <dgm:prSet presAssocID="{30812D97-D256-428B-B792-523F93F8B634}" presName="txTwo" presStyleLbl="node2" presStyleIdx="3" presStyleCnt="5">
        <dgm:presLayoutVars>
          <dgm:chPref val="3"/>
        </dgm:presLayoutVars>
      </dgm:prSet>
      <dgm:spPr/>
    </dgm:pt>
    <dgm:pt modelId="{E0EC7E19-3A3C-4D79-8216-48D503A7E3EA}" type="pres">
      <dgm:prSet presAssocID="{30812D97-D256-428B-B792-523F93F8B634}" presName="horzTwo" presStyleCnt="0"/>
      <dgm:spPr/>
    </dgm:pt>
    <dgm:pt modelId="{800A0D63-F69C-425B-920A-FAD2E598B121}" type="pres">
      <dgm:prSet presAssocID="{F2F91479-7292-4A0B-8219-3961417BFC60}" presName="sibSpaceTwo" presStyleCnt="0"/>
      <dgm:spPr/>
    </dgm:pt>
    <dgm:pt modelId="{D3E15099-74B3-47F4-ABC7-3D087652D1CE}" type="pres">
      <dgm:prSet presAssocID="{F0BCFCED-8519-4789-B9F6-B6BA5804B759}" presName="vertTwo" presStyleCnt="0"/>
      <dgm:spPr/>
    </dgm:pt>
    <dgm:pt modelId="{36BC75BB-199D-469B-B6AD-1358880060E1}" type="pres">
      <dgm:prSet presAssocID="{F0BCFCED-8519-4789-B9F6-B6BA5804B759}" presName="txTwo" presStyleLbl="node2" presStyleIdx="4" presStyleCnt="5">
        <dgm:presLayoutVars>
          <dgm:chPref val="3"/>
        </dgm:presLayoutVars>
      </dgm:prSet>
      <dgm:spPr/>
    </dgm:pt>
    <dgm:pt modelId="{4E8BB53B-B49F-4DA2-BD90-EB9737EC2009}" type="pres">
      <dgm:prSet presAssocID="{F0BCFCED-8519-4789-B9F6-B6BA5804B759}" presName="horzTwo" presStyleCnt="0"/>
      <dgm:spPr/>
    </dgm:pt>
  </dgm:ptLst>
  <dgm:cxnLst>
    <dgm:cxn modelId="{2F70300F-EBE3-4DBE-B955-6DDF9A800CDE}" srcId="{68DA4BAC-00E9-4805-98ED-86253B3E12B9}" destId="{F0BCFCED-8519-4789-B9F6-B6BA5804B759}" srcOrd="4" destOrd="0" parTransId="{3D891E0B-7B40-4CE3-B7EF-DEA3B96E4A39}" sibTransId="{11C3D26C-A223-4AFF-95E2-E94789E83FBD}"/>
    <dgm:cxn modelId="{5E29EA14-3DE1-4EEF-8B1C-8974FCD9BCDE}" srcId="{68DA4BAC-00E9-4805-98ED-86253B3E12B9}" destId="{30812D97-D256-428B-B792-523F93F8B634}" srcOrd="3" destOrd="0" parTransId="{2BFC9DEC-8C70-47AB-B7C7-BFA33143C1F0}" sibTransId="{F2F91479-7292-4A0B-8219-3961417BFC60}"/>
    <dgm:cxn modelId="{7C11C824-5F63-493F-852A-083EA5C44FE2}" type="presOf" srcId="{21B5B661-BEC7-4141-9CA8-7FB666E649D7}" destId="{434C915C-2FAB-4E2A-BC79-AB05402FB1D0}" srcOrd="0" destOrd="0" presId="urn:microsoft.com/office/officeart/2005/8/layout/hierarchy4"/>
    <dgm:cxn modelId="{4211F12C-4DF0-45F7-A5EF-D7F7453385FD}" type="presOf" srcId="{F0BCFCED-8519-4789-B9F6-B6BA5804B759}" destId="{36BC75BB-199D-469B-B6AD-1358880060E1}" srcOrd="0" destOrd="0" presId="urn:microsoft.com/office/officeart/2005/8/layout/hierarchy4"/>
    <dgm:cxn modelId="{808E712D-0656-4652-900A-45086E2DF9A8}" type="presOf" srcId="{30812D97-D256-428B-B792-523F93F8B634}" destId="{08E2C97A-33A5-43EF-A1F5-8E178733DD96}" srcOrd="0" destOrd="0" presId="urn:microsoft.com/office/officeart/2005/8/layout/hierarchy4"/>
    <dgm:cxn modelId="{7EDC3B3B-E9B2-4FA3-BDED-953CEFE09C79}" type="presOf" srcId="{927D7B19-36DB-4732-A3B6-17300B23B24D}" destId="{EF9FE1EA-F93A-4224-A948-FCA634349886}" srcOrd="0" destOrd="0" presId="urn:microsoft.com/office/officeart/2005/8/layout/hierarchy4"/>
    <dgm:cxn modelId="{A7209B40-B0ED-4EEA-A6BE-D41FEE069068}" type="presOf" srcId="{3B439BEC-0EE4-4034-8023-C534682BFB4F}" destId="{CC442509-81E2-4C74-B6C7-25C4CF22CEAB}" srcOrd="0" destOrd="0" presId="urn:microsoft.com/office/officeart/2005/8/layout/hierarchy4"/>
    <dgm:cxn modelId="{2BCDFC55-36F4-46E6-8B29-BCD7B044C43C}" srcId="{927D7B19-36DB-4732-A3B6-17300B23B24D}" destId="{68DA4BAC-00E9-4805-98ED-86253B3E12B9}" srcOrd="0" destOrd="0" parTransId="{1246AF98-7C85-4838-8EA9-02657AF5D1C6}" sibTransId="{CBD2A7AB-2ADA-443F-9C33-B3179AEE1659}"/>
    <dgm:cxn modelId="{79CCF17F-0026-4397-8AD5-CE86A8548A8C}" srcId="{68DA4BAC-00E9-4805-98ED-86253B3E12B9}" destId="{21B5B661-BEC7-4141-9CA8-7FB666E649D7}" srcOrd="2" destOrd="0" parTransId="{DF59FB3C-04CD-494B-AAB1-CD43CFDF76AB}" sibTransId="{6D46FB7A-2BDE-4694-A592-74F277F06E84}"/>
    <dgm:cxn modelId="{BD200B8E-4980-4D27-BA98-3D82A88168F2}" type="presOf" srcId="{68DA4BAC-00E9-4805-98ED-86253B3E12B9}" destId="{E14A35A2-F00D-4245-AADB-50DAB566B714}" srcOrd="0" destOrd="0" presId="urn:microsoft.com/office/officeart/2005/8/layout/hierarchy4"/>
    <dgm:cxn modelId="{6CCEB5C3-59EE-45EF-BEBF-FAFB8F532F47}" srcId="{68DA4BAC-00E9-4805-98ED-86253B3E12B9}" destId="{CBC53D9B-6419-4F24-9395-CAB958760A85}" srcOrd="0" destOrd="0" parTransId="{D7655D2D-4D48-4D6E-A77C-53B9622CCB53}" sibTransId="{C75BBCE1-3F12-41F2-B008-EBE1A8B56294}"/>
    <dgm:cxn modelId="{669792E4-34C7-4B98-A781-F171D8E7911F}" srcId="{68DA4BAC-00E9-4805-98ED-86253B3E12B9}" destId="{3B439BEC-0EE4-4034-8023-C534682BFB4F}" srcOrd="1" destOrd="0" parTransId="{4FD7F460-93D9-4D3F-A787-4CAFD18A40D9}" sibTransId="{B13CCB2E-790B-4DB1-9627-43398C8278A1}"/>
    <dgm:cxn modelId="{23FABFF9-A2FB-478E-B182-28CDFC53FD88}" type="presOf" srcId="{CBC53D9B-6419-4F24-9395-CAB958760A85}" destId="{FF4C50E6-7F5B-47D2-A614-A1EBAD089DB2}" srcOrd="0" destOrd="0" presId="urn:microsoft.com/office/officeart/2005/8/layout/hierarchy4"/>
    <dgm:cxn modelId="{A7C9777B-CB30-42CA-BC43-D8DF669981D7}" type="presParOf" srcId="{EF9FE1EA-F93A-4224-A948-FCA634349886}" destId="{F4C3E56E-A279-4EBD-B124-863B3C5F2302}" srcOrd="0" destOrd="0" presId="urn:microsoft.com/office/officeart/2005/8/layout/hierarchy4"/>
    <dgm:cxn modelId="{2AC59968-D349-4DBE-A263-B8ACDA3FB2D5}" type="presParOf" srcId="{F4C3E56E-A279-4EBD-B124-863B3C5F2302}" destId="{E14A35A2-F00D-4245-AADB-50DAB566B714}" srcOrd="0" destOrd="0" presId="urn:microsoft.com/office/officeart/2005/8/layout/hierarchy4"/>
    <dgm:cxn modelId="{86569FBE-081B-4408-83A6-932241CBF97A}" type="presParOf" srcId="{F4C3E56E-A279-4EBD-B124-863B3C5F2302}" destId="{CBC1944C-6C28-43E1-8AC8-DC7D28F5572F}" srcOrd="1" destOrd="0" presId="urn:microsoft.com/office/officeart/2005/8/layout/hierarchy4"/>
    <dgm:cxn modelId="{D7BDDB9A-828C-400D-BB38-955FA770176C}" type="presParOf" srcId="{F4C3E56E-A279-4EBD-B124-863B3C5F2302}" destId="{DD17C075-5BE2-42BF-99A4-1B4DC00E4700}" srcOrd="2" destOrd="0" presId="urn:microsoft.com/office/officeart/2005/8/layout/hierarchy4"/>
    <dgm:cxn modelId="{CA0DEC1F-F5C7-406F-B91F-E3926FD863BE}" type="presParOf" srcId="{DD17C075-5BE2-42BF-99A4-1B4DC00E4700}" destId="{3118FA7F-6CFB-459D-82E2-45D325C66059}" srcOrd="0" destOrd="0" presId="urn:microsoft.com/office/officeart/2005/8/layout/hierarchy4"/>
    <dgm:cxn modelId="{23A34F51-D006-4553-A884-BE3BB737D8D4}" type="presParOf" srcId="{3118FA7F-6CFB-459D-82E2-45D325C66059}" destId="{FF4C50E6-7F5B-47D2-A614-A1EBAD089DB2}" srcOrd="0" destOrd="0" presId="urn:microsoft.com/office/officeart/2005/8/layout/hierarchy4"/>
    <dgm:cxn modelId="{5C64BAB7-2194-4050-9F5C-1478AD2B21D3}" type="presParOf" srcId="{3118FA7F-6CFB-459D-82E2-45D325C66059}" destId="{7FAAC622-7E36-415E-B938-C2818DAA8EA4}" srcOrd="1" destOrd="0" presId="urn:microsoft.com/office/officeart/2005/8/layout/hierarchy4"/>
    <dgm:cxn modelId="{B3076262-6D2B-4634-AF42-EDA03DE45EFA}" type="presParOf" srcId="{DD17C075-5BE2-42BF-99A4-1B4DC00E4700}" destId="{0F40C22C-5657-48AD-A93D-583E55F7C80E}" srcOrd="1" destOrd="0" presId="urn:microsoft.com/office/officeart/2005/8/layout/hierarchy4"/>
    <dgm:cxn modelId="{EAAC106E-21FA-49D9-8020-CA88002B990A}" type="presParOf" srcId="{DD17C075-5BE2-42BF-99A4-1B4DC00E4700}" destId="{0464C1DD-D887-4848-8A09-8AB014B2ABCD}" srcOrd="2" destOrd="0" presId="urn:microsoft.com/office/officeart/2005/8/layout/hierarchy4"/>
    <dgm:cxn modelId="{75080502-0C4C-4682-9616-C66D08A6741C}" type="presParOf" srcId="{0464C1DD-D887-4848-8A09-8AB014B2ABCD}" destId="{CC442509-81E2-4C74-B6C7-25C4CF22CEAB}" srcOrd="0" destOrd="0" presId="urn:microsoft.com/office/officeart/2005/8/layout/hierarchy4"/>
    <dgm:cxn modelId="{17DB01D5-9632-4BCF-A551-49B88D3A8E47}" type="presParOf" srcId="{0464C1DD-D887-4848-8A09-8AB014B2ABCD}" destId="{072A7176-47EE-4D47-9A6F-6A2F3FF95D4D}" srcOrd="1" destOrd="0" presId="urn:microsoft.com/office/officeart/2005/8/layout/hierarchy4"/>
    <dgm:cxn modelId="{6D9999CD-6CA0-4DF1-8A43-DD711BB1EA8E}" type="presParOf" srcId="{DD17C075-5BE2-42BF-99A4-1B4DC00E4700}" destId="{0461B229-FA1C-45B5-B30F-7E766876E7A9}" srcOrd="3" destOrd="0" presId="urn:microsoft.com/office/officeart/2005/8/layout/hierarchy4"/>
    <dgm:cxn modelId="{635352A8-1EBA-46B7-95EA-955D02B863CA}" type="presParOf" srcId="{DD17C075-5BE2-42BF-99A4-1B4DC00E4700}" destId="{F30C37C4-939F-49C6-9EC7-456598678AC3}" srcOrd="4" destOrd="0" presId="urn:microsoft.com/office/officeart/2005/8/layout/hierarchy4"/>
    <dgm:cxn modelId="{F956D169-E759-473D-A16F-E5C4A13A1017}" type="presParOf" srcId="{F30C37C4-939F-49C6-9EC7-456598678AC3}" destId="{434C915C-2FAB-4E2A-BC79-AB05402FB1D0}" srcOrd="0" destOrd="0" presId="urn:microsoft.com/office/officeart/2005/8/layout/hierarchy4"/>
    <dgm:cxn modelId="{0602591A-712F-44B7-8240-F6E75EE1947B}" type="presParOf" srcId="{F30C37C4-939F-49C6-9EC7-456598678AC3}" destId="{D665A3D4-5862-4E97-A7D3-D213A89F6422}" srcOrd="1" destOrd="0" presId="urn:microsoft.com/office/officeart/2005/8/layout/hierarchy4"/>
    <dgm:cxn modelId="{76448018-A968-4A84-BFD5-E9BCB9EA9259}" type="presParOf" srcId="{DD17C075-5BE2-42BF-99A4-1B4DC00E4700}" destId="{2C0B8B99-6DE0-450E-A699-F7CECCA3EE64}" srcOrd="5" destOrd="0" presId="urn:microsoft.com/office/officeart/2005/8/layout/hierarchy4"/>
    <dgm:cxn modelId="{FAAFF1CC-BC4C-4801-91B1-B808F7693424}" type="presParOf" srcId="{DD17C075-5BE2-42BF-99A4-1B4DC00E4700}" destId="{9B1D92D3-5A8A-472E-A53F-EAABDFEF0256}" srcOrd="6" destOrd="0" presId="urn:microsoft.com/office/officeart/2005/8/layout/hierarchy4"/>
    <dgm:cxn modelId="{CDB8E144-9B6F-4E9F-9CC7-25C55B4F29E4}" type="presParOf" srcId="{9B1D92D3-5A8A-472E-A53F-EAABDFEF0256}" destId="{08E2C97A-33A5-43EF-A1F5-8E178733DD96}" srcOrd="0" destOrd="0" presId="urn:microsoft.com/office/officeart/2005/8/layout/hierarchy4"/>
    <dgm:cxn modelId="{3CA08519-5EF9-4A87-BBAC-6CCB5764117D}" type="presParOf" srcId="{9B1D92D3-5A8A-472E-A53F-EAABDFEF0256}" destId="{E0EC7E19-3A3C-4D79-8216-48D503A7E3EA}" srcOrd="1" destOrd="0" presId="urn:microsoft.com/office/officeart/2005/8/layout/hierarchy4"/>
    <dgm:cxn modelId="{E18D85AD-5AC8-4DCD-AF79-BD52D9F0836F}" type="presParOf" srcId="{DD17C075-5BE2-42BF-99A4-1B4DC00E4700}" destId="{800A0D63-F69C-425B-920A-FAD2E598B121}" srcOrd="7" destOrd="0" presId="urn:microsoft.com/office/officeart/2005/8/layout/hierarchy4"/>
    <dgm:cxn modelId="{44487E76-AD9D-43D6-B6B5-D9E9294AE878}" type="presParOf" srcId="{DD17C075-5BE2-42BF-99A4-1B4DC00E4700}" destId="{D3E15099-74B3-47F4-ABC7-3D087652D1CE}" srcOrd="8" destOrd="0" presId="urn:microsoft.com/office/officeart/2005/8/layout/hierarchy4"/>
    <dgm:cxn modelId="{BC62CE6B-1C73-4F26-A90A-D4E7223CD0BD}" type="presParOf" srcId="{D3E15099-74B3-47F4-ABC7-3D087652D1CE}" destId="{36BC75BB-199D-469B-B6AD-1358880060E1}" srcOrd="0" destOrd="0" presId="urn:microsoft.com/office/officeart/2005/8/layout/hierarchy4"/>
    <dgm:cxn modelId="{3BCB5E13-25BE-42FF-8EB4-066C8695529C}" type="presParOf" srcId="{D3E15099-74B3-47F4-ABC7-3D087652D1CE}" destId="{4E8BB53B-B49F-4DA2-BD90-EB9737EC20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AEE961-E4B7-4BB3-9711-968AABBA978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EEB592F0-4C2E-4947-9E52-0B63002FCA6F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EEB592F0-4C2E-4947-9E52-0B63002FCA6F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𝑓_0</a:t>
              </a:r>
              <a:endParaRPr lang="zh-CN" altLang="en-US" sz="1400" dirty="0"/>
            </a:p>
          </dgm:t>
        </dgm:pt>
      </mc:Fallback>
    </mc:AlternateContent>
    <dgm:pt modelId="{2B9AD6B2-640B-4F9B-A1CF-FB15EC9D7755}" type="par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F4252870-9575-4460-B722-4224ADEFAB23}" type="sibTrans" cxnId="{D9D75BE0-EEC6-414B-B5AA-52C3B80E628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61780A6-99D6-426F-AFBD-9C4C68F61086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D61780A6-99D6-426F-AFBD-9C4C68F61086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∑2_(𝑖=1)^𝑑▒〖𝑓_𝑖 (𝑥_𝑖 ) 〗</a:t>
              </a:r>
              <a:endParaRPr lang="zh-CN" altLang="en-US" sz="1400" dirty="0"/>
            </a:p>
          </dgm:t>
        </dgm:pt>
      </mc:Fallback>
    </mc:AlternateContent>
    <dgm:pt modelId="{83022D6A-B406-49D0-B93E-ACB885F388EB}" type="par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805BCD8A-39B5-4AB7-976F-DF82436CAB09}" type="sibTrans" cxnId="{D1C807F0-BE12-4CC5-BA66-21159032874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580435-E5DB-4418-AD3A-379A8C76FB0A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e>
                    </m:nary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F1580435-E5DB-4418-AD3A-379A8C76FB0A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∑2</a:t>
              </a:r>
              <a:r>
                <a:rPr lang="en-US" altLang="zh-CN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1</a:t>
              </a:r>
              <a:r>
                <a:rPr lang="en-US" altLang="zh-CN" sz="180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𝑖</a:t>
              </a:r>
              <a:r>
                <a:rPr lang="en-US" altLang="zh-CN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≤𝑗≤𝑑)▒〖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𝑓_𝑖𝑗 (𝑥_𝑖, 𝑥_𝑗)〗</a:t>
              </a:r>
              <a:endParaRPr lang="zh-CN" altLang="en-US" sz="1400" dirty="0"/>
            </a:p>
          </dgm:t>
        </dgm:pt>
      </mc:Fallback>
    </mc:AlternateContent>
    <dgm:pt modelId="{E2E21C87-8472-48ED-92BE-10F85FC86DC2}" type="par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8553E861-8267-46C2-BFB7-FB898F2A4A80}" type="sibTrans" cxnId="{CA06A797-6BFB-4D3C-A473-4C78BC9D2DD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3ED96B-5993-4387-B3A1-21AC70313A84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…≤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….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FC3ED96B-5993-4387-B3A1-21AC70313A84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∑2</a:t>
              </a:r>
              <a:r>
                <a:rPr lang="en-US" altLang="zh-CN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1</a:t>
              </a:r>
              <a:r>
                <a:rPr lang="en-US" altLang="zh-CN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≤𝑖_1≤𝑖_2≤…≤𝑖_𝑙≤𝑑)▒〖</a:t>
              </a:r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𝑓_(𝑖_1 𝑖_2….𝑖_𝑙 ) (𝑥_1,𝑥_2,…,𝑥_(𝑖_𝑙 ) ) 〗</a:t>
              </a:r>
              <a:endParaRPr lang="zh-CN" altLang="en-US" sz="1400" dirty="0"/>
            </a:p>
          </dgm:t>
        </dgm:pt>
      </mc:Fallback>
    </mc:AlternateContent>
    <dgm:pt modelId="{2D7F58F1-41F8-4BD2-9DC5-8B4484647D51}" type="par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12EFEC7D-462C-4AF8-BA20-18B67AFEFF50}" type="sibTrans" cxnId="{01F07A0B-D808-4A30-B43C-B9FED5F7D9F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36B3E73-2224-4216-9657-351801E44D23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12…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,…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</m:oMath>
                </m:oMathPara>
              </a14:m>
              <a:endParaRPr lang="zh-CN" altLang="en-US" sz="1800" dirty="0"/>
            </a:p>
          </dgm:t>
        </dgm:pt>
      </mc:Choice>
      <mc:Fallback xmlns="">
        <dgm:pt modelId="{936B3E73-2224-4216-9657-351801E44D23}">
          <dgm:prSet phldrT="[文本]" custT="1"/>
          <dgm:spPr/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  <a:ea typeface="宋体" pitchFamily="2" charset="-122"/>
                </a:rPr>
                <a:t>𝑓_(12…𝑑) (𝑥_1,𝑥_2,…𝑥_𝑑)</a:t>
              </a:r>
              <a:endParaRPr lang="zh-CN" altLang="en-US" sz="1800" dirty="0"/>
            </a:p>
          </dgm:t>
        </dgm:pt>
      </mc:Fallback>
    </mc:AlternateContent>
    <dgm:pt modelId="{05859AED-BF13-4555-91D6-226E1A389BD3}" type="par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72B54690-9AF0-45EF-B312-B00F0EB81AF2}" type="sib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AC591F5D-B17C-41B3-B92C-2AD603C4773F}" type="pres">
      <dgm:prSet presAssocID="{6FAEE961-E4B7-4BB3-9711-968AABBA978D}" presName="compositeShape" presStyleCnt="0">
        <dgm:presLayoutVars>
          <dgm:dir/>
          <dgm:resizeHandles/>
        </dgm:presLayoutVars>
      </dgm:prSet>
      <dgm:spPr/>
    </dgm:pt>
    <dgm:pt modelId="{535ABA8C-542B-4DEF-8ECB-5663744C7242}" type="pres">
      <dgm:prSet presAssocID="{6FAEE961-E4B7-4BB3-9711-968AABBA978D}" presName="pyramid" presStyleLbl="node1" presStyleIdx="0" presStyleCnt="1" custAng="10800000"/>
      <dgm:spPr/>
    </dgm:pt>
    <dgm:pt modelId="{B45BFF28-FD5E-4DAB-B774-D7C0553AF9BD}" type="pres">
      <dgm:prSet presAssocID="{6FAEE961-E4B7-4BB3-9711-968AABBA978D}" presName="theList" presStyleCnt="0"/>
      <dgm:spPr/>
    </dgm:pt>
    <dgm:pt modelId="{3190B8D7-A665-4DD4-BAE6-8F113EE8E0FC}" type="pres">
      <dgm:prSet presAssocID="{EEB592F0-4C2E-4947-9E52-0B63002FCA6F}" presName="aNode" presStyleLbl="fgAcc1" presStyleIdx="0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BA636BDC-2D6D-4C69-A257-3ADCC79DBBA8}" type="pres">
      <dgm:prSet presAssocID="{EEB592F0-4C2E-4947-9E52-0B63002FCA6F}" presName="aSpace" presStyleCnt="0"/>
      <dgm:spPr/>
    </dgm:pt>
    <dgm:pt modelId="{750819D5-1D51-4C4A-87C0-3C429A59B45E}" type="pres">
      <dgm:prSet presAssocID="{D61780A6-99D6-426F-AFBD-9C4C68F61086}" presName="aNode" presStyleLbl="fgAcc1" presStyleIdx="1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E12BDC3E-6952-4223-9D3E-0E535EE52500}" type="pres">
      <dgm:prSet presAssocID="{D61780A6-99D6-426F-AFBD-9C4C68F61086}" presName="aSpace" presStyleCnt="0"/>
      <dgm:spPr/>
    </dgm:pt>
    <dgm:pt modelId="{7D8C5BF4-7E81-456C-AC72-5BB1CBBEB700}" type="pres">
      <dgm:prSet presAssocID="{F1580435-E5DB-4418-AD3A-379A8C76FB0A}" presName="aNode" presStyleLbl="fgAcc1" presStyleIdx="2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2EF85EEC-A131-4305-AE78-E8744C207128}" type="pres">
      <dgm:prSet presAssocID="{F1580435-E5DB-4418-AD3A-379A8C76FB0A}" presName="aSpace" presStyleCnt="0"/>
      <dgm:spPr/>
    </dgm:pt>
    <dgm:pt modelId="{E1337FA0-8C5B-40CC-96B1-BFA8470106A7}" type="pres">
      <dgm:prSet presAssocID="{FC3ED96B-5993-4387-B3A1-21AC70313A84}" presName="aNode" presStyleLbl="fgAcc1" presStyleIdx="3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440ACA3D-D43D-4508-BA91-E8A765865C59}" type="pres">
      <dgm:prSet presAssocID="{FC3ED96B-5993-4387-B3A1-21AC70313A84}" presName="aSpace" presStyleCnt="0"/>
      <dgm:spPr/>
    </dgm:pt>
    <dgm:pt modelId="{0EE1C487-6443-44C1-8848-8BE75AF297BE}" type="pres">
      <dgm:prSet presAssocID="{936B3E73-2224-4216-9657-351801E44D23}" presName="aNode" presStyleLbl="fgAcc1" presStyleIdx="4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849B4298-FF46-445A-98C3-675E5758A48D}" type="pres">
      <dgm:prSet presAssocID="{936B3E73-2224-4216-9657-351801E44D23}" presName="aSpace" presStyleCnt="0"/>
      <dgm:spPr/>
    </dgm:pt>
  </dgm:ptLst>
  <dgm:cxnLst>
    <dgm:cxn modelId="{4F9C0403-CA16-45A6-80BE-531B306F1929}" type="presOf" srcId="{6FAEE961-E4B7-4BB3-9711-968AABBA978D}" destId="{AC591F5D-B17C-41B3-B92C-2AD603C4773F}" srcOrd="0" destOrd="0" presId="urn:microsoft.com/office/officeart/2005/8/layout/pyramid2"/>
    <dgm:cxn modelId="{01F07A0B-D808-4A30-B43C-B9FED5F7D9F1}" srcId="{6FAEE961-E4B7-4BB3-9711-968AABBA978D}" destId="{FC3ED96B-5993-4387-B3A1-21AC70313A84}" srcOrd="3" destOrd="0" parTransId="{2D7F58F1-41F8-4BD2-9DC5-8B4484647D51}" sibTransId="{12EFEC7D-462C-4AF8-BA20-18B67AFEFF50}"/>
    <dgm:cxn modelId="{D7056A10-36A1-4D2D-A35A-DEAC3627D3B5}" type="presOf" srcId="{FC3ED96B-5993-4387-B3A1-21AC70313A84}" destId="{E1337FA0-8C5B-40CC-96B1-BFA8470106A7}" srcOrd="0" destOrd="0" presId="urn:microsoft.com/office/officeart/2005/8/layout/pyramid2"/>
    <dgm:cxn modelId="{5B995B42-6740-4FAD-A343-95560338656A}" type="presOf" srcId="{EEB592F0-4C2E-4947-9E52-0B63002FCA6F}" destId="{3190B8D7-A665-4DD4-BAE6-8F113EE8E0FC}" srcOrd="0" destOrd="0" presId="urn:microsoft.com/office/officeart/2005/8/layout/pyramid2"/>
    <dgm:cxn modelId="{11A31C4A-2FA4-4397-AB7C-8A07B0D549FA}" type="presOf" srcId="{D61780A6-99D6-426F-AFBD-9C4C68F61086}" destId="{750819D5-1D51-4C4A-87C0-3C429A59B45E}" srcOrd="0" destOrd="0" presId="urn:microsoft.com/office/officeart/2005/8/layout/pyramid2"/>
    <dgm:cxn modelId="{24A0C983-DE3A-424A-873A-5B8CA4341AFF}" type="presOf" srcId="{936B3E73-2224-4216-9657-351801E44D23}" destId="{0EE1C487-6443-44C1-8848-8BE75AF297BE}" srcOrd="0" destOrd="0" presId="urn:microsoft.com/office/officeart/2005/8/layout/pyramid2"/>
    <dgm:cxn modelId="{CA06A797-6BFB-4D3C-A473-4C78BC9D2DDC}" srcId="{6FAEE961-E4B7-4BB3-9711-968AABBA978D}" destId="{F1580435-E5DB-4418-AD3A-379A8C76FB0A}" srcOrd="2" destOrd="0" parTransId="{E2E21C87-8472-48ED-92BE-10F85FC86DC2}" sibTransId="{8553E861-8267-46C2-BFB7-FB898F2A4A80}"/>
    <dgm:cxn modelId="{3578E4C6-EE99-4116-8E14-0A515A40B709}" srcId="{6FAEE961-E4B7-4BB3-9711-968AABBA978D}" destId="{936B3E73-2224-4216-9657-351801E44D23}" srcOrd="4" destOrd="0" parTransId="{05859AED-BF13-4555-91D6-226E1A389BD3}" sibTransId="{72B54690-9AF0-45EF-B312-B00F0EB81AF2}"/>
    <dgm:cxn modelId="{D9D75BE0-EEC6-414B-B5AA-52C3B80E6288}" srcId="{6FAEE961-E4B7-4BB3-9711-968AABBA978D}" destId="{EEB592F0-4C2E-4947-9E52-0B63002FCA6F}" srcOrd="0" destOrd="0" parTransId="{2B9AD6B2-640B-4F9B-A1CF-FB15EC9D7755}" sibTransId="{F4252870-9575-4460-B722-4224ADEFAB23}"/>
    <dgm:cxn modelId="{D1C807F0-BE12-4CC5-BA66-21159032874E}" srcId="{6FAEE961-E4B7-4BB3-9711-968AABBA978D}" destId="{D61780A6-99D6-426F-AFBD-9C4C68F61086}" srcOrd="1" destOrd="0" parTransId="{83022D6A-B406-49D0-B93E-ACB885F388EB}" sibTransId="{805BCD8A-39B5-4AB7-976F-DF82436CAB09}"/>
    <dgm:cxn modelId="{82060FFA-C5C0-4EDB-A33F-305AA20C1475}" type="presOf" srcId="{F1580435-E5DB-4418-AD3A-379A8C76FB0A}" destId="{7D8C5BF4-7E81-456C-AC72-5BB1CBBEB700}" srcOrd="0" destOrd="0" presId="urn:microsoft.com/office/officeart/2005/8/layout/pyramid2"/>
    <dgm:cxn modelId="{08D717A7-56DE-41A7-98A6-0D90148ADA3C}" type="presParOf" srcId="{AC591F5D-B17C-41B3-B92C-2AD603C4773F}" destId="{535ABA8C-542B-4DEF-8ECB-5663744C7242}" srcOrd="0" destOrd="0" presId="urn:microsoft.com/office/officeart/2005/8/layout/pyramid2"/>
    <dgm:cxn modelId="{C1F9723D-2944-40E0-8B6F-C000C8806B82}" type="presParOf" srcId="{AC591F5D-B17C-41B3-B92C-2AD603C4773F}" destId="{B45BFF28-FD5E-4DAB-B774-D7C0553AF9BD}" srcOrd="1" destOrd="0" presId="urn:microsoft.com/office/officeart/2005/8/layout/pyramid2"/>
    <dgm:cxn modelId="{D25407CC-179F-49D6-AB35-1CBE6453C767}" type="presParOf" srcId="{B45BFF28-FD5E-4DAB-B774-D7C0553AF9BD}" destId="{3190B8D7-A665-4DD4-BAE6-8F113EE8E0FC}" srcOrd="0" destOrd="0" presId="urn:microsoft.com/office/officeart/2005/8/layout/pyramid2"/>
    <dgm:cxn modelId="{89071751-A551-4BEF-86D7-518770D23031}" type="presParOf" srcId="{B45BFF28-FD5E-4DAB-B774-D7C0553AF9BD}" destId="{BA636BDC-2D6D-4C69-A257-3ADCC79DBBA8}" srcOrd="1" destOrd="0" presId="urn:microsoft.com/office/officeart/2005/8/layout/pyramid2"/>
    <dgm:cxn modelId="{1F02CB95-6F98-4728-9C57-A17B09CF0DA5}" type="presParOf" srcId="{B45BFF28-FD5E-4DAB-B774-D7C0553AF9BD}" destId="{750819D5-1D51-4C4A-87C0-3C429A59B45E}" srcOrd="2" destOrd="0" presId="urn:microsoft.com/office/officeart/2005/8/layout/pyramid2"/>
    <dgm:cxn modelId="{19325A40-7CDD-4E78-BE5F-5534251B399C}" type="presParOf" srcId="{B45BFF28-FD5E-4DAB-B774-D7C0553AF9BD}" destId="{E12BDC3E-6952-4223-9D3E-0E535EE52500}" srcOrd="3" destOrd="0" presId="urn:microsoft.com/office/officeart/2005/8/layout/pyramid2"/>
    <dgm:cxn modelId="{280D6F76-B75F-455F-A75E-1A948BC72360}" type="presParOf" srcId="{B45BFF28-FD5E-4DAB-B774-D7C0553AF9BD}" destId="{7D8C5BF4-7E81-456C-AC72-5BB1CBBEB700}" srcOrd="4" destOrd="0" presId="urn:microsoft.com/office/officeart/2005/8/layout/pyramid2"/>
    <dgm:cxn modelId="{EB2B8A3E-8E95-4C85-8A12-F477AF59567B}" type="presParOf" srcId="{B45BFF28-FD5E-4DAB-B774-D7C0553AF9BD}" destId="{2EF85EEC-A131-4305-AE78-E8744C207128}" srcOrd="5" destOrd="0" presId="urn:microsoft.com/office/officeart/2005/8/layout/pyramid2"/>
    <dgm:cxn modelId="{2EA2A7C6-B080-4346-93A6-EF369B0E5AEF}" type="presParOf" srcId="{B45BFF28-FD5E-4DAB-B774-D7C0553AF9BD}" destId="{E1337FA0-8C5B-40CC-96B1-BFA8470106A7}" srcOrd="6" destOrd="0" presId="urn:microsoft.com/office/officeart/2005/8/layout/pyramid2"/>
    <dgm:cxn modelId="{280BC107-FDB3-475E-90A9-993D5F4ECD82}" type="presParOf" srcId="{B45BFF28-FD5E-4DAB-B774-D7C0553AF9BD}" destId="{440ACA3D-D43D-4508-BA91-E8A765865C59}" srcOrd="7" destOrd="0" presId="urn:microsoft.com/office/officeart/2005/8/layout/pyramid2"/>
    <dgm:cxn modelId="{CBA6B684-E033-4DBC-81A5-23785962F2B4}" type="presParOf" srcId="{B45BFF28-FD5E-4DAB-B774-D7C0553AF9BD}" destId="{0EE1C487-6443-44C1-8848-8BE75AF297BE}" srcOrd="8" destOrd="0" presId="urn:microsoft.com/office/officeart/2005/8/layout/pyramid2"/>
    <dgm:cxn modelId="{D3CFD0B4-4D11-4C60-909C-040452B3D248}" type="presParOf" srcId="{B45BFF28-FD5E-4DAB-B774-D7C0553AF9BD}" destId="{849B4298-FF46-445A-98C3-675E5758A48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AEE961-E4B7-4BB3-9711-968AABBA978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EB592F0-4C2E-4947-9E52-0B63002FCA6F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B9AD6B2-640B-4F9B-A1CF-FB15EC9D7755}" type="par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F4252870-9575-4460-B722-4224ADEFAB23}" type="sib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D61780A6-99D6-426F-AFBD-9C4C68F61086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3022D6A-B406-49D0-B93E-ACB885F388EB}" type="par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805BCD8A-39B5-4AB7-976F-DF82436CAB09}" type="sib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F1580435-E5DB-4418-AD3A-379A8C76FB0A}">
      <dgm:prSet phldrT="[文本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2E21C87-8472-48ED-92BE-10F85FC86DC2}" type="par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8553E861-8267-46C2-BFB7-FB898F2A4A80}" type="sib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FC3ED96B-5993-4387-B3A1-21AC70313A84}">
      <dgm:prSet phldrT="[文本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D7F58F1-41F8-4BD2-9DC5-8B4484647D51}" type="par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12EFEC7D-462C-4AF8-BA20-18B67AFEFF50}" type="sib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936B3E73-2224-4216-9657-351801E44D23}">
      <dgm:prSet phldrT="[文本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5859AED-BF13-4555-91D6-226E1A389BD3}" type="par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72B54690-9AF0-45EF-B312-B00F0EB81AF2}" type="sib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AC591F5D-B17C-41B3-B92C-2AD603C4773F}" type="pres">
      <dgm:prSet presAssocID="{6FAEE961-E4B7-4BB3-9711-968AABBA978D}" presName="compositeShape" presStyleCnt="0">
        <dgm:presLayoutVars>
          <dgm:dir/>
          <dgm:resizeHandles/>
        </dgm:presLayoutVars>
      </dgm:prSet>
      <dgm:spPr/>
    </dgm:pt>
    <dgm:pt modelId="{535ABA8C-542B-4DEF-8ECB-5663744C7242}" type="pres">
      <dgm:prSet presAssocID="{6FAEE961-E4B7-4BB3-9711-968AABBA978D}" presName="pyramid" presStyleLbl="node1" presStyleIdx="0" presStyleCnt="1" custAng="10800000"/>
      <dgm:spPr/>
    </dgm:pt>
    <dgm:pt modelId="{B45BFF28-FD5E-4DAB-B774-D7C0553AF9BD}" type="pres">
      <dgm:prSet presAssocID="{6FAEE961-E4B7-4BB3-9711-968AABBA978D}" presName="theList" presStyleCnt="0"/>
      <dgm:spPr/>
    </dgm:pt>
    <dgm:pt modelId="{3190B8D7-A665-4DD4-BAE6-8F113EE8E0FC}" type="pres">
      <dgm:prSet presAssocID="{EEB592F0-4C2E-4947-9E52-0B63002FCA6F}" presName="aNode" presStyleLbl="fgAcc1" presStyleIdx="0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BA636BDC-2D6D-4C69-A257-3ADCC79DBBA8}" type="pres">
      <dgm:prSet presAssocID="{EEB592F0-4C2E-4947-9E52-0B63002FCA6F}" presName="aSpace" presStyleCnt="0"/>
      <dgm:spPr/>
    </dgm:pt>
    <dgm:pt modelId="{750819D5-1D51-4C4A-87C0-3C429A59B45E}" type="pres">
      <dgm:prSet presAssocID="{D61780A6-99D6-426F-AFBD-9C4C68F61086}" presName="aNode" presStyleLbl="fgAcc1" presStyleIdx="1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E12BDC3E-6952-4223-9D3E-0E535EE52500}" type="pres">
      <dgm:prSet presAssocID="{D61780A6-99D6-426F-AFBD-9C4C68F61086}" presName="aSpace" presStyleCnt="0"/>
      <dgm:spPr/>
    </dgm:pt>
    <dgm:pt modelId="{7D8C5BF4-7E81-456C-AC72-5BB1CBBEB700}" type="pres">
      <dgm:prSet presAssocID="{F1580435-E5DB-4418-AD3A-379A8C76FB0A}" presName="aNode" presStyleLbl="fgAcc1" presStyleIdx="2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2EF85EEC-A131-4305-AE78-E8744C207128}" type="pres">
      <dgm:prSet presAssocID="{F1580435-E5DB-4418-AD3A-379A8C76FB0A}" presName="aSpace" presStyleCnt="0"/>
      <dgm:spPr/>
    </dgm:pt>
    <dgm:pt modelId="{E1337FA0-8C5B-40CC-96B1-BFA8470106A7}" type="pres">
      <dgm:prSet presAssocID="{FC3ED96B-5993-4387-B3A1-21AC70313A84}" presName="aNode" presStyleLbl="fgAcc1" presStyleIdx="3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440ACA3D-D43D-4508-BA91-E8A765865C59}" type="pres">
      <dgm:prSet presAssocID="{FC3ED96B-5993-4387-B3A1-21AC70313A84}" presName="aSpace" presStyleCnt="0"/>
      <dgm:spPr/>
    </dgm:pt>
    <dgm:pt modelId="{0EE1C487-6443-44C1-8848-8BE75AF297BE}" type="pres">
      <dgm:prSet presAssocID="{936B3E73-2224-4216-9657-351801E44D23}" presName="aNode" presStyleLbl="fgAcc1" presStyleIdx="4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849B4298-FF46-445A-98C3-675E5758A48D}" type="pres">
      <dgm:prSet presAssocID="{936B3E73-2224-4216-9657-351801E44D23}" presName="aSpace" presStyleCnt="0"/>
      <dgm:spPr/>
    </dgm:pt>
  </dgm:ptLst>
  <dgm:cxnLst>
    <dgm:cxn modelId="{4F9C0403-CA16-45A6-80BE-531B306F1929}" type="presOf" srcId="{6FAEE961-E4B7-4BB3-9711-968AABBA978D}" destId="{AC591F5D-B17C-41B3-B92C-2AD603C4773F}" srcOrd="0" destOrd="0" presId="urn:microsoft.com/office/officeart/2005/8/layout/pyramid2"/>
    <dgm:cxn modelId="{01F07A0B-D808-4A30-B43C-B9FED5F7D9F1}" srcId="{6FAEE961-E4B7-4BB3-9711-968AABBA978D}" destId="{FC3ED96B-5993-4387-B3A1-21AC70313A84}" srcOrd="3" destOrd="0" parTransId="{2D7F58F1-41F8-4BD2-9DC5-8B4484647D51}" sibTransId="{12EFEC7D-462C-4AF8-BA20-18B67AFEFF50}"/>
    <dgm:cxn modelId="{D7056A10-36A1-4D2D-A35A-DEAC3627D3B5}" type="presOf" srcId="{FC3ED96B-5993-4387-B3A1-21AC70313A84}" destId="{E1337FA0-8C5B-40CC-96B1-BFA8470106A7}" srcOrd="0" destOrd="0" presId="urn:microsoft.com/office/officeart/2005/8/layout/pyramid2"/>
    <dgm:cxn modelId="{5B995B42-6740-4FAD-A343-95560338656A}" type="presOf" srcId="{EEB592F0-4C2E-4947-9E52-0B63002FCA6F}" destId="{3190B8D7-A665-4DD4-BAE6-8F113EE8E0FC}" srcOrd="0" destOrd="0" presId="urn:microsoft.com/office/officeart/2005/8/layout/pyramid2"/>
    <dgm:cxn modelId="{11A31C4A-2FA4-4397-AB7C-8A07B0D549FA}" type="presOf" srcId="{D61780A6-99D6-426F-AFBD-9C4C68F61086}" destId="{750819D5-1D51-4C4A-87C0-3C429A59B45E}" srcOrd="0" destOrd="0" presId="urn:microsoft.com/office/officeart/2005/8/layout/pyramid2"/>
    <dgm:cxn modelId="{24A0C983-DE3A-424A-873A-5B8CA4341AFF}" type="presOf" srcId="{936B3E73-2224-4216-9657-351801E44D23}" destId="{0EE1C487-6443-44C1-8848-8BE75AF297BE}" srcOrd="0" destOrd="0" presId="urn:microsoft.com/office/officeart/2005/8/layout/pyramid2"/>
    <dgm:cxn modelId="{CA06A797-6BFB-4D3C-A473-4C78BC9D2DDC}" srcId="{6FAEE961-E4B7-4BB3-9711-968AABBA978D}" destId="{F1580435-E5DB-4418-AD3A-379A8C76FB0A}" srcOrd="2" destOrd="0" parTransId="{E2E21C87-8472-48ED-92BE-10F85FC86DC2}" sibTransId="{8553E861-8267-46C2-BFB7-FB898F2A4A80}"/>
    <dgm:cxn modelId="{3578E4C6-EE99-4116-8E14-0A515A40B709}" srcId="{6FAEE961-E4B7-4BB3-9711-968AABBA978D}" destId="{936B3E73-2224-4216-9657-351801E44D23}" srcOrd="4" destOrd="0" parTransId="{05859AED-BF13-4555-91D6-226E1A389BD3}" sibTransId="{72B54690-9AF0-45EF-B312-B00F0EB81AF2}"/>
    <dgm:cxn modelId="{D9D75BE0-EEC6-414B-B5AA-52C3B80E6288}" srcId="{6FAEE961-E4B7-4BB3-9711-968AABBA978D}" destId="{EEB592F0-4C2E-4947-9E52-0B63002FCA6F}" srcOrd="0" destOrd="0" parTransId="{2B9AD6B2-640B-4F9B-A1CF-FB15EC9D7755}" sibTransId="{F4252870-9575-4460-B722-4224ADEFAB23}"/>
    <dgm:cxn modelId="{D1C807F0-BE12-4CC5-BA66-21159032874E}" srcId="{6FAEE961-E4B7-4BB3-9711-968AABBA978D}" destId="{D61780A6-99D6-426F-AFBD-9C4C68F61086}" srcOrd="1" destOrd="0" parTransId="{83022D6A-B406-49D0-B93E-ACB885F388EB}" sibTransId="{805BCD8A-39B5-4AB7-976F-DF82436CAB09}"/>
    <dgm:cxn modelId="{82060FFA-C5C0-4EDB-A33F-305AA20C1475}" type="presOf" srcId="{F1580435-E5DB-4418-AD3A-379A8C76FB0A}" destId="{7D8C5BF4-7E81-456C-AC72-5BB1CBBEB700}" srcOrd="0" destOrd="0" presId="urn:microsoft.com/office/officeart/2005/8/layout/pyramid2"/>
    <dgm:cxn modelId="{08D717A7-56DE-41A7-98A6-0D90148ADA3C}" type="presParOf" srcId="{AC591F5D-B17C-41B3-B92C-2AD603C4773F}" destId="{535ABA8C-542B-4DEF-8ECB-5663744C7242}" srcOrd="0" destOrd="0" presId="urn:microsoft.com/office/officeart/2005/8/layout/pyramid2"/>
    <dgm:cxn modelId="{C1F9723D-2944-40E0-8B6F-C000C8806B82}" type="presParOf" srcId="{AC591F5D-B17C-41B3-B92C-2AD603C4773F}" destId="{B45BFF28-FD5E-4DAB-B774-D7C0553AF9BD}" srcOrd="1" destOrd="0" presId="urn:microsoft.com/office/officeart/2005/8/layout/pyramid2"/>
    <dgm:cxn modelId="{D25407CC-179F-49D6-AB35-1CBE6453C767}" type="presParOf" srcId="{B45BFF28-FD5E-4DAB-B774-D7C0553AF9BD}" destId="{3190B8D7-A665-4DD4-BAE6-8F113EE8E0FC}" srcOrd="0" destOrd="0" presId="urn:microsoft.com/office/officeart/2005/8/layout/pyramid2"/>
    <dgm:cxn modelId="{89071751-A551-4BEF-86D7-518770D23031}" type="presParOf" srcId="{B45BFF28-FD5E-4DAB-B774-D7C0553AF9BD}" destId="{BA636BDC-2D6D-4C69-A257-3ADCC79DBBA8}" srcOrd="1" destOrd="0" presId="urn:microsoft.com/office/officeart/2005/8/layout/pyramid2"/>
    <dgm:cxn modelId="{1F02CB95-6F98-4728-9C57-A17B09CF0DA5}" type="presParOf" srcId="{B45BFF28-FD5E-4DAB-B774-D7C0553AF9BD}" destId="{750819D5-1D51-4C4A-87C0-3C429A59B45E}" srcOrd="2" destOrd="0" presId="urn:microsoft.com/office/officeart/2005/8/layout/pyramid2"/>
    <dgm:cxn modelId="{19325A40-7CDD-4E78-BE5F-5534251B399C}" type="presParOf" srcId="{B45BFF28-FD5E-4DAB-B774-D7C0553AF9BD}" destId="{E12BDC3E-6952-4223-9D3E-0E535EE52500}" srcOrd="3" destOrd="0" presId="urn:microsoft.com/office/officeart/2005/8/layout/pyramid2"/>
    <dgm:cxn modelId="{280D6F76-B75F-455F-A75E-1A948BC72360}" type="presParOf" srcId="{B45BFF28-FD5E-4DAB-B774-D7C0553AF9BD}" destId="{7D8C5BF4-7E81-456C-AC72-5BB1CBBEB700}" srcOrd="4" destOrd="0" presId="urn:microsoft.com/office/officeart/2005/8/layout/pyramid2"/>
    <dgm:cxn modelId="{EB2B8A3E-8E95-4C85-8A12-F477AF59567B}" type="presParOf" srcId="{B45BFF28-FD5E-4DAB-B774-D7C0553AF9BD}" destId="{2EF85EEC-A131-4305-AE78-E8744C207128}" srcOrd="5" destOrd="0" presId="urn:microsoft.com/office/officeart/2005/8/layout/pyramid2"/>
    <dgm:cxn modelId="{2EA2A7C6-B080-4346-93A6-EF369B0E5AEF}" type="presParOf" srcId="{B45BFF28-FD5E-4DAB-B774-D7C0553AF9BD}" destId="{E1337FA0-8C5B-40CC-96B1-BFA8470106A7}" srcOrd="6" destOrd="0" presId="urn:microsoft.com/office/officeart/2005/8/layout/pyramid2"/>
    <dgm:cxn modelId="{280BC107-FDB3-475E-90A9-993D5F4ECD82}" type="presParOf" srcId="{B45BFF28-FD5E-4DAB-B774-D7C0553AF9BD}" destId="{440ACA3D-D43D-4508-BA91-E8A765865C59}" srcOrd="7" destOrd="0" presId="urn:microsoft.com/office/officeart/2005/8/layout/pyramid2"/>
    <dgm:cxn modelId="{CBA6B684-E033-4DBC-81A5-23785962F2B4}" type="presParOf" srcId="{B45BFF28-FD5E-4DAB-B774-D7C0553AF9BD}" destId="{0EE1C487-6443-44C1-8848-8BE75AF297BE}" srcOrd="8" destOrd="0" presId="urn:microsoft.com/office/officeart/2005/8/layout/pyramid2"/>
    <dgm:cxn modelId="{D3CFD0B4-4D11-4C60-909C-040452B3D248}" type="presParOf" srcId="{B45BFF28-FD5E-4DAB-B774-D7C0553AF9BD}" destId="{849B4298-FF46-445A-98C3-675E5758A48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3259A3-76FB-42F7-8B7E-73B3204A5A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B535FF-4F17-4F28-9C2D-8657EDDD5E58}">
      <dgm:prSet phldrT="[文本]"/>
      <dgm:spPr/>
      <dgm:t>
        <a:bodyPr/>
        <a:lstStyle/>
        <a:p>
          <a:r>
            <a:rPr lang="en-US" altLang="zh-CN" dirty="0">
              <a:latin typeface="Tw Cen MT"/>
              <a:ea typeface="宋体" pitchFamily="2" charset="-122"/>
            </a:rPr>
            <a:t>Premise</a:t>
          </a:r>
          <a:endParaRPr lang="zh-CN" altLang="en-US" dirty="0"/>
        </a:p>
      </dgm:t>
    </dgm:pt>
    <dgm:pt modelId="{67860767-A3ED-4AFF-9395-F4C69A4EE2FA}" type="parTrans" cxnId="{855FA0E3-8D38-49F0-A4BB-5172AD4F17CC}">
      <dgm:prSet/>
      <dgm:spPr/>
      <dgm:t>
        <a:bodyPr/>
        <a:lstStyle/>
        <a:p>
          <a:endParaRPr lang="zh-CN" altLang="en-US"/>
        </a:p>
      </dgm:t>
    </dgm:pt>
    <dgm:pt modelId="{C16DE725-2C2D-43D6-A03D-818194F4CB24}" type="sibTrans" cxnId="{855FA0E3-8D38-49F0-A4BB-5172AD4F17CC}">
      <dgm:prSet/>
      <dgm:spPr/>
      <dgm:t>
        <a:bodyPr/>
        <a:lstStyle/>
        <a:p>
          <a:endParaRPr lang="zh-CN" altLang="en-US"/>
        </a:p>
      </dgm:t>
    </dgm:pt>
    <dgm:pt modelId="{95F87AE4-D6CF-426A-9066-F7E9F3A9C193}">
      <dgm:prSet phldrT="[文本]" custT="1"/>
      <dgm:spPr/>
      <dgm:t>
        <a:bodyPr/>
        <a:lstStyle/>
        <a:p>
          <a:r>
            <a:rPr lang="en-US" altLang="zh-CN" sz="2400" dirty="0"/>
            <a:t>There exists a unique expansion of HDMR and the full expansion is exact for a high dimensional function</a:t>
          </a:r>
          <a:endParaRPr lang="zh-CN" altLang="en-US" sz="2400" dirty="0"/>
        </a:p>
      </dgm:t>
    </dgm:pt>
    <dgm:pt modelId="{0D4B9B35-A38D-4522-98BF-4045A873570C}" type="parTrans" cxnId="{E6ED16A1-AB90-432D-A15E-A0C03BD2878A}">
      <dgm:prSet/>
      <dgm:spPr/>
      <dgm:t>
        <a:bodyPr/>
        <a:lstStyle/>
        <a:p>
          <a:endParaRPr lang="zh-CN" altLang="en-US"/>
        </a:p>
      </dgm:t>
    </dgm:pt>
    <dgm:pt modelId="{8B62ADDF-9D9F-4236-80A4-372E6A56919E}" type="sibTrans" cxnId="{E6ED16A1-AB90-432D-A15E-A0C03BD2878A}">
      <dgm:prSet/>
      <dgm:spPr/>
      <dgm:t>
        <a:bodyPr/>
        <a:lstStyle/>
        <a:p>
          <a:endParaRPr lang="zh-CN" altLang="en-US"/>
        </a:p>
      </dgm:t>
    </dgm:pt>
    <dgm:pt modelId="{FE638028-CE8B-489F-8333-BD0D8AD5B33D}">
      <dgm:prSet phldrT="[文本]" custT="1"/>
      <dgm:spPr/>
      <dgm:t>
        <a:bodyPr/>
        <a:lstStyle/>
        <a:p>
          <a:r>
            <a:rPr lang="en-US" altLang="zh-CN" sz="2400" dirty="0"/>
            <a:t>Only low-order correlations among input variables have a significant impact upon the output</a:t>
          </a:r>
          <a:endParaRPr lang="zh-CN" altLang="en-US" sz="2400" dirty="0"/>
        </a:p>
      </dgm:t>
    </dgm:pt>
    <dgm:pt modelId="{9D409F54-DCEC-4109-AA8E-66453E8C36E6}" type="parTrans" cxnId="{09F39597-5A27-4B7E-8BDD-231A2DB10BE0}">
      <dgm:prSet/>
      <dgm:spPr/>
      <dgm:t>
        <a:bodyPr/>
        <a:lstStyle/>
        <a:p>
          <a:endParaRPr lang="zh-CN" altLang="en-US"/>
        </a:p>
      </dgm:t>
    </dgm:pt>
    <dgm:pt modelId="{4CD6A5FC-42FC-4D8F-B6B9-735C5DB0A4B6}" type="sibTrans" cxnId="{09F39597-5A27-4B7E-8BDD-231A2DB10BE0}">
      <dgm:prSet/>
      <dgm:spPr/>
      <dgm:t>
        <a:bodyPr/>
        <a:lstStyle/>
        <a:p>
          <a:endParaRPr lang="zh-CN" altLang="en-US"/>
        </a:p>
      </dgm:t>
    </dgm:pt>
    <dgm:pt modelId="{54271E8E-D2E7-4780-8BEE-8215BCC6A498}" type="pres">
      <dgm:prSet presAssocID="{283259A3-76FB-42F7-8B7E-73B3204A5AA9}" presName="vert0" presStyleCnt="0">
        <dgm:presLayoutVars>
          <dgm:dir/>
          <dgm:animOne val="branch"/>
          <dgm:animLvl val="lvl"/>
        </dgm:presLayoutVars>
      </dgm:prSet>
      <dgm:spPr/>
    </dgm:pt>
    <dgm:pt modelId="{89442693-45B3-48EB-A217-EAAAE34BA51E}" type="pres">
      <dgm:prSet presAssocID="{5BB535FF-4F17-4F28-9C2D-8657EDDD5E58}" presName="thickLine" presStyleLbl="alignNode1" presStyleIdx="0" presStyleCnt="1"/>
      <dgm:spPr/>
    </dgm:pt>
    <dgm:pt modelId="{0B106388-2876-4C92-AE61-9D8D7BF71F9A}" type="pres">
      <dgm:prSet presAssocID="{5BB535FF-4F17-4F28-9C2D-8657EDDD5E58}" presName="horz1" presStyleCnt="0"/>
      <dgm:spPr/>
    </dgm:pt>
    <dgm:pt modelId="{3A6E4E7E-4409-4E46-B672-79147702A07F}" type="pres">
      <dgm:prSet presAssocID="{5BB535FF-4F17-4F28-9C2D-8657EDDD5E58}" presName="tx1" presStyleLbl="revTx" presStyleIdx="0" presStyleCnt="3"/>
      <dgm:spPr/>
    </dgm:pt>
    <dgm:pt modelId="{02993F36-A8C5-4D9D-9BDC-F5C6039D4E86}" type="pres">
      <dgm:prSet presAssocID="{5BB535FF-4F17-4F28-9C2D-8657EDDD5E58}" presName="vert1" presStyleCnt="0"/>
      <dgm:spPr/>
    </dgm:pt>
    <dgm:pt modelId="{CC705E5A-9D0C-447E-9780-C611194E4728}" type="pres">
      <dgm:prSet presAssocID="{95F87AE4-D6CF-426A-9066-F7E9F3A9C193}" presName="vertSpace2a" presStyleCnt="0"/>
      <dgm:spPr/>
    </dgm:pt>
    <dgm:pt modelId="{E257C884-135D-44AD-85A9-AABD4706E4BD}" type="pres">
      <dgm:prSet presAssocID="{95F87AE4-D6CF-426A-9066-F7E9F3A9C193}" presName="horz2" presStyleCnt="0"/>
      <dgm:spPr/>
    </dgm:pt>
    <dgm:pt modelId="{E29724D1-7366-4C50-ACEB-2D9449876FBB}" type="pres">
      <dgm:prSet presAssocID="{95F87AE4-D6CF-426A-9066-F7E9F3A9C193}" presName="horzSpace2" presStyleCnt="0"/>
      <dgm:spPr/>
    </dgm:pt>
    <dgm:pt modelId="{535CB0F1-6081-4502-B665-F0667BDFE517}" type="pres">
      <dgm:prSet presAssocID="{95F87AE4-D6CF-426A-9066-F7E9F3A9C193}" presName="tx2" presStyleLbl="revTx" presStyleIdx="1" presStyleCnt="3"/>
      <dgm:spPr/>
    </dgm:pt>
    <dgm:pt modelId="{343D8A58-5B3D-4EF3-802E-BACDC0FCDEB3}" type="pres">
      <dgm:prSet presAssocID="{95F87AE4-D6CF-426A-9066-F7E9F3A9C193}" presName="vert2" presStyleCnt="0"/>
      <dgm:spPr/>
    </dgm:pt>
    <dgm:pt modelId="{03C2C68E-FD8C-4FE3-BCAD-CDE5AB9F9F50}" type="pres">
      <dgm:prSet presAssocID="{95F87AE4-D6CF-426A-9066-F7E9F3A9C193}" presName="thinLine2b" presStyleLbl="callout" presStyleIdx="0" presStyleCnt="2"/>
      <dgm:spPr/>
    </dgm:pt>
    <dgm:pt modelId="{9C528262-6B75-46F3-AD27-81ACA733B471}" type="pres">
      <dgm:prSet presAssocID="{95F87AE4-D6CF-426A-9066-F7E9F3A9C193}" presName="vertSpace2b" presStyleCnt="0"/>
      <dgm:spPr/>
    </dgm:pt>
    <dgm:pt modelId="{2C5A4237-FED9-4FE9-8716-4A0B8AE07F32}" type="pres">
      <dgm:prSet presAssocID="{FE638028-CE8B-489F-8333-BD0D8AD5B33D}" presName="horz2" presStyleCnt="0"/>
      <dgm:spPr/>
    </dgm:pt>
    <dgm:pt modelId="{B2D308F4-73EA-4E8B-B3D2-847317A33C1D}" type="pres">
      <dgm:prSet presAssocID="{FE638028-CE8B-489F-8333-BD0D8AD5B33D}" presName="horzSpace2" presStyleCnt="0"/>
      <dgm:spPr/>
    </dgm:pt>
    <dgm:pt modelId="{8A2400B7-0796-4BE7-9E39-ECE551424C2C}" type="pres">
      <dgm:prSet presAssocID="{FE638028-CE8B-489F-8333-BD0D8AD5B33D}" presName="tx2" presStyleLbl="revTx" presStyleIdx="2" presStyleCnt="3"/>
      <dgm:spPr/>
    </dgm:pt>
    <dgm:pt modelId="{C5194DDE-F0BE-41C1-976E-645C72884101}" type="pres">
      <dgm:prSet presAssocID="{FE638028-CE8B-489F-8333-BD0D8AD5B33D}" presName="vert2" presStyleCnt="0"/>
      <dgm:spPr/>
    </dgm:pt>
    <dgm:pt modelId="{A8CD18CD-D69C-4611-BFBE-C5FC7F782297}" type="pres">
      <dgm:prSet presAssocID="{FE638028-CE8B-489F-8333-BD0D8AD5B33D}" presName="thinLine2b" presStyleLbl="callout" presStyleIdx="1" presStyleCnt="2"/>
      <dgm:spPr/>
    </dgm:pt>
    <dgm:pt modelId="{EE6C8866-D13A-4C99-AA73-E7D2FA982B86}" type="pres">
      <dgm:prSet presAssocID="{FE638028-CE8B-489F-8333-BD0D8AD5B33D}" presName="vertSpace2b" presStyleCnt="0"/>
      <dgm:spPr/>
    </dgm:pt>
  </dgm:ptLst>
  <dgm:cxnLst>
    <dgm:cxn modelId="{8C80271A-5DC4-4C8F-AC02-D51C29E66505}" type="presOf" srcId="{283259A3-76FB-42F7-8B7E-73B3204A5AA9}" destId="{54271E8E-D2E7-4780-8BEE-8215BCC6A498}" srcOrd="0" destOrd="0" presId="urn:microsoft.com/office/officeart/2008/layout/LinedList"/>
    <dgm:cxn modelId="{4FDD7733-FDEF-48D5-B29C-3E76E4D07FF4}" type="presOf" srcId="{FE638028-CE8B-489F-8333-BD0D8AD5B33D}" destId="{8A2400B7-0796-4BE7-9E39-ECE551424C2C}" srcOrd="0" destOrd="0" presId="urn:microsoft.com/office/officeart/2008/layout/LinedList"/>
    <dgm:cxn modelId="{F9310D5C-F6F9-456D-889D-CB6921E120AD}" type="presOf" srcId="{95F87AE4-D6CF-426A-9066-F7E9F3A9C193}" destId="{535CB0F1-6081-4502-B665-F0667BDFE517}" srcOrd="0" destOrd="0" presId="urn:microsoft.com/office/officeart/2008/layout/LinedList"/>
    <dgm:cxn modelId="{11315966-2629-4FFA-9D95-114E20AF9FD7}" type="presOf" srcId="{5BB535FF-4F17-4F28-9C2D-8657EDDD5E58}" destId="{3A6E4E7E-4409-4E46-B672-79147702A07F}" srcOrd="0" destOrd="0" presId="urn:microsoft.com/office/officeart/2008/layout/LinedList"/>
    <dgm:cxn modelId="{09F39597-5A27-4B7E-8BDD-231A2DB10BE0}" srcId="{5BB535FF-4F17-4F28-9C2D-8657EDDD5E58}" destId="{FE638028-CE8B-489F-8333-BD0D8AD5B33D}" srcOrd="1" destOrd="0" parTransId="{9D409F54-DCEC-4109-AA8E-66453E8C36E6}" sibTransId="{4CD6A5FC-42FC-4D8F-B6B9-735C5DB0A4B6}"/>
    <dgm:cxn modelId="{E6ED16A1-AB90-432D-A15E-A0C03BD2878A}" srcId="{5BB535FF-4F17-4F28-9C2D-8657EDDD5E58}" destId="{95F87AE4-D6CF-426A-9066-F7E9F3A9C193}" srcOrd="0" destOrd="0" parTransId="{0D4B9B35-A38D-4522-98BF-4045A873570C}" sibTransId="{8B62ADDF-9D9F-4236-80A4-372E6A56919E}"/>
    <dgm:cxn modelId="{855FA0E3-8D38-49F0-A4BB-5172AD4F17CC}" srcId="{283259A3-76FB-42F7-8B7E-73B3204A5AA9}" destId="{5BB535FF-4F17-4F28-9C2D-8657EDDD5E58}" srcOrd="0" destOrd="0" parTransId="{67860767-A3ED-4AFF-9395-F4C69A4EE2FA}" sibTransId="{C16DE725-2C2D-43D6-A03D-818194F4CB24}"/>
    <dgm:cxn modelId="{0D7750FF-DF68-48FF-9F5C-417762A4D0EF}" type="presParOf" srcId="{54271E8E-D2E7-4780-8BEE-8215BCC6A498}" destId="{89442693-45B3-48EB-A217-EAAAE34BA51E}" srcOrd="0" destOrd="0" presId="urn:microsoft.com/office/officeart/2008/layout/LinedList"/>
    <dgm:cxn modelId="{C5FB92EE-FE53-4BFE-AA8E-07AE9BD5E981}" type="presParOf" srcId="{54271E8E-D2E7-4780-8BEE-8215BCC6A498}" destId="{0B106388-2876-4C92-AE61-9D8D7BF71F9A}" srcOrd="1" destOrd="0" presId="urn:microsoft.com/office/officeart/2008/layout/LinedList"/>
    <dgm:cxn modelId="{4CF287BE-C4FA-4432-B833-4D935403844D}" type="presParOf" srcId="{0B106388-2876-4C92-AE61-9D8D7BF71F9A}" destId="{3A6E4E7E-4409-4E46-B672-79147702A07F}" srcOrd="0" destOrd="0" presId="urn:microsoft.com/office/officeart/2008/layout/LinedList"/>
    <dgm:cxn modelId="{454AD64F-232E-4C1E-83FD-5B5347C09BFC}" type="presParOf" srcId="{0B106388-2876-4C92-AE61-9D8D7BF71F9A}" destId="{02993F36-A8C5-4D9D-9BDC-F5C6039D4E86}" srcOrd="1" destOrd="0" presId="urn:microsoft.com/office/officeart/2008/layout/LinedList"/>
    <dgm:cxn modelId="{1202953A-9193-4854-8328-67F9FC72EB82}" type="presParOf" srcId="{02993F36-A8C5-4D9D-9BDC-F5C6039D4E86}" destId="{CC705E5A-9D0C-447E-9780-C611194E4728}" srcOrd="0" destOrd="0" presId="urn:microsoft.com/office/officeart/2008/layout/LinedList"/>
    <dgm:cxn modelId="{375E8035-4AD9-4004-BE43-1B1C747C11A4}" type="presParOf" srcId="{02993F36-A8C5-4D9D-9BDC-F5C6039D4E86}" destId="{E257C884-135D-44AD-85A9-AABD4706E4BD}" srcOrd="1" destOrd="0" presId="urn:microsoft.com/office/officeart/2008/layout/LinedList"/>
    <dgm:cxn modelId="{7A5019E9-CA4F-40C6-8D96-64D33C15E054}" type="presParOf" srcId="{E257C884-135D-44AD-85A9-AABD4706E4BD}" destId="{E29724D1-7366-4C50-ACEB-2D9449876FBB}" srcOrd="0" destOrd="0" presId="urn:microsoft.com/office/officeart/2008/layout/LinedList"/>
    <dgm:cxn modelId="{67D49B59-7CA8-4C04-AFDA-F4142FD968D8}" type="presParOf" srcId="{E257C884-135D-44AD-85A9-AABD4706E4BD}" destId="{535CB0F1-6081-4502-B665-F0667BDFE517}" srcOrd="1" destOrd="0" presId="urn:microsoft.com/office/officeart/2008/layout/LinedList"/>
    <dgm:cxn modelId="{E8DACB4B-A741-4E4E-9C20-8DF49C39F9B8}" type="presParOf" srcId="{E257C884-135D-44AD-85A9-AABD4706E4BD}" destId="{343D8A58-5B3D-4EF3-802E-BACDC0FCDEB3}" srcOrd="2" destOrd="0" presId="urn:microsoft.com/office/officeart/2008/layout/LinedList"/>
    <dgm:cxn modelId="{946CB6D2-A151-4274-A081-E3C489350F98}" type="presParOf" srcId="{02993F36-A8C5-4D9D-9BDC-F5C6039D4E86}" destId="{03C2C68E-FD8C-4FE3-BCAD-CDE5AB9F9F50}" srcOrd="2" destOrd="0" presId="urn:microsoft.com/office/officeart/2008/layout/LinedList"/>
    <dgm:cxn modelId="{F5206DBF-31D1-4851-AB5A-8A52BEC3B2D9}" type="presParOf" srcId="{02993F36-A8C5-4D9D-9BDC-F5C6039D4E86}" destId="{9C528262-6B75-46F3-AD27-81ACA733B471}" srcOrd="3" destOrd="0" presId="urn:microsoft.com/office/officeart/2008/layout/LinedList"/>
    <dgm:cxn modelId="{8DD89142-0212-4455-8F8F-8A0125002705}" type="presParOf" srcId="{02993F36-A8C5-4D9D-9BDC-F5C6039D4E86}" destId="{2C5A4237-FED9-4FE9-8716-4A0B8AE07F32}" srcOrd="4" destOrd="0" presId="urn:microsoft.com/office/officeart/2008/layout/LinedList"/>
    <dgm:cxn modelId="{10A824EE-F239-49BC-8B9F-1EBF7FA55253}" type="presParOf" srcId="{2C5A4237-FED9-4FE9-8716-4A0B8AE07F32}" destId="{B2D308F4-73EA-4E8B-B3D2-847317A33C1D}" srcOrd="0" destOrd="0" presId="urn:microsoft.com/office/officeart/2008/layout/LinedList"/>
    <dgm:cxn modelId="{112E032A-FDBC-466B-BB4D-C700C482FE69}" type="presParOf" srcId="{2C5A4237-FED9-4FE9-8716-4A0B8AE07F32}" destId="{8A2400B7-0796-4BE7-9E39-ECE551424C2C}" srcOrd="1" destOrd="0" presId="urn:microsoft.com/office/officeart/2008/layout/LinedList"/>
    <dgm:cxn modelId="{94C358FA-309D-4CEA-A34D-087FD3145233}" type="presParOf" srcId="{2C5A4237-FED9-4FE9-8716-4A0B8AE07F32}" destId="{C5194DDE-F0BE-41C1-976E-645C72884101}" srcOrd="2" destOrd="0" presId="urn:microsoft.com/office/officeart/2008/layout/LinedList"/>
    <dgm:cxn modelId="{759B341F-FAEE-4ADC-B239-90EE2540CC4D}" type="presParOf" srcId="{02993F36-A8C5-4D9D-9BDC-F5C6039D4E86}" destId="{A8CD18CD-D69C-4611-BFBE-C5FC7F782297}" srcOrd="5" destOrd="0" presId="urn:microsoft.com/office/officeart/2008/layout/LinedList"/>
    <dgm:cxn modelId="{47E4DE20-9083-44D2-8849-B3E751AF9738}" type="presParOf" srcId="{02993F36-A8C5-4D9D-9BDC-F5C6039D4E86}" destId="{EE6C8866-D13A-4C99-AA73-E7D2FA982B8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0DD3B1-7F94-415F-987A-4824D336C51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7A5485-6FB5-4107-A541-73CD6C98ED26}">
      <dgm:prSet phldrT="[文本]" custT="1"/>
      <dgm:spPr/>
      <dgm:t>
        <a:bodyPr/>
        <a:lstStyle/>
        <a:p>
          <a:r>
            <a:rPr lang="en-US" altLang="zh-CN" sz="4000" dirty="0"/>
            <a:t>HDMR</a:t>
          </a:r>
          <a:endParaRPr lang="zh-CN" altLang="en-US" sz="4400" dirty="0"/>
        </a:p>
      </dgm:t>
    </dgm:pt>
    <dgm:pt modelId="{FA79A28B-3C7D-460C-B8A4-AAD57B477D87}" type="parTrans" cxnId="{7FDAF4B6-E3DE-43A3-BCAD-5300386F9894}">
      <dgm:prSet/>
      <dgm:spPr/>
      <dgm:t>
        <a:bodyPr/>
        <a:lstStyle/>
        <a:p>
          <a:endParaRPr lang="zh-CN" altLang="en-US"/>
        </a:p>
      </dgm:t>
    </dgm:pt>
    <dgm:pt modelId="{1E28EF65-DA0D-495A-BB55-988F19E52D6D}" type="sibTrans" cxnId="{7FDAF4B6-E3DE-43A3-BCAD-5300386F9894}">
      <dgm:prSet/>
      <dgm:spPr/>
      <dgm:t>
        <a:bodyPr/>
        <a:lstStyle/>
        <a:p>
          <a:endParaRPr lang="zh-CN" altLang="en-US"/>
        </a:p>
      </dgm:t>
    </dgm:pt>
    <dgm:pt modelId="{F17E2567-5977-4062-A6FE-978791EBE9CC}">
      <dgm:prSet phldrT="[文本]" custT="1"/>
      <dgm:spPr/>
      <dgm:t>
        <a:bodyPr/>
        <a:lstStyle/>
        <a:p>
          <a:r>
            <a:rPr lang="en-US" altLang="zh-CN" sz="4000" dirty="0"/>
            <a:t>CUT-HDMR</a:t>
          </a:r>
          <a:endParaRPr lang="zh-CN" altLang="en-US" sz="4000" dirty="0"/>
        </a:p>
      </dgm:t>
    </dgm:pt>
    <dgm:pt modelId="{4E6D6679-7304-4C9A-A8E7-90597E1B9D5B}" type="parTrans" cxnId="{E39C70BC-D9C7-4104-9D43-C6359EBE43D6}">
      <dgm:prSet/>
      <dgm:spPr/>
      <dgm:t>
        <a:bodyPr/>
        <a:lstStyle/>
        <a:p>
          <a:endParaRPr lang="zh-CN" altLang="en-US"/>
        </a:p>
      </dgm:t>
    </dgm:pt>
    <dgm:pt modelId="{59C3295E-960D-46DE-91B3-7FA09F7ADC94}" type="sibTrans" cxnId="{E39C70BC-D9C7-4104-9D43-C6359EBE43D6}">
      <dgm:prSet/>
      <dgm:spPr/>
      <dgm:t>
        <a:bodyPr/>
        <a:lstStyle/>
        <a:p>
          <a:endParaRPr lang="zh-CN" altLang="en-US"/>
        </a:p>
      </dgm:t>
    </dgm:pt>
    <dgm:pt modelId="{BF6F572A-8270-415B-9A58-732DC2B9D2B0}">
      <dgm:prSet phldrT="[文本]" custT="1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SzPct val="60000"/>
            <a:buFont typeface="Wingdings"/>
            <a:buChar char="Ø"/>
          </a:pPr>
          <a:r>
            <a:rPr lang="en-US" altLang="zh-CN" sz="2000" dirty="0">
              <a:latin typeface="Tw Cen MT"/>
              <a:ea typeface="宋体" pitchFamily="2" charset="-122"/>
            </a:rPr>
            <a:t>involves only simple arithmetic computation</a:t>
          </a:r>
          <a:endParaRPr lang="zh-CN" altLang="en-US" sz="2000" dirty="0"/>
        </a:p>
      </dgm:t>
    </dgm:pt>
    <dgm:pt modelId="{3798E2A6-EC61-4C8F-A7D5-AFAE36F4A0FB}" type="parTrans" cxnId="{4DE80662-1A86-44B7-ACFF-8516D4247191}">
      <dgm:prSet/>
      <dgm:spPr/>
      <dgm:t>
        <a:bodyPr/>
        <a:lstStyle/>
        <a:p>
          <a:endParaRPr lang="zh-CN" altLang="en-US"/>
        </a:p>
      </dgm:t>
    </dgm:pt>
    <dgm:pt modelId="{568AE6B0-1728-4D9B-AFA5-392FC7B8B9F3}" type="sibTrans" cxnId="{4DE80662-1A86-44B7-ACFF-8516D4247191}">
      <dgm:prSet/>
      <dgm:spPr/>
      <dgm:t>
        <a:bodyPr/>
        <a:lstStyle/>
        <a:p>
          <a:endParaRPr lang="zh-CN" altLang="en-US"/>
        </a:p>
      </dgm:t>
    </dgm:pt>
    <dgm:pt modelId="{CB2889F3-3305-4BE4-9760-32171201AC4C}">
      <dgm:prSet phldrT="[文本]" custT="1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SzPct val="60000"/>
            <a:buFont typeface="Wingdings"/>
            <a:buChar char="Ø"/>
          </a:pPr>
          <a:r>
            <a:rPr lang="en-US" altLang="zh-CN" sz="20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rPr>
            <a:t>Prese</a:t>
          </a:r>
          <a:r>
            <a:rPr lang="en-US" altLang="zh-CN" sz="2000" dirty="0">
              <a:latin typeface="Tw Cen MT"/>
              <a:ea typeface="宋体" pitchFamily="2" charset="-122"/>
            </a:rPr>
            <a:t>nts the least costly model with similar accuracy</a:t>
          </a:r>
          <a:endParaRPr lang="zh-CN" altLang="en-US" sz="2000" dirty="0"/>
        </a:p>
      </dgm:t>
    </dgm:pt>
    <dgm:pt modelId="{BD958895-141E-447C-8182-9496FEF42F03}" type="parTrans" cxnId="{CDE84CBE-1D5A-488F-B5D1-425249DF35CB}">
      <dgm:prSet/>
      <dgm:spPr/>
      <dgm:t>
        <a:bodyPr/>
        <a:lstStyle/>
        <a:p>
          <a:endParaRPr lang="zh-CN" altLang="en-US"/>
        </a:p>
      </dgm:t>
    </dgm:pt>
    <dgm:pt modelId="{1E2431B0-D3E7-418A-8309-48E872E78914}" type="sibTrans" cxnId="{CDE84CBE-1D5A-488F-B5D1-425249DF35CB}">
      <dgm:prSet/>
      <dgm:spPr/>
      <dgm:t>
        <a:bodyPr/>
        <a:lstStyle/>
        <a:p>
          <a:endParaRPr lang="zh-CN" altLang="en-US"/>
        </a:p>
      </dgm:t>
    </dgm:pt>
    <dgm:pt modelId="{E108BFA6-3E3D-488C-BBFB-0884547C6ECD}">
      <dgm:prSet phldrT="[文本]" custT="1"/>
      <dgm:spPr/>
      <dgm:t>
        <a:bodyPr/>
        <a:lstStyle/>
        <a:p>
          <a:pPr marL="0"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400" kern="1200" dirty="0"/>
            <a:t>ANOVA-HDMR</a:t>
          </a:r>
          <a:endParaRPr lang="zh-CN" altLang="en-US" sz="4400" kern="1200" dirty="0"/>
        </a:p>
      </dgm:t>
    </dgm:pt>
    <dgm:pt modelId="{9317C73F-5638-4FFE-A33A-F925743B9A9F}" type="parTrans" cxnId="{F21366A3-FB47-421D-B15B-FBF627401266}">
      <dgm:prSet/>
      <dgm:spPr/>
      <dgm:t>
        <a:bodyPr/>
        <a:lstStyle/>
        <a:p>
          <a:endParaRPr lang="zh-CN" altLang="en-US"/>
        </a:p>
      </dgm:t>
    </dgm:pt>
    <dgm:pt modelId="{18377E73-3790-42B3-A316-436F47B072E3}" type="sibTrans" cxnId="{F21366A3-FB47-421D-B15B-FBF627401266}">
      <dgm:prSet/>
      <dgm:spPr/>
      <dgm:t>
        <a:bodyPr/>
        <a:lstStyle/>
        <a:p>
          <a:endParaRPr lang="zh-CN" altLang="en-US"/>
        </a:p>
      </dgm:t>
    </dgm:pt>
    <dgm:pt modelId="{7E79C086-ED92-4897-9C5F-976E175CD66A}">
      <dgm:prSet phldrT="[文本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3891A7">
                <a:lumMod val="75000"/>
              </a:srgbClr>
            </a:buClr>
            <a:buSzPct val="60000"/>
            <a:buFont typeface="Wingdings"/>
            <a:buChar char="Ø"/>
          </a:pPr>
          <a:r>
            <a:rPr lang="en-US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宋体" pitchFamily="2" charset="-122"/>
              <a:cs typeface="+mn-cs"/>
            </a:rPr>
            <a:t> </a:t>
          </a:r>
          <a:r>
            <a:rPr lang="en-US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宋体" pitchFamily="2" charset="-122"/>
              <a:cs typeface="+mn-cs"/>
            </a:rPr>
            <a:t>uses integrations to compute the component functions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宋体" pitchFamily="2" charset="-122"/>
            <a:cs typeface="+mn-cs"/>
          </a:endParaRPr>
        </a:p>
      </dgm:t>
    </dgm:pt>
    <dgm:pt modelId="{E3D7BD53-A968-4D1C-81B6-64B9F04B54F7}" type="parTrans" cxnId="{EFF1EE56-A7FA-4B63-8D12-B02FD7278C1E}">
      <dgm:prSet/>
      <dgm:spPr/>
      <dgm:t>
        <a:bodyPr/>
        <a:lstStyle/>
        <a:p>
          <a:endParaRPr lang="zh-CN" altLang="en-US"/>
        </a:p>
      </dgm:t>
    </dgm:pt>
    <dgm:pt modelId="{B06938D0-47A0-45FB-A17E-B207F336E3DE}" type="sibTrans" cxnId="{EFF1EE56-A7FA-4B63-8D12-B02FD7278C1E}">
      <dgm:prSet/>
      <dgm:spPr/>
      <dgm:t>
        <a:bodyPr/>
        <a:lstStyle/>
        <a:p>
          <a:endParaRPr lang="zh-CN" altLang="en-US"/>
        </a:p>
      </dgm:t>
    </dgm:pt>
    <dgm:pt modelId="{74849A06-30A9-46FE-B45D-F5C4CF1A1D47}">
      <dgm:prSet phldrT="[文本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3891A7">
                <a:lumMod val="75000"/>
              </a:srgbClr>
            </a:buClr>
            <a:buSzPct val="60000"/>
            <a:buFont typeface="Wingdings"/>
            <a:buChar char="Ø"/>
          </a:pPr>
          <a:r>
            <a:rPr lang="en-US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宋体" pitchFamily="2" charset="-122"/>
              <a:cs typeface="+mn-cs"/>
            </a:rPr>
            <a:t> the computational expense is usually high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宋体" pitchFamily="2" charset="-122"/>
            <a:cs typeface="+mn-cs"/>
          </a:endParaRPr>
        </a:p>
      </dgm:t>
    </dgm:pt>
    <dgm:pt modelId="{58A6AD63-E8EB-44B3-A72A-9B2901F0D794}" type="parTrans" cxnId="{A77FC79E-61A5-4377-B798-2E73F834C0AB}">
      <dgm:prSet/>
      <dgm:spPr/>
      <dgm:t>
        <a:bodyPr/>
        <a:lstStyle/>
        <a:p>
          <a:endParaRPr lang="zh-CN" altLang="en-US"/>
        </a:p>
      </dgm:t>
    </dgm:pt>
    <dgm:pt modelId="{718A1903-396F-4864-A43D-7D029327E41E}" type="sibTrans" cxnId="{A77FC79E-61A5-4377-B798-2E73F834C0AB}">
      <dgm:prSet/>
      <dgm:spPr/>
      <dgm:t>
        <a:bodyPr/>
        <a:lstStyle/>
        <a:p>
          <a:endParaRPr lang="zh-CN" altLang="en-US"/>
        </a:p>
      </dgm:t>
    </dgm:pt>
    <dgm:pt modelId="{E5BC19D4-33A9-4983-A70C-7D67F017308F}" type="pres">
      <dgm:prSet presAssocID="{D00DD3B1-7F94-415F-987A-4824D336C517}" presName="rootnode" presStyleCnt="0">
        <dgm:presLayoutVars>
          <dgm:chMax/>
          <dgm:chPref/>
          <dgm:dir/>
          <dgm:animLvl val="lvl"/>
        </dgm:presLayoutVars>
      </dgm:prSet>
      <dgm:spPr/>
    </dgm:pt>
    <dgm:pt modelId="{B9CEE615-3E20-489A-BF38-995E6E0AF9BA}" type="pres">
      <dgm:prSet presAssocID="{F27A5485-6FB5-4107-A541-73CD6C98ED26}" presName="composite" presStyleCnt="0"/>
      <dgm:spPr/>
    </dgm:pt>
    <dgm:pt modelId="{8301F67E-5A16-4D76-A74A-374057C715EA}" type="pres">
      <dgm:prSet presAssocID="{F27A5485-6FB5-4107-A541-73CD6C98ED26}" presName="LShape" presStyleLbl="alignNode1" presStyleIdx="0" presStyleCnt="5"/>
      <dgm:spPr/>
    </dgm:pt>
    <dgm:pt modelId="{D4C3D638-4E5B-4C12-8EA8-88382E592B74}" type="pres">
      <dgm:prSet presAssocID="{F27A5485-6FB5-4107-A541-73CD6C98ED2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E8084C-D9B3-400D-99CD-D71BE16CDECD}" type="pres">
      <dgm:prSet presAssocID="{F27A5485-6FB5-4107-A541-73CD6C98ED26}" presName="Triangle" presStyleLbl="alignNode1" presStyleIdx="1" presStyleCnt="5"/>
      <dgm:spPr/>
    </dgm:pt>
    <dgm:pt modelId="{389C7AA0-4232-4688-9DC1-FD34018B0EC1}" type="pres">
      <dgm:prSet presAssocID="{1E28EF65-DA0D-495A-BB55-988F19E52D6D}" presName="sibTrans" presStyleCnt="0"/>
      <dgm:spPr/>
    </dgm:pt>
    <dgm:pt modelId="{22E089A3-BBB9-4945-A0E9-79DFE535AE32}" type="pres">
      <dgm:prSet presAssocID="{1E28EF65-DA0D-495A-BB55-988F19E52D6D}" presName="space" presStyleCnt="0"/>
      <dgm:spPr/>
    </dgm:pt>
    <dgm:pt modelId="{BF8B6F82-B44A-42CA-8160-1591A12BFD75}" type="pres">
      <dgm:prSet presAssocID="{E108BFA6-3E3D-488C-BBFB-0884547C6ECD}" presName="composite" presStyleCnt="0"/>
      <dgm:spPr/>
    </dgm:pt>
    <dgm:pt modelId="{3A1F87D0-006B-442A-AAAB-436EACD9B69E}" type="pres">
      <dgm:prSet presAssocID="{E108BFA6-3E3D-488C-BBFB-0884547C6ECD}" presName="LShape" presStyleLbl="alignNode1" presStyleIdx="2" presStyleCnt="5"/>
      <dgm:spPr/>
    </dgm:pt>
    <dgm:pt modelId="{F8E0BEDC-9019-46F7-BE56-EE7EACFF277F}" type="pres">
      <dgm:prSet presAssocID="{E108BFA6-3E3D-488C-BBFB-0884547C6EC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7F2133-1BF1-4E14-8DD1-599FF40F9948}" type="pres">
      <dgm:prSet presAssocID="{E108BFA6-3E3D-488C-BBFB-0884547C6ECD}" presName="Triangle" presStyleLbl="alignNode1" presStyleIdx="3" presStyleCnt="5"/>
      <dgm:spPr/>
    </dgm:pt>
    <dgm:pt modelId="{60860769-EB5D-4D34-8BA9-C314FCEB22D6}" type="pres">
      <dgm:prSet presAssocID="{18377E73-3790-42B3-A316-436F47B072E3}" presName="sibTrans" presStyleCnt="0"/>
      <dgm:spPr/>
    </dgm:pt>
    <dgm:pt modelId="{F9D25907-F3CC-4FEC-AA42-1648F38AD0EC}" type="pres">
      <dgm:prSet presAssocID="{18377E73-3790-42B3-A316-436F47B072E3}" presName="space" presStyleCnt="0"/>
      <dgm:spPr/>
    </dgm:pt>
    <dgm:pt modelId="{6FE3253E-A969-4B7D-B167-94CD8D3D83BB}" type="pres">
      <dgm:prSet presAssocID="{F17E2567-5977-4062-A6FE-978791EBE9CC}" presName="composite" presStyleCnt="0"/>
      <dgm:spPr/>
    </dgm:pt>
    <dgm:pt modelId="{D31DAF8C-3C86-4654-B969-928AAEDA2220}" type="pres">
      <dgm:prSet presAssocID="{F17E2567-5977-4062-A6FE-978791EBE9CC}" presName="LShape" presStyleLbl="alignNode1" presStyleIdx="4" presStyleCnt="5"/>
      <dgm:spPr/>
    </dgm:pt>
    <dgm:pt modelId="{02F8F85C-3F5A-4D9A-AA3C-B58C74CFE3C4}" type="pres">
      <dgm:prSet presAssocID="{F17E2567-5977-4062-A6FE-978791EBE9C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FD161D-0D6F-4A20-B7AB-59880DA13563}" type="presOf" srcId="{F27A5485-6FB5-4107-A541-73CD6C98ED26}" destId="{D4C3D638-4E5B-4C12-8EA8-88382E592B74}" srcOrd="0" destOrd="0" presId="urn:microsoft.com/office/officeart/2009/3/layout/StepUpProcess"/>
    <dgm:cxn modelId="{FB683C24-4D96-4DD5-8153-9658B40B8A9D}" type="presOf" srcId="{CB2889F3-3305-4BE4-9760-32171201AC4C}" destId="{02F8F85C-3F5A-4D9A-AA3C-B58C74CFE3C4}" srcOrd="0" destOrd="2" presId="urn:microsoft.com/office/officeart/2009/3/layout/StepUpProcess"/>
    <dgm:cxn modelId="{C8837A38-F6EE-4153-850A-9E11B4E34806}" type="presOf" srcId="{7E79C086-ED92-4897-9C5F-976E175CD66A}" destId="{F8E0BEDC-9019-46F7-BE56-EE7EACFF277F}" srcOrd="0" destOrd="1" presId="urn:microsoft.com/office/officeart/2009/3/layout/StepUpProcess"/>
    <dgm:cxn modelId="{4DE80662-1A86-44B7-ACFF-8516D4247191}" srcId="{F17E2567-5977-4062-A6FE-978791EBE9CC}" destId="{BF6F572A-8270-415B-9A58-732DC2B9D2B0}" srcOrd="0" destOrd="0" parTransId="{3798E2A6-EC61-4C8F-A7D5-AFAE36F4A0FB}" sibTransId="{568AE6B0-1728-4D9B-AFA5-392FC7B8B9F3}"/>
    <dgm:cxn modelId="{EFF1EE56-A7FA-4B63-8D12-B02FD7278C1E}" srcId="{E108BFA6-3E3D-488C-BBFB-0884547C6ECD}" destId="{7E79C086-ED92-4897-9C5F-976E175CD66A}" srcOrd="0" destOrd="0" parTransId="{E3D7BD53-A968-4D1C-81B6-64B9F04B54F7}" sibTransId="{B06938D0-47A0-45FB-A17E-B207F336E3DE}"/>
    <dgm:cxn modelId="{B68D1759-5928-40E2-B7D3-20B08BA25652}" type="presOf" srcId="{BF6F572A-8270-415B-9A58-732DC2B9D2B0}" destId="{02F8F85C-3F5A-4D9A-AA3C-B58C74CFE3C4}" srcOrd="0" destOrd="1" presId="urn:microsoft.com/office/officeart/2009/3/layout/StepUpProcess"/>
    <dgm:cxn modelId="{A77FC79E-61A5-4377-B798-2E73F834C0AB}" srcId="{E108BFA6-3E3D-488C-BBFB-0884547C6ECD}" destId="{74849A06-30A9-46FE-B45D-F5C4CF1A1D47}" srcOrd="1" destOrd="0" parTransId="{58A6AD63-E8EB-44B3-A72A-9B2901F0D794}" sibTransId="{718A1903-396F-4864-A43D-7D029327E41E}"/>
    <dgm:cxn modelId="{F21366A3-FB47-421D-B15B-FBF627401266}" srcId="{D00DD3B1-7F94-415F-987A-4824D336C517}" destId="{E108BFA6-3E3D-488C-BBFB-0884547C6ECD}" srcOrd="1" destOrd="0" parTransId="{9317C73F-5638-4FFE-A33A-F925743B9A9F}" sibTransId="{18377E73-3790-42B3-A316-436F47B072E3}"/>
    <dgm:cxn modelId="{7FDAF4B6-E3DE-43A3-BCAD-5300386F9894}" srcId="{D00DD3B1-7F94-415F-987A-4824D336C517}" destId="{F27A5485-6FB5-4107-A541-73CD6C98ED26}" srcOrd="0" destOrd="0" parTransId="{FA79A28B-3C7D-460C-B8A4-AAD57B477D87}" sibTransId="{1E28EF65-DA0D-495A-BB55-988F19E52D6D}"/>
    <dgm:cxn modelId="{4AF24EBA-F1C2-4F11-9A0E-EF0DDE1B9FEA}" type="presOf" srcId="{F17E2567-5977-4062-A6FE-978791EBE9CC}" destId="{02F8F85C-3F5A-4D9A-AA3C-B58C74CFE3C4}" srcOrd="0" destOrd="0" presId="urn:microsoft.com/office/officeart/2009/3/layout/StepUpProcess"/>
    <dgm:cxn modelId="{E39C70BC-D9C7-4104-9D43-C6359EBE43D6}" srcId="{D00DD3B1-7F94-415F-987A-4824D336C517}" destId="{F17E2567-5977-4062-A6FE-978791EBE9CC}" srcOrd="2" destOrd="0" parTransId="{4E6D6679-7304-4C9A-A8E7-90597E1B9D5B}" sibTransId="{59C3295E-960D-46DE-91B3-7FA09F7ADC94}"/>
    <dgm:cxn modelId="{CDE84CBE-1D5A-488F-B5D1-425249DF35CB}" srcId="{F17E2567-5977-4062-A6FE-978791EBE9CC}" destId="{CB2889F3-3305-4BE4-9760-32171201AC4C}" srcOrd="1" destOrd="0" parTransId="{BD958895-141E-447C-8182-9496FEF42F03}" sibTransId="{1E2431B0-D3E7-418A-8309-48E872E78914}"/>
    <dgm:cxn modelId="{232C63C7-9860-463A-B487-1FF6C52BFB84}" type="presOf" srcId="{D00DD3B1-7F94-415F-987A-4824D336C517}" destId="{E5BC19D4-33A9-4983-A70C-7D67F017308F}" srcOrd="0" destOrd="0" presId="urn:microsoft.com/office/officeart/2009/3/layout/StepUpProcess"/>
    <dgm:cxn modelId="{9220F6E4-1444-4D5D-B8DE-4BB173B249ED}" type="presOf" srcId="{74849A06-30A9-46FE-B45D-F5C4CF1A1D47}" destId="{F8E0BEDC-9019-46F7-BE56-EE7EACFF277F}" srcOrd="0" destOrd="2" presId="urn:microsoft.com/office/officeart/2009/3/layout/StepUpProcess"/>
    <dgm:cxn modelId="{D19B69EC-CE03-45D5-8EF0-F86D390512AA}" type="presOf" srcId="{E108BFA6-3E3D-488C-BBFB-0884547C6ECD}" destId="{F8E0BEDC-9019-46F7-BE56-EE7EACFF277F}" srcOrd="0" destOrd="0" presId="urn:microsoft.com/office/officeart/2009/3/layout/StepUpProcess"/>
    <dgm:cxn modelId="{09DD0DD4-3723-4E7C-B92F-4D86981BE193}" type="presParOf" srcId="{E5BC19D4-33A9-4983-A70C-7D67F017308F}" destId="{B9CEE615-3E20-489A-BF38-995E6E0AF9BA}" srcOrd="0" destOrd="0" presId="urn:microsoft.com/office/officeart/2009/3/layout/StepUpProcess"/>
    <dgm:cxn modelId="{EC022BDB-2545-4DD3-94C4-C3F506D2138E}" type="presParOf" srcId="{B9CEE615-3E20-489A-BF38-995E6E0AF9BA}" destId="{8301F67E-5A16-4D76-A74A-374057C715EA}" srcOrd="0" destOrd="0" presId="urn:microsoft.com/office/officeart/2009/3/layout/StepUpProcess"/>
    <dgm:cxn modelId="{59C8FE74-E7CB-47A4-A4DB-C37ECCC2A18A}" type="presParOf" srcId="{B9CEE615-3E20-489A-BF38-995E6E0AF9BA}" destId="{D4C3D638-4E5B-4C12-8EA8-88382E592B74}" srcOrd="1" destOrd="0" presId="urn:microsoft.com/office/officeart/2009/3/layout/StepUpProcess"/>
    <dgm:cxn modelId="{932A4088-E7E9-4B80-A7BE-11F4D836FE09}" type="presParOf" srcId="{B9CEE615-3E20-489A-BF38-995E6E0AF9BA}" destId="{FCE8084C-D9B3-400D-99CD-D71BE16CDECD}" srcOrd="2" destOrd="0" presId="urn:microsoft.com/office/officeart/2009/3/layout/StepUpProcess"/>
    <dgm:cxn modelId="{6C4238B2-A47A-4E93-AA25-FB4D760A5B9C}" type="presParOf" srcId="{E5BC19D4-33A9-4983-A70C-7D67F017308F}" destId="{389C7AA0-4232-4688-9DC1-FD34018B0EC1}" srcOrd="1" destOrd="0" presId="urn:microsoft.com/office/officeart/2009/3/layout/StepUpProcess"/>
    <dgm:cxn modelId="{71682989-CC0D-4539-BB42-62325F494C87}" type="presParOf" srcId="{389C7AA0-4232-4688-9DC1-FD34018B0EC1}" destId="{22E089A3-BBB9-4945-A0E9-79DFE535AE32}" srcOrd="0" destOrd="0" presId="urn:microsoft.com/office/officeart/2009/3/layout/StepUpProcess"/>
    <dgm:cxn modelId="{51DF902A-E918-43D7-83B8-BE2AAC116E52}" type="presParOf" srcId="{E5BC19D4-33A9-4983-A70C-7D67F017308F}" destId="{BF8B6F82-B44A-42CA-8160-1591A12BFD75}" srcOrd="2" destOrd="0" presId="urn:microsoft.com/office/officeart/2009/3/layout/StepUpProcess"/>
    <dgm:cxn modelId="{38698E06-141D-4F47-90BF-E577EB7B67A9}" type="presParOf" srcId="{BF8B6F82-B44A-42CA-8160-1591A12BFD75}" destId="{3A1F87D0-006B-442A-AAAB-436EACD9B69E}" srcOrd="0" destOrd="0" presId="urn:microsoft.com/office/officeart/2009/3/layout/StepUpProcess"/>
    <dgm:cxn modelId="{3F40C333-7FD7-4DE4-917B-B906295E6BA6}" type="presParOf" srcId="{BF8B6F82-B44A-42CA-8160-1591A12BFD75}" destId="{F8E0BEDC-9019-46F7-BE56-EE7EACFF277F}" srcOrd="1" destOrd="0" presId="urn:microsoft.com/office/officeart/2009/3/layout/StepUpProcess"/>
    <dgm:cxn modelId="{85C12CAB-1550-4D25-A932-9761D050593D}" type="presParOf" srcId="{BF8B6F82-B44A-42CA-8160-1591A12BFD75}" destId="{C07F2133-1BF1-4E14-8DD1-599FF40F9948}" srcOrd="2" destOrd="0" presId="urn:microsoft.com/office/officeart/2009/3/layout/StepUpProcess"/>
    <dgm:cxn modelId="{1B068112-938B-42C2-AC42-915BEE2E5459}" type="presParOf" srcId="{E5BC19D4-33A9-4983-A70C-7D67F017308F}" destId="{60860769-EB5D-4D34-8BA9-C314FCEB22D6}" srcOrd="3" destOrd="0" presId="urn:microsoft.com/office/officeart/2009/3/layout/StepUpProcess"/>
    <dgm:cxn modelId="{5D2A8865-C0B3-44C4-8EB9-6F89D5548B50}" type="presParOf" srcId="{60860769-EB5D-4D34-8BA9-C314FCEB22D6}" destId="{F9D25907-F3CC-4FEC-AA42-1648F38AD0EC}" srcOrd="0" destOrd="0" presId="urn:microsoft.com/office/officeart/2009/3/layout/StepUpProcess"/>
    <dgm:cxn modelId="{8CA197F2-1D69-4AE6-9075-8304E416CDE9}" type="presParOf" srcId="{E5BC19D4-33A9-4983-A70C-7D67F017308F}" destId="{6FE3253E-A969-4B7D-B167-94CD8D3D83BB}" srcOrd="4" destOrd="0" presId="urn:microsoft.com/office/officeart/2009/3/layout/StepUpProcess"/>
    <dgm:cxn modelId="{55EB072B-4EEE-47C3-B3F2-777D9E41400B}" type="presParOf" srcId="{6FE3253E-A969-4B7D-B167-94CD8D3D83BB}" destId="{D31DAF8C-3C86-4654-B969-928AAEDA2220}" srcOrd="0" destOrd="0" presId="urn:microsoft.com/office/officeart/2009/3/layout/StepUpProcess"/>
    <dgm:cxn modelId="{B69465A8-8F04-430F-A039-D3EB30BB49B5}" type="presParOf" srcId="{6FE3253E-A969-4B7D-B167-94CD8D3D83BB}" destId="{02F8F85C-3F5A-4D9A-AA3C-B58C74CFE3C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AEE961-E4B7-4BB3-9711-968AABBA978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EEB592F0-4C2E-4947-9E52-0B63002FCA6F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EEB592F0-4C2E-4947-9E52-0B63002FCA6F}">
          <dgm:prSet phldrT="[文本]" custT="1"/>
          <dgm:spPr/>
          <dgm:t>
            <a:bodyPr/>
            <a:lstStyle/>
            <a:p>
              <a:r>
                <a:rPr lang="en-US" altLang="zh-CN" sz="1800" b="1" i="0">
                  <a:latin typeface="Cambria Math" panose="02040503050406030204" pitchFamily="18" charset="0"/>
                </a:rPr>
                <a:t>𝒇_𝟎=𝒇(𝒙_𝟎 )</a:t>
              </a:r>
              <a:endParaRPr lang="zh-CN" altLang="en-US" sz="1400" dirty="0"/>
            </a:p>
          </dgm:t>
        </dgm:pt>
      </mc:Fallback>
    </mc:AlternateContent>
    <dgm:pt modelId="{2B9AD6B2-640B-4F9B-A1CF-FB15EC9D7755}" type="parTrans" cxnId="{D9D75BE0-EEC6-414B-B5AA-52C3B80E6288}">
      <dgm:prSet/>
      <dgm:spPr/>
      <dgm:t>
        <a:bodyPr/>
        <a:lstStyle/>
        <a:p>
          <a:endParaRPr lang="zh-CN" altLang="en-US"/>
        </a:p>
      </dgm:t>
    </dgm:pt>
    <dgm:pt modelId="{F4252870-9575-4460-B722-4224ADEFAB23}" type="sibTrans" cxnId="{D9D75BE0-EEC6-414B-B5AA-52C3B80E628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61780A6-99D6-426F-AFBD-9C4C68F61086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D61780A6-99D6-426F-AFBD-9C4C68F61086}">
          <dgm:prSet phldrT="[文本]" custT="1"/>
          <dgm:spPr/>
          <dgm:t>
            <a:bodyPr/>
            <a:lstStyle/>
            <a:p>
              <a:r>
                <a:rPr lang="en-US" altLang="zh-CN" sz="1800" b="1" i="0">
                  <a:latin typeface="Cambria Math" panose="02040503050406030204" pitchFamily="18" charset="0"/>
                </a:rPr>
                <a:t>𝒇_𝒊 (𝒙_𝒊 )=𝒇(𝒙_𝒊,𝒙_𝟎^𝒊 )− 𝒇_𝟎</a:t>
              </a:r>
              <a:endParaRPr lang="zh-CN" altLang="en-US" sz="1400" dirty="0"/>
            </a:p>
          </dgm:t>
        </dgm:pt>
      </mc:Fallback>
    </mc:AlternateContent>
    <dgm:pt modelId="{83022D6A-B406-49D0-B93E-ACB885F388EB}" type="parTrans" cxnId="{D1C807F0-BE12-4CC5-BA66-21159032874E}">
      <dgm:prSet/>
      <dgm:spPr/>
      <dgm:t>
        <a:bodyPr/>
        <a:lstStyle/>
        <a:p>
          <a:endParaRPr lang="zh-CN" altLang="en-US"/>
        </a:p>
      </dgm:t>
    </dgm:pt>
    <dgm:pt modelId="{805BCD8A-39B5-4AB7-976F-DF82436CAB09}" type="sibTrans" cxnId="{D1C807F0-BE12-4CC5-BA66-21159032874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580435-E5DB-4418-AD3A-379A8C76FB0A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p>
                        </m:sSubSup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F1580435-E5DB-4418-AD3A-379A8C76FB0A}">
          <dgm:prSet phldrT="[文本]" custT="1"/>
          <dgm:spPr/>
          <dgm:t>
            <a:bodyPr/>
            <a:lstStyle/>
            <a:p>
              <a:r>
                <a:rPr lang="en-US" altLang="zh-CN" sz="1800" b="1" i="0">
                  <a:latin typeface="Cambria Math" panose="02040503050406030204" pitchFamily="18" charset="0"/>
                </a:rPr>
                <a:t>𝒇_𝒊𝒋 (𝒙_𝒊,𝒙_𝒋 )=𝒇(𝒙_𝒊,𝒙_𝒋,𝒙_𝟎^𝒊𝒋 )− 𝒇_𝒊 (𝒙_𝒊 )−𝒇(𝒙_𝒋 )−𝒇_𝟎</a:t>
              </a:r>
              <a:endParaRPr lang="zh-CN" altLang="en-US" sz="1400" dirty="0"/>
            </a:p>
          </dgm:t>
        </dgm:pt>
      </mc:Fallback>
    </mc:AlternateContent>
    <dgm:pt modelId="{E2E21C87-8472-48ED-92BE-10F85FC86DC2}" type="parTrans" cxnId="{CA06A797-6BFB-4D3C-A473-4C78BC9D2DDC}">
      <dgm:prSet/>
      <dgm:spPr/>
      <dgm:t>
        <a:bodyPr/>
        <a:lstStyle/>
        <a:p>
          <a:endParaRPr lang="zh-CN" altLang="en-US"/>
        </a:p>
      </dgm:t>
    </dgm:pt>
    <dgm:pt modelId="{8553E861-8267-46C2-BFB7-FB898F2A4A80}" type="sibTrans" cxnId="{CA06A797-6BFB-4D3C-A473-4C78BC9D2DD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3ED96B-5993-4387-B3A1-21AC70313A84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sup>
                        </m:sSubSup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𝒌𝒊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FC3ED96B-5993-4387-B3A1-21AC70313A84}">
          <dgm:prSet phldrT="[文本]" custT="1"/>
          <dgm:spPr/>
          <dgm:t>
            <a:bodyPr/>
            <a:lstStyle/>
            <a:p>
              <a:r>
                <a:rPr lang="en-US" altLang="zh-CN" sz="1400" b="1" i="0">
                  <a:latin typeface="Cambria Math" panose="02040503050406030204" pitchFamily="18" charset="0"/>
                </a:rPr>
                <a:t>𝒇_𝒊𝒋𝒌 (𝒙_𝒊,𝒙_𝒋,𝒙_𝒌 )=𝒇(𝒙_𝒊,𝒙_𝒋,𝒙_𝒌,𝒙_𝟎^𝒊𝒋𝒌 )−𝒇_𝒊𝒋 (𝒙_𝒊,𝒙_𝒋 )−𝒇_𝒋𝒌 (𝒙_𝒋,𝒙_𝒌 )−𝒇_𝒌𝒊 (𝒙_𝒌,𝒙_𝒊 )− 𝒇_𝒊 (𝒙_𝒊 )−𝒇(𝒙_𝒋 )  − 𝒇_𝒌 (𝒙_𝒌 )−𝒇_𝟎</a:t>
              </a:r>
              <a:endParaRPr lang="zh-CN" altLang="en-US" sz="1400" dirty="0"/>
            </a:p>
          </dgm:t>
        </dgm:pt>
      </mc:Fallback>
    </mc:AlternateContent>
    <dgm:pt modelId="{2D7F58F1-41F8-4BD2-9DC5-8B4484647D51}" type="parTrans" cxnId="{01F07A0B-D808-4A30-B43C-B9FED5F7D9F1}">
      <dgm:prSet/>
      <dgm:spPr/>
      <dgm:t>
        <a:bodyPr/>
        <a:lstStyle/>
        <a:p>
          <a:endParaRPr lang="zh-CN" altLang="en-US"/>
        </a:p>
      </dgm:t>
    </dgm:pt>
    <dgm:pt modelId="{12EFEC7D-462C-4AF8-BA20-18B67AFEFF50}" type="sibTrans" cxnId="{01F07A0B-D808-4A30-B43C-B9FED5F7D9F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36B3E73-2224-4216-9657-351801E44D23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− …</m:t>
                    </m:r>
                  </m:oMath>
                </m:oMathPara>
              </a14:m>
              <a:endParaRPr lang="zh-CN" altLang="en-US" sz="1400" dirty="0"/>
            </a:p>
          </dgm:t>
        </dgm:pt>
      </mc:Choice>
      <mc:Fallback xmlns="">
        <dgm:pt modelId="{936B3E73-2224-4216-9657-351801E44D23}">
          <dgm:prSet phldrT="[文本]" custT="1"/>
          <dgm:spPr/>
          <dgm:t>
            <a:bodyPr/>
            <a:lstStyle/>
            <a:p>
              <a:r>
                <a:rPr lang="en-US" altLang="zh-CN" sz="1400" b="1" i="0">
                  <a:latin typeface="Cambria Math" panose="02040503050406030204" pitchFamily="18" charset="0"/>
                </a:rPr>
                <a:t>𝒇_(𝟏𝟐…𝒅) (𝒙_𝟏,𝒙_𝟐,…,𝒙_𝒅 )=𝒇(𝒙)−𝒇_𝟎  − ∑2_𝒊▒〖𝒇_𝒊 (𝒙_𝒊 ) 〗  − ∑2_𝒊𝒋▒〖𝒇_𝒊𝒋 (𝒙_𝒊,𝒙_𝒋 ) 〗  − …</a:t>
              </a:r>
              <a:endParaRPr lang="zh-CN" altLang="en-US" sz="1400" dirty="0"/>
            </a:p>
          </dgm:t>
        </dgm:pt>
      </mc:Fallback>
    </mc:AlternateContent>
    <dgm:pt modelId="{05859AED-BF13-4555-91D6-226E1A389BD3}" type="par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72B54690-9AF0-45EF-B312-B00F0EB81AF2}" type="sibTrans" cxnId="{3578E4C6-EE99-4116-8E14-0A515A40B709}">
      <dgm:prSet/>
      <dgm:spPr/>
      <dgm:t>
        <a:bodyPr/>
        <a:lstStyle/>
        <a:p>
          <a:endParaRPr lang="zh-CN" altLang="en-US"/>
        </a:p>
      </dgm:t>
    </dgm:pt>
    <dgm:pt modelId="{AC591F5D-B17C-41B3-B92C-2AD603C4773F}" type="pres">
      <dgm:prSet presAssocID="{6FAEE961-E4B7-4BB3-9711-968AABBA978D}" presName="compositeShape" presStyleCnt="0">
        <dgm:presLayoutVars>
          <dgm:dir/>
          <dgm:resizeHandles/>
        </dgm:presLayoutVars>
      </dgm:prSet>
      <dgm:spPr/>
    </dgm:pt>
    <dgm:pt modelId="{535ABA8C-542B-4DEF-8ECB-5663744C7242}" type="pres">
      <dgm:prSet presAssocID="{6FAEE961-E4B7-4BB3-9711-968AABBA978D}" presName="pyramid" presStyleLbl="node1" presStyleIdx="0" presStyleCnt="1" custAng="10800000"/>
      <dgm:spPr/>
    </dgm:pt>
    <dgm:pt modelId="{B45BFF28-FD5E-4DAB-B774-D7C0553AF9BD}" type="pres">
      <dgm:prSet presAssocID="{6FAEE961-E4B7-4BB3-9711-968AABBA978D}" presName="theList" presStyleCnt="0"/>
      <dgm:spPr/>
    </dgm:pt>
    <dgm:pt modelId="{3190B8D7-A665-4DD4-BAE6-8F113EE8E0FC}" type="pres">
      <dgm:prSet presAssocID="{EEB592F0-4C2E-4947-9E52-0B63002FCA6F}" presName="aNode" presStyleLbl="fgAcc1" presStyleIdx="0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BA636BDC-2D6D-4C69-A257-3ADCC79DBBA8}" type="pres">
      <dgm:prSet presAssocID="{EEB592F0-4C2E-4947-9E52-0B63002FCA6F}" presName="aSpace" presStyleCnt="0"/>
      <dgm:spPr/>
    </dgm:pt>
    <dgm:pt modelId="{750819D5-1D51-4C4A-87C0-3C429A59B45E}" type="pres">
      <dgm:prSet presAssocID="{D61780A6-99D6-426F-AFBD-9C4C68F61086}" presName="aNode" presStyleLbl="fgAcc1" presStyleIdx="1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E12BDC3E-6952-4223-9D3E-0E535EE52500}" type="pres">
      <dgm:prSet presAssocID="{D61780A6-99D6-426F-AFBD-9C4C68F61086}" presName="aSpace" presStyleCnt="0"/>
      <dgm:spPr/>
    </dgm:pt>
    <dgm:pt modelId="{7D8C5BF4-7E81-456C-AC72-5BB1CBBEB700}" type="pres">
      <dgm:prSet presAssocID="{F1580435-E5DB-4418-AD3A-379A8C76FB0A}" presName="aNode" presStyleLbl="fgAcc1" presStyleIdx="2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2EF85EEC-A131-4305-AE78-E8744C207128}" type="pres">
      <dgm:prSet presAssocID="{F1580435-E5DB-4418-AD3A-379A8C76FB0A}" presName="aSpace" presStyleCnt="0"/>
      <dgm:spPr/>
    </dgm:pt>
    <dgm:pt modelId="{E1337FA0-8C5B-40CC-96B1-BFA8470106A7}" type="pres">
      <dgm:prSet presAssocID="{FC3ED96B-5993-4387-B3A1-21AC70313A84}" presName="aNode" presStyleLbl="fgAcc1" presStyleIdx="3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440ACA3D-D43D-4508-BA91-E8A765865C59}" type="pres">
      <dgm:prSet presAssocID="{FC3ED96B-5993-4387-B3A1-21AC70313A84}" presName="aSpace" presStyleCnt="0"/>
      <dgm:spPr/>
    </dgm:pt>
    <dgm:pt modelId="{0EE1C487-6443-44C1-8848-8BE75AF297BE}" type="pres">
      <dgm:prSet presAssocID="{936B3E73-2224-4216-9657-351801E44D23}" presName="aNode" presStyleLbl="fgAcc1" presStyleIdx="4" presStyleCnt="5" custScaleX="194936" custScaleY="201224" custLinFactY="8199" custLinFactNeighborX="50824" custLinFactNeighborY="100000">
        <dgm:presLayoutVars>
          <dgm:bulletEnabled val="1"/>
        </dgm:presLayoutVars>
      </dgm:prSet>
      <dgm:spPr/>
    </dgm:pt>
    <dgm:pt modelId="{849B4298-FF46-445A-98C3-675E5758A48D}" type="pres">
      <dgm:prSet presAssocID="{936B3E73-2224-4216-9657-351801E44D23}" presName="aSpace" presStyleCnt="0"/>
      <dgm:spPr/>
    </dgm:pt>
  </dgm:ptLst>
  <dgm:cxnLst>
    <dgm:cxn modelId="{4F9C0403-CA16-45A6-80BE-531B306F1929}" type="presOf" srcId="{6FAEE961-E4B7-4BB3-9711-968AABBA978D}" destId="{AC591F5D-B17C-41B3-B92C-2AD603C4773F}" srcOrd="0" destOrd="0" presId="urn:microsoft.com/office/officeart/2005/8/layout/pyramid2"/>
    <dgm:cxn modelId="{01F07A0B-D808-4A30-B43C-B9FED5F7D9F1}" srcId="{6FAEE961-E4B7-4BB3-9711-968AABBA978D}" destId="{FC3ED96B-5993-4387-B3A1-21AC70313A84}" srcOrd="3" destOrd="0" parTransId="{2D7F58F1-41F8-4BD2-9DC5-8B4484647D51}" sibTransId="{12EFEC7D-462C-4AF8-BA20-18B67AFEFF50}"/>
    <dgm:cxn modelId="{D7056A10-36A1-4D2D-A35A-DEAC3627D3B5}" type="presOf" srcId="{FC3ED96B-5993-4387-B3A1-21AC70313A84}" destId="{E1337FA0-8C5B-40CC-96B1-BFA8470106A7}" srcOrd="0" destOrd="0" presId="urn:microsoft.com/office/officeart/2005/8/layout/pyramid2"/>
    <dgm:cxn modelId="{5B995B42-6740-4FAD-A343-95560338656A}" type="presOf" srcId="{EEB592F0-4C2E-4947-9E52-0B63002FCA6F}" destId="{3190B8D7-A665-4DD4-BAE6-8F113EE8E0FC}" srcOrd="0" destOrd="0" presId="urn:microsoft.com/office/officeart/2005/8/layout/pyramid2"/>
    <dgm:cxn modelId="{11A31C4A-2FA4-4397-AB7C-8A07B0D549FA}" type="presOf" srcId="{D61780A6-99D6-426F-AFBD-9C4C68F61086}" destId="{750819D5-1D51-4C4A-87C0-3C429A59B45E}" srcOrd="0" destOrd="0" presId="urn:microsoft.com/office/officeart/2005/8/layout/pyramid2"/>
    <dgm:cxn modelId="{24A0C983-DE3A-424A-873A-5B8CA4341AFF}" type="presOf" srcId="{936B3E73-2224-4216-9657-351801E44D23}" destId="{0EE1C487-6443-44C1-8848-8BE75AF297BE}" srcOrd="0" destOrd="0" presId="urn:microsoft.com/office/officeart/2005/8/layout/pyramid2"/>
    <dgm:cxn modelId="{CA06A797-6BFB-4D3C-A473-4C78BC9D2DDC}" srcId="{6FAEE961-E4B7-4BB3-9711-968AABBA978D}" destId="{F1580435-E5DB-4418-AD3A-379A8C76FB0A}" srcOrd="2" destOrd="0" parTransId="{E2E21C87-8472-48ED-92BE-10F85FC86DC2}" sibTransId="{8553E861-8267-46C2-BFB7-FB898F2A4A80}"/>
    <dgm:cxn modelId="{3578E4C6-EE99-4116-8E14-0A515A40B709}" srcId="{6FAEE961-E4B7-4BB3-9711-968AABBA978D}" destId="{936B3E73-2224-4216-9657-351801E44D23}" srcOrd="4" destOrd="0" parTransId="{05859AED-BF13-4555-91D6-226E1A389BD3}" sibTransId="{72B54690-9AF0-45EF-B312-B00F0EB81AF2}"/>
    <dgm:cxn modelId="{D9D75BE0-EEC6-414B-B5AA-52C3B80E6288}" srcId="{6FAEE961-E4B7-4BB3-9711-968AABBA978D}" destId="{EEB592F0-4C2E-4947-9E52-0B63002FCA6F}" srcOrd="0" destOrd="0" parTransId="{2B9AD6B2-640B-4F9B-A1CF-FB15EC9D7755}" sibTransId="{F4252870-9575-4460-B722-4224ADEFAB23}"/>
    <dgm:cxn modelId="{D1C807F0-BE12-4CC5-BA66-21159032874E}" srcId="{6FAEE961-E4B7-4BB3-9711-968AABBA978D}" destId="{D61780A6-99D6-426F-AFBD-9C4C68F61086}" srcOrd="1" destOrd="0" parTransId="{83022D6A-B406-49D0-B93E-ACB885F388EB}" sibTransId="{805BCD8A-39B5-4AB7-976F-DF82436CAB09}"/>
    <dgm:cxn modelId="{82060FFA-C5C0-4EDB-A33F-305AA20C1475}" type="presOf" srcId="{F1580435-E5DB-4418-AD3A-379A8C76FB0A}" destId="{7D8C5BF4-7E81-456C-AC72-5BB1CBBEB700}" srcOrd="0" destOrd="0" presId="urn:microsoft.com/office/officeart/2005/8/layout/pyramid2"/>
    <dgm:cxn modelId="{08D717A7-56DE-41A7-98A6-0D90148ADA3C}" type="presParOf" srcId="{AC591F5D-B17C-41B3-B92C-2AD603C4773F}" destId="{535ABA8C-542B-4DEF-8ECB-5663744C7242}" srcOrd="0" destOrd="0" presId="urn:microsoft.com/office/officeart/2005/8/layout/pyramid2"/>
    <dgm:cxn modelId="{C1F9723D-2944-40E0-8B6F-C000C8806B82}" type="presParOf" srcId="{AC591F5D-B17C-41B3-B92C-2AD603C4773F}" destId="{B45BFF28-FD5E-4DAB-B774-D7C0553AF9BD}" srcOrd="1" destOrd="0" presId="urn:microsoft.com/office/officeart/2005/8/layout/pyramid2"/>
    <dgm:cxn modelId="{D25407CC-179F-49D6-AB35-1CBE6453C767}" type="presParOf" srcId="{B45BFF28-FD5E-4DAB-B774-D7C0553AF9BD}" destId="{3190B8D7-A665-4DD4-BAE6-8F113EE8E0FC}" srcOrd="0" destOrd="0" presId="urn:microsoft.com/office/officeart/2005/8/layout/pyramid2"/>
    <dgm:cxn modelId="{89071751-A551-4BEF-86D7-518770D23031}" type="presParOf" srcId="{B45BFF28-FD5E-4DAB-B774-D7C0553AF9BD}" destId="{BA636BDC-2D6D-4C69-A257-3ADCC79DBBA8}" srcOrd="1" destOrd="0" presId="urn:microsoft.com/office/officeart/2005/8/layout/pyramid2"/>
    <dgm:cxn modelId="{1F02CB95-6F98-4728-9C57-A17B09CF0DA5}" type="presParOf" srcId="{B45BFF28-FD5E-4DAB-B774-D7C0553AF9BD}" destId="{750819D5-1D51-4C4A-87C0-3C429A59B45E}" srcOrd="2" destOrd="0" presId="urn:microsoft.com/office/officeart/2005/8/layout/pyramid2"/>
    <dgm:cxn modelId="{19325A40-7CDD-4E78-BE5F-5534251B399C}" type="presParOf" srcId="{B45BFF28-FD5E-4DAB-B774-D7C0553AF9BD}" destId="{E12BDC3E-6952-4223-9D3E-0E535EE52500}" srcOrd="3" destOrd="0" presId="urn:microsoft.com/office/officeart/2005/8/layout/pyramid2"/>
    <dgm:cxn modelId="{280D6F76-B75F-455F-A75E-1A948BC72360}" type="presParOf" srcId="{B45BFF28-FD5E-4DAB-B774-D7C0553AF9BD}" destId="{7D8C5BF4-7E81-456C-AC72-5BB1CBBEB700}" srcOrd="4" destOrd="0" presId="urn:microsoft.com/office/officeart/2005/8/layout/pyramid2"/>
    <dgm:cxn modelId="{EB2B8A3E-8E95-4C85-8A12-F477AF59567B}" type="presParOf" srcId="{B45BFF28-FD5E-4DAB-B774-D7C0553AF9BD}" destId="{2EF85EEC-A131-4305-AE78-E8744C207128}" srcOrd="5" destOrd="0" presId="urn:microsoft.com/office/officeart/2005/8/layout/pyramid2"/>
    <dgm:cxn modelId="{2EA2A7C6-B080-4346-93A6-EF369B0E5AEF}" type="presParOf" srcId="{B45BFF28-FD5E-4DAB-B774-D7C0553AF9BD}" destId="{E1337FA0-8C5B-40CC-96B1-BFA8470106A7}" srcOrd="6" destOrd="0" presId="urn:microsoft.com/office/officeart/2005/8/layout/pyramid2"/>
    <dgm:cxn modelId="{280BC107-FDB3-475E-90A9-993D5F4ECD82}" type="presParOf" srcId="{B45BFF28-FD5E-4DAB-B774-D7C0553AF9BD}" destId="{440ACA3D-D43D-4508-BA91-E8A765865C59}" srcOrd="7" destOrd="0" presId="urn:microsoft.com/office/officeart/2005/8/layout/pyramid2"/>
    <dgm:cxn modelId="{CBA6B684-E033-4DBC-81A5-23785962F2B4}" type="presParOf" srcId="{B45BFF28-FD5E-4DAB-B774-D7C0553AF9BD}" destId="{0EE1C487-6443-44C1-8848-8BE75AF297BE}" srcOrd="8" destOrd="0" presId="urn:microsoft.com/office/officeart/2005/8/layout/pyramid2"/>
    <dgm:cxn modelId="{D3CFD0B4-4D11-4C60-909C-040452B3D248}" type="presParOf" srcId="{B45BFF28-FD5E-4DAB-B774-D7C0553AF9BD}" destId="{849B4298-FF46-445A-98C3-675E5758A48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19982-CF3F-471A-9003-4BE31EF9E5C0}">
      <dsp:nvSpPr>
        <dsp:cNvPr id="0" name=""/>
        <dsp:cNvSpPr/>
      </dsp:nvSpPr>
      <dsp:spPr>
        <a:xfrm>
          <a:off x="1692576" y="1800200"/>
          <a:ext cx="448753" cy="855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76" y="0"/>
              </a:lnTo>
              <a:lnTo>
                <a:pt x="224376" y="855094"/>
              </a:lnTo>
              <a:lnTo>
                <a:pt x="448753" y="8550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2811" y="2203605"/>
        <a:ext cx="48284" cy="48284"/>
      </dsp:txXfrm>
    </dsp:sp>
    <dsp:sp modelId="{BDAE6DF8-F057-4814-BD96-AB72096620D1}">
      <dsp:nvSpPr>
        <dsp:cNvPr id="0" name=""/>
        <dsp:cNvSpPr/>
      </dsp:nvSpPr>
      <dsp:spPr>
        <a:xfrm>
          <a:off x="1692576" y="1754479"/>
          <a:ext cx="44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753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05734" y="1788981"/>
        <a:ext cx="22437" cy="22437"/>
      </dsp:txXfrm>
    </dsp:sp>
    <dsp:sp modelId="{4314DA4E-5BD7-4ADA-B2E3-9C45617EF49A}">
      <dsp:nvSpPr>
        <dsp:cNvPr id="0" name=""/>
        <dsp:cNvSpPr/>
      </dsp:nvSpPr>
      <dsp:spPr>
        <a:xfrm>
          <a:off x="1692576" y="945104"/>
          <a:ext cx="448753" cy="855095"/>
        </a:xfrm>
        <a:custGeom>
          <a:avLst/>
          <a:gdLst/>
          <a:ahLst/>
          <a:cxnLst/>
          <a:rect l="0" t="0" r="0" b="0"/>
          <a:pathLst>
            <a:path>
              <a:moveTo>
                <a:pt x="0" y="855095"/>
              </a:moveTo>
              <a:lnTo>
                <a:pt x="224376" y="855095"/>
              </a:lnTo>
              <a:lnTo>
                <a:pt x="224376" y="0"/>
              </a:lnTo>
              <a:lnTo>
                <a:pt x="44875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2811" y="1348510"/>
        <a:ext cx="48284" cy="48284"/>
      </dsp:txXfrm>
    </dsp:sp>
    <dsp:sp modelId="{4978BF87-1906-431D-A9A8-C72A4F77EB50}">
      <dsp:nvSpPr>
        <dsp:cNvPr id="0" name=""/>
        <dsp:cNvSpPr/>
      </dsp:nvSpPr>
      <dsp:spPr>
        <a:xfrm rot="16200000">
          <a:off x="-449661" y="1458161"/>
          <a:ext cx="3600400" cy="68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HEB</a:t>
          </a:r>
          <a:endParaRPr lang="zh-CN" altLang="en-US" sz="4900" kern="1200" dirty="0"/>
        </a:p>
      </dsp:txBody>
      <dsp:txXfrm>
        <a:off x="-449661" y="1458161"/>
        <a:ext cx="3600400" cy="684076"/>
      </dsp:txXfrm>
    </dsp:sp>
    <dsp:sp modelId="{CBA292D9-365E-4189-9D34-5E0CC9E6A6B7}">
      <dsp:nvSpPr>
        <dsp:cNvPr id="0" name=""/>
        <dsp:cNvSpPr/>
      </dsp:nvSpPr>
      <dsp:spPr>
        <a:xfrm>
          <a:off x="2141330" y="603066"/>
          <a:ext cx="5683018" cy="68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>
                <a:lumMod val="75000"/>
              </a:schemeClr>
            </a:buClr>
            <a:buSzPct val="60000"/>
            <a:buFont typeface="Wingdings"/>
            <a:buNone/>
          </a:pPr>
          <a:r>
            <a:rPr lang="en-US" altLang="zh-CN" sz="2400" b="0" i="0" kern="120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rPr>
            <a:t>high dimensional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141330" y="603066"/>
        <a:ext cx="5683018" cy="684076"/>
      </dsp:txXfrm>
    </dsp:sp>
    <dsp:sp modelId="{023CE94D-71F0-43C0-ABDA-BB7B51F2C8BE}">
      <dsp:nvSpPr>
        <dsp:cNvPr id="0" name=""/>
        <dsp:cNvSpPr/>
      </dsp:nvSpPr>
      <dsp:spPr>
        <a:xfrm>
          <a:off x="2141330" y="1458161"/>
          <a:ext cx="5683018" cy="68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>
                <a:lumMod val="75000"/>
              </a:schemeClr>
            </a:buClr>
            <a:buSzPct val="60000"/>
            <a:buFont typeface="Wingdings"/>
            <a:buNone/>
          </a:pPr>
          <a:r>
            <a:rPr lang="en-US" altLang="zh-CN" sz="2400" b="0" i="0" kern="120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rPr>
            <a:t>expensive</a:t>
          </a:r>
          <a:endParaRPr lang="zh-CN" altLang="en-US" sz="2400" kern="1200" dirty="0"/>
        </a:p>
      </dsp:txBody>
      <dsp:txXfrm>
        <a:off x="2141330" y="1458161"/>
        <a:ext cx="5683018" cy="684076"/>
      </dsp:txXfrm>
    </dsp:sp>
    <dsp:sp modelId="{8372263C-8A9F-4F86-B6E6-3372E6DC3A8C}">
      <dsp:nvSpPr>
        <dsp:cNvPr id="0" name=""/>
        <dsp:cNvSpPr/>
      </dsp:nvSpPr>
      <dsp:spPr>
        <a:xfrm>
          <a:off x="2141330" y="2313256"/>
          <a:ext cx="5683018" cy="68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>
                <a:lumMod val="75000"/>
              </a:schemeClr>
            </a:buClr>
            <a:buSzPct val="60000"/>
            <a:buFont typeface="Wingdings"/>
            <a:buNone/>
          </a:pPr>
          <a:r>
            <a:rPr lang="en-US" altLang="zh-CN" sz="2400" b="0" i="0" kern="120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rPr>
            <a:t>black box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141330" y="2313256"/>
        <a:ext cx="5683018" cy="684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36B98-4070-4DA0-8EE3-7C3B3EA6ABFB}">
      <dsp:nvSpPr>
        <dsp:cNvPr id="0" name=""/>
        <dsp:cNvSpPr/>
      </dsp:nvSpPr>
      <dsp:spPr>
        <a:xfrm>
          <a:off x="2009" y="0"/>
          <a:ext cx="1960219" cy="2232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Tw Cen MT"/>
              <a:ea typeface="华文仿宋" panose="02010600040101010101" pitchFamily="2" charset="-122"/>
              <a:cs typeface="+mn-cs"/>
            </a:rPr>
            <a:t>Exponential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>
            <a:latin typeface="Tw Cen MT"/>
            <a:ea typeface="华文仿宋" panose="02010600040101010101" pitchFamily="2" charset="-122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>
            <a:latin typeface="Tw Cen MT"/>
            <a:ea typeface="华文仿宋" panose="02010600040101010101" pitchFamily="2" charset="-122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w Cen MT"/>
              <a:ea typeface="华文仿宋" panose="02010600040101010101" pitchFamily="2" charset="-122"/>
              <a:cs typeface="+mn-cs"/>
            </a:rPr>
            <a:t> </a:t>
          </a:r>
          <a:r>
            <a:rPr lang="en-US" altLang="zh-CN" sz="2400" kern="1200" dirty="0">
              <a:latin typeface="Tw Cen MT"/>
              <a:ea typeface="华文仿宋" panose="02010600040101010101" pitchFamily="2" charset="-122"/>
              <a:cs typeface="+mn-cs"/>
            </a:rPr>
            <a:t>polynomial</a:t>
          </a:r>
          <a:endParaRPr lang="zh-CN" altLang="en-US" sz="2400" dirty="0"/>
        </a:p>
      </dsp:txBody>
      <dsp:txXfrm>
        <a:off x="59422" y="57413"/>
        <a:ext cx="1845393" cy="2117422"/>
      </dsp:txXfrm>
    </dsp:sp>
    <dsp:sp modelId="{61D087FB-251F-436F-8D76-2CB538BA3600}">
      <dsp:nvSpPr>
        <dsp:cNvPr id="0" name=""/>
        <dsp:cNvSpPr/>
      </dsp:nvSpPr>
      <dsp:spPr>
        <a:xfrm>
          <a:off x="2291546" y="0"/>
          <a:ext cx="1960219" cy="2232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Non-existing correlations be eliminated</a:t>
          </a:r>
          <a:endParaRPr lang="zh-CN" altLang="en-US" sz="2400" kern="1200" dirty="0"/>
        </a:p>
      </dsp:txBody>
      <dsp:txXfrm>
        <a:off x="2348959" y="57413"/>
        <a:ext cx="1845393" cy="2117422"/>
      </dsp:txXfrm>
    </dsp:sp>
    <dsp:sp modelId="{9D7E939F-6461-44ED-94D7-F6BBF60992E4}">
      <dsp:nvSpPr>
        <dsp:cNvPr id="0" name=""/>
        <dsp:cNvSpPr/>
      </dsp:nvSpPr>
      <dsp:spPr>
        <a:xfrm>
          <a:off x="4581083" y="0"/>
          <a:ext cx="1960219" cy="2232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Tw Cen MT"/>
              <a:ea typeface="华文仿宋" panose="02010600040101010101" pitchFamily="2" charset="-122"/>
              <a:cs typeface="+mn-cs"/>
            </a:rPr>
            <a:t>Sample points reused </a:t>
          </a:r>
          <a:endParaRPr lang="zh-CN" altLang="en-US" sz="2400" kern="1200" dirty="0">
            <a:latin typeface="Tw Cen MT"/>
            <a:ea typeface="华文仿宋" panose="02010600040101010101" pitchFamily="2" charset="-122"/>
            <a:cs typeface="+mn-cs"/>
          </a:endParaRPr>
        </a:p>
      </dsp:txBody>
      <dsp:txXfrm>
        <a:off x="4638496" y="57413"/>
        <a:ext cx="1845393" cy="2117422"/>
      </dsp:txXfrm>
    </dsp:sp>
    <dsp:sp modelId="{F602DE3A-901E-4EDA-8713-9A644832AC12}">
      <dsp:nvSpPr>
        <dsp:cNvPr id="0" name=""/>
        <dsp:cNvSpPr/>
      </dsp:nvSpPr>
      <dsp:spPr>
        <a:xfrm>
          <a:off x="6870620" y="0"/>
          <a:ext cx="1960219" cy="2232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>
              <a:latin typeface="Tw Cen MT"/>
              <a:ea typeface="华文仿宋" panose="02010600040101010101" pitchFamily="2" charset="-122"/>
              <a:cs typeface="+mn-cs"/>
            </a:rPr>
            <a:t>Degree of nonlinearity related</a:t>
          </a:r>
          <a:endParaRPr lang="zh-CN" altLang="en-US" sz="2400" kern="1200" dirty="0">
            <a:latin typeface="Tw Cen MT"/>
            <a:ea typeface="华文仿宋" panose="02010600040101010101" pitchFamily="2" charset="-122"/>
            <a:cs typeface="+mn-cs"/>
          </a:endParaRPr>
        </a:p>
      </dsp:txBody>
      <dsp:txXfrm>
        <a:off x="6928033" y="57413"/>
        <a:ext cx="1845393" cy="2117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6F798-A508-4E76-AA6A-8A60A22EF698}">
      <dsp:nvSpPr>
        <dsp:cNvPr id="0" name=""/>
        <dsp:cNvSpPr/>
      </dsp:nvSpPr>
      <dsp:spPr>
        <a:xfrm rot="21300000">
          <a:off x="26862" y="1701473"/>
          <a:ext cx="8779125" cy="99971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27754-0BD1-4983-8075-2CD0A68FFCBA}">
      <dsp:nvSpPr>
        <dsp:cNvPr id="0" name=""/>
        <dsp:cNvSpPr/>
      </dsp:nvSpPr>
      <dsp:spPr>
        <a:xfrm>
          <a:off x="1059942" y="220133"/>
          <a:ext cx="2649855" cy="17610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BC392-5EF2-4F18-86EA-227EB1F42E6B}">
      <dsp:nvSpPr>
        <dsp:cNvPr id="0" name=""/>
        <dsp:cNvSpPr/>
      </dsp:nvSpPr>
      <dsp:spPr>
        <a:xfrm>
          <a:off x="3507545" y="0"/>
          <a:ext cx="5174241" cy="184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Efficiency: indicated by the number of expensive sample points. </a:t>
          </a:r>
          <a:endParaRPr lang="zh-CN" altLang="en-US" sz="3300" kern="1200" dirty="0"/>
        </a:p>
      </dsp:txBody>
      <dsp:txXfrm>
        <a:off x="3507545" y="0"/>
        <a:ext cx="5174241" cy="1849120"/>
      </dsp:txXfrm>
    </dsp:sp>
    <dsp:sp modelId="{994168E9-888D-47C8-81C1-632F1FF89E83}">
      <dsp:nvSpPr>
        <dsp:cNvPr id="0" name=""/>
        <dsp:cNvSpPr/>
      </dsp:nvSpPr>
      <dsp:spPr>
        <a:xfrm>
          <a:off x="5123053" y="2421466"/>
          <a:ext cx="2649855" cy="17610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F5FA9-C389-488B-8C90-7C9307640AE9}">
      <dsp:nvSpPr>
        <dsp:cNvPr id="0" name=""/>
        <dsp:cNvSpPr/>
      </dsp:nvSpPr>
      <dsp:spPr>
        <a:xfrm>
          <a:off x="539001" y="2553546"/>
          <a:ext cx="4398363" cy="184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Accuracy: evaluated by three performance metrics. </a:t>
          </a:r>
          <a:endParaRPr lang="zh-CN" altLang="en-US" sz="3200" kern="1200" dirty="0"/>
        </a:p>
      </dsp:txBody>
      <dsp:txXfrm>
        <a:off x="539001" y="2553546"/>
        <a:ext cx="4398363" cy="18491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BEB13-E736-42E1-91E8-00AE59EB69F1}">
      <dsp:nvSpPr>
        <dsp:cNvPr id="0" name=""/>
        <dsp:cNvSpPr/>
      </dsp:nvSpPr>
      <dsp:spPr>
        <a:xfrm rot="5400000">
          <a:off x="5693989" y="-2434338"/>
          <a:ext cx="624697" cy="56530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000" i="1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</m:ctrlPr>
                </m:sSupPr>
                <m:e>
                  <m:r>
                    <a:rPr lang="en-US" altLang="zh-CN" sz="2000" i="1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𝑅</m:t>
                  </m:r>
                </m:e>
                <m:sup>
                  <m:r>
                    <a:rPr lang="en-US" altLang="zh-CN" sz="2000" i="1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  <m:t>2</m:t>
                  </m:r>
                </m:sup>
              </m:sSup>
              <m:r>
                <a:rPr lang="en-US" altLang="zh-CN" sz="2000" i="1" kern="120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m:t>=1−</m:t>
              </m:r>
              <m:f>
                <m:fPr>
                  <m:ctrlPr>
                    <a:rPr lang="en-US" altLang="zh-CN" sz="2000" i="1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华文仿宋" panose="02010600040101010101" pitchFamily="2" charset="-122"/>
                      <a:cs typeface="+mn-cs"/>
                    </a:rPr>
                  </m:ctrlPr>
                </m:fPr>
                <m:num>
                  <m:nary>
                    <m:naryPr>
                      <m:chr m:val="∑"/>
                      <m:limLoc m:val="subSup"/>
                      <m:ctrlP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</m:ctrlPr>
                    </m:naryPr>
                    <m:sub>
                      <m:r>
                        <m:rPr>
                          <m:brk m:alnAt="25"/>
                        </m:rP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  <m:t>𝑖</m:t>
                      </m:r>
                      <m: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  <m:t>=1</m:t>
                      </m:r>
                    </m:sub>
                    <m:sup>
                      <m: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  <m:t>𝑚</m:t>
                      </m:r>
                    </m:sup>
                    <m:e>
                      <m:sSup>
                        <m:sSupPr>
                          <m:ctrlP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[</m:t>
                          </m:r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)]</m:t>
                          </m:r>
                        </m:e>
                        <m:sup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2</m:t>
                          </m:r>
                        </m:sup>
                      </m:sSup>
                    </m:e>
                  </m:nary>
                </m:num>
                <m:den>
                  <m:nary>
                    <m:naryPr>
                      <m:chr m:val="∑"/>
                      <m:limLoc m:val="subSup"/>
                      <m:ctrlP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</m:ctrlPr>
                    </m:naryPr>
                    <m:sub>
                      <m:r>
                        <m:rPr>
                          <m:brk m:alnAt="25"/>
                        </m:rP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  <m:t>𝑖</m:t>
                      </m:r>
                      <m: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  <m:t>=1</m:t>
                      </m:r>
                    </m:sub>
                    <m:sup>
                      <m:r>
                        <a:rPr lang="en-US" altLang="zh-CN" sz="2000" i="1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ambria Math" panose="02040503050406030204" pitchFamily="18" charset="0"/>
                          <a:ea typeface="华文仿宋" panose="02010600040101010101" pitchFamily="2" charset="-122"/>
                          <a:cs typeface="+mn-cs"/>
                        </a:rPr>
                        <m:t>𝑚</m:t>
                      </m:r>
                    </m:sup>
                    <m:e>
                      <m:sSup>
                        <m:sSupPr>
                          <m:ctrlP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[</m:t>
                          </m:r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1200" smtClean="0">
                                      <a:solidFill>
                                        <a:prstClr val="black">
                                          <a:hueOff val="0"/>
                                          <a:satOff val="0"/>
                                          <a:lumOff val="0"/>
                                          <a:alphaOff val="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kern="1200" smtClean="0">
                                  <a:solidFill>
                                    <a:prstClr val="black">
                                      <a:hueOff val="0"/>
                                      <a:satOff val="0"/>
                                      <a:lumOff val="0"/>
                                      <a:alphaOff val="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)]</m:t>
                          </m:r>
                        </m:e>
                        <m:sup>
                          <m:r>
                            <a:rPr lang="en-US" altLang="zh-CN" sz="2000" i="1" kern="1200" smtClean="0"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latin typeface="Cambria Math" panose="02040503050406030204" pitchFamily="18" charset="0"/>
                              <a:ea typeface="华文仿宋" panose="02010600040101010101" pitchFamily="2" charset="-122"/>
                              <a:cs typeface="+mn-cs"/>
                            </a:rPr>
                            <m:t>2</m:t>
                          </m:r>
                        </m:sup>
                      </m:sSup>
                    </m:e>
                  </m:nary>
                </m:den>
              </m:f>
            </m:oMath>
          </a14:m>
          <a:r>
            <a:rPr lang="zh-CN" alt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  </a:t>
          </a:r>
          <a14:m xmlns:a14="http://schemas.microsoft.com/office/drawing/2010/main">
            <m:oMath xmlns:m="http://schemas.openxmlformats.org/officeDocument/2006/math">
              <m:r>
                <a:rPr lang="zh-CN" altLang="en-US" sz="3600" i="1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m:t>；</m:t>
              </m:r>
              <m:r>
                <a:rPr lang="en-US" altLang="zh-CN" sz="3600" i="1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m:t>𝑅</m:t>
              </m:r>
              <m:r>
                <a:rPr lang="zh-CN" altLang="en-US" sz="3600" i="1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m:t>→</m:t>
              </m:r>
              <m:r>
                <a:rPr lang="en-US" altLang="zh-CN" sz="3600" i="1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m:t>1</m:t>
              </m:r>
            </m:oMath>
          </a14:m>
          <a:endParaRPr lang="zh-CN" alt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 Math" panose="02040503050406030204" pitchFamily="18" charset="0"/>
            <a:ea typeface="华文仿宋" panose="02010600040101010101" pitchFamily="2" charset="-122"/>
            <a:cs typeface="+mn-cs"/>
          </a:endParaRPr>
        </a:p>
      </dsp:txBody>
      <dsp:txXfrm rot="-5400000">
        <a:off x="3179826" y="110320"/>
        <a:ext cx="5622529" cy="563707"/>
      </dsp:txXfrm>
    </dsp:sp>
    <dsp:sp modelId="{4976FE7E-B168-41D3-8F7D-9FDF311C8717}">
      <dsp:nvSpPr>
        <dsp:cNvPr id="0" name=""/>
        <dsp:cNvSpPr/>
      </dsp:nvSpPr>
      <dsp:spPr>
        <a:xfrm>
          <a:off x="0" y="1737"/>
          <a:ext cx="3179826" cy="780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/>
            <a:t>R square</a:t>
          </a:r>
          <a:endParaRPr lang="zh-CN" altLang="en-US" sz="4300" kern="1200" dirty="0"/>
        </a:p>
      </dsp:txBody>
      <dsp:txXfrm>
        <a:off x="38119" y="39856"/>
        <a:ext cx="3103588" cy="704633"/>
      </dsp:txXfrm>
    </dsp:sp>
    <dsp:sp modelId="{242FF08E-70B0-4282-AFAA-DE654C85DEE5}">
      <dsp:nvSpPr>
        <dsp:cNvPr id="0" name=""/>
        <dsp:cNvSpPr/>
      </dsp:nvSpPr>
      <dsp:spPr>
        <a:xfrm rot="5400000">
          <a:off x="5693989" y="-1614422"/>
          <a:ext cx="624697" cy="56530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altLang="zh-CN" sz="2000" i="1" kern="1200" smtClean="0">
                  <a:latin typeface="Cambria Math" panose="02040503050406030204" pitchFamily="18" charset="0"/>
                </a:rPr>
                <m:t>𝑅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𝐴𝐴𝐸</m:t>
              </m:r>
              <m:r>
                <a:rPr lang="en-US" altLang="zh-CN" sz="20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altLang="zh-CN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nary>
                    <m:naryPr>
                      <m:chr m:val="∑"/>
                      <m:limLoc m:val="subSup"/>
                      <m:ctrlP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5"/>
                        </m:rP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  <m:t>𝑚</m:t>
                      </m:r>
                    </m:sup>
                    <m:e>
                      <m: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2000" b="0" i="1" kern="12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kern="12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kern="1200" smtClean="0">
                          <a:latin typeface="Cambria Math" panose="02040503050406030204" pitchFamily="18" charset="0"/>
                        </a:rPr>
                        <m:t>)|</m:t>
                      </m:r>
                    </m:e>
                  </m:nary>
                </m:num>
                <m:den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𝑚</m:t>
                  </m:r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∗</m:t>
                  </m:r>
                  <m:r>
                    <a:rPr lang="en-US" altLang="zh-CN" sz="2000" b="0" i="1" kern="1200" smtClean="0">
                      <a:latin typeface="Cambria Math" panose="02040503050406030204" pitchFamily="18" charset="0"/>
                    </a:rPr>
                    <m:t>𝑆𝑇𝐷</m:t>
                  </m:r>
                </m:den>
              </m:f>
            </m:oMath>
          </a14:m>
          <a:r>
            <a:rPr lang="zh-CN" altLang="en-US" sz="3600" kern="1200" dirty="0"/>
            <a:t>；</a:t>
          </a:r>
          <a14:m xmlns:a14="http://schemas.microsoft.com/office/drawing/2010/main">
            <m:oMath xmlns:m="http://schemas.openxmlformats.org/officeDocument/2006/math">
              <m:r>
                <a:rPr lang="en-US" altLang="zh-CN" sz="3600" i="1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m:t>𝑅</m:t>
              </m:r>
              <m:r>
                <a:rPr lang="zh-CN" altLang="en-US" sz="3600" i="1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m:t>→</m:t>
              </m:r>
              <m:r>
                <a:rPr lang="en-US" altLang="zh-CN" sz="3600" b="0" i="1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华文仿宋" panose="02010600040101010101" pitchFamily="2" charset="-122"/>
                  <a:cs typeface="+mn-cs"/>
                </a:rPr>
                <m:t>0</m:t>
              </m:r>
            </m:oMath>
          </a14:m>
          <a:endParaRPr lang="zh-CN" altLang="en-US" sz="3600" kern="1200" dirty="0"/>
        </a:p>
      </dsp:txBody>
      <dsp:txXfrm rot="-5400000">
        <a:off x="3179826" y="930236"/>
        <a:ext cx="5622529" cy="563707"/>
      </dsp:txXfrm>
    </dsp:sp>
    <dsp:sp modelId="{9F3B0B0C-2935-45B4-9506-A510E4E79B69}">
      <dsp:nvSpPr>
        <dsp:cNvPr id="0" name=""/>
        <dsp:cNvSpPr/>
      </dsp:nvSpPr>
      <dsp:spPr>
        <a:xfrm>
          <a:off x="0" y="821653"/>
          <a:ext cx="3179826" cy="780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/>
            <a:t>RAAE</a:t>
          </a:r>
          <a:endParaRPr lang="zh-CN" altLang="en-US" sz="4300" kern="1200" dirty="0"/>
        </a:p>
      </dsp:txBody>
      <dsp:txXfrm>
        <a:off x="38119" y="859772"/>
        <a:ext cx="3103588" cy="704633"/>
      </dsp:txXfrm>
    </dsp:sp>
    <dsp:sp modelId="{E347C9C1-F5A5-49EE-BB9A-600EA725226B}">
      <dsp:nvSpPr>
        <dsp:cNvPr id="0" name=""/>
        <dsp:cNvSpPr/>
      </dsp:nvSpPr>
      <dsp:spPr>
        <a:xfrm rot="5400000">
          <a:off x="5084750" y="-37529"/>
          <a:ext cx="1831444" cy="56475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𝑅𝐴𝑀𝐸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= </m:t>
              </m:r>
              <m:f>
                <m:fPr>
                  <m:ctrlPr>
                    <a:rPr lang="en-US" altLang="zh-CN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𝑀𝐴𝑋</m:t>
                  </m:r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(|</m:t>
                  </m:r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,</m:t>
                  </m:r>
                  <m:acc>
                    <m:accPr>
                      <m:chr m:val="̂"/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</m:acc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)|,|</m:t>
                  </m:r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,</m:t>
                  </m:r>
                  <m:acc>
                    <m:accPr>
                      <m:chr m:val="̂"/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</m:acc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)|,…,|</m:t>
                  </m:r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kern="12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e>
                  </m:d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,</m:t>
                  </m:r>
                  <m:acc>
                    <m:accPr>
                      <m:chr m:val="̂"/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</m:acc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altLang="zh-CN" sz="2400" b="0" i="1" kern="1200" smtClean="0">
                          <a:latin typeface="Cambria Math" panose="02040503050406030204" pitchFamily="18" charset="0"/>
                        </a:rPr>
                        <m:t>𝑚</m:t>
                      </m:r>
                    </m:sub>
                  </m:sSub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)|)</m:t>
                  </m:r>
                </m:num>
                <m:den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𝑆𝑇𝐷</m:t>
                  </m:r>
                </m:den>
              </m:f>
            </m:oMath>
          </a14:m>
          <a:endParaRPr lang="zh-CN" altLang="en-US" sz="11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A small RAME is better</a:t>
          </a:r>
          <a:endParaRPr lang="zh-CN" altLang="en-US" sz="360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 Math" panose="02040503050406030204" pitchFamily="18" charset="0"/>
            <a:ea typeface="华文仿宋" panose="02010600040101010101" pitchFamily="2" charset="-122"/>
            <a:cs typeface="+mn-cs"/>
          </a:endParaRPr>
        </a:p>
      </dsp:txBody>
      <dsp:txXfrm rot="-5400000">
        <a:off x="3176721" y="1959904"/>
        <a:ext cx="5558099" cy="1652636"/>
      </dsp:txXfrm>
    </dsp:sp>
    <dsp:sp modelId="{5C86811D-C912-4726-A248-E4A1DB915BC0}">
      <dsp:nvSpPr>
        <dsp:cNvPr id="0" name=""/>
        <dsp:cNvSpPr/>
      </dsp:nvSpPr>
      <dsp:spPr>
        <a:xfrm>
          <a:off x="0" y="1641568"/>
          <a:ext cx="3176720" cy="2289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/>
            <a:t>RAME</a:t>
          </a:r>
          <a:endParaRPr lang="zh-CN" altLang="en-US" sz="4300" kern="1200" dirty="0"/>
        </a:p>
      </dsp:txBody>
      <dsp:txXfrm>
        <a:off x="111755" y="1753323"/>
        <a:ext cx="2953210" cy="2065795"/>
      </dsp:txXfrm>
    </dsp:sp>
    <dsp:sp modelId="{1B482F4D-4C7F-4C18-9A73-25BFE382D42C}">
      <dsp:nvSpPr>
        <dsp:cNvPr id="0" name=""/>
        <dsp:cNvSpPr/>
      </dsp:nvSpPr>
      <dsp:spPr>
        <a:xfrm>
          <a:off x="0" y="3969918"/>
          <a:ext cx="8824231" cy="780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2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more accurate models with fewer sample points</a:t>
          </a:r>
          <a:r>
            <a:rPr lang="zh-CN" altLang="en-US" sz="32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 Math" panose="02040503050406030204" pitchFamily="18" charset="0"/>
              <a:ea typeface="华文仿宋" panose="02010600040101010101" pitchFamily="2" charset="-122"/>
              <a:cs typeface="+mn-cs"/>
            </a:rPr>
            <a:t>！</a:t>
          </a:r>
        </a:p>
      </dsp:txBody>
      <dsp:txXfrm>
        <a:off x="38119" y="4008037"/>
        <a:ext cx="8747993" cy="7046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56355-5926-4526-ACA8-96EC943E3E2B}">
      <dsp:nvSpPr>
        <dsp:cNvPr id="0" name=""/>
        <dsp:cNvSpPr/>
      </dsp:nvSpPr>
      <dsp:spPr>
        <a:xfrm>
          <a:off x="417671" y="1211"/>
          <a:ext cx="7893130" cy="728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Reveal </a:t>
          </a:r>
          <a:endParaRPr lang="zh-CN" altLang="en-US" sz="4500" kern="1200" dirty="0"/>
        </a:p>
      </dsp:txBody>
      <dsp:txXfrm>
        <a:off x="439011" y="22551"/>
        <a:ext cx="7850450" cy="685922"/>
      </dsp:txXfrm>
    </dsp:sp>
    <dsp:sp modelId="{2F24CD28-69CC-4A8D-9A6C-91BA90DD87F9}">
      <dsp:nvSpPr>
        <dsp:cNvPr id="0" name=""/>
        <dsp:cNvSpPr/>
      </dsp:nvSpPr>
      <dsp:spPr>
        <a:xfrm>
          <a:off x="417671" y="860963"/>
          <a:ext cx="728602" cy="728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BD0A3-AB4A-41C1-A4D6-0E06EE43650F}">
      <dsp:nvSpPr>
        <dsp:cNvPr id="0" name=""/>
        <dsp:cNvSpPr/>
      </dsp:nvSpPr>
      <dsp:spPr>
        <a:xfrm>
          <a:off x="1189990" y="860963"/>
          <a:ext cx="7120811" cy="728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Contribution of each design variables</a:t>
          </a:r>
          <a:endParaRPr lang="zh-CN" altLang="en-US" sz="2200" kern="1200" dirty="0"/>
        </a:p>
      </dsp:txBody>
      <dsp:txXfrm>
        <a:off x="1225564" y="896537"/>
        <a:ext cx="7049663" cy="657454"/>
      </dsp:txXfrm>
    </dsp:sp>
    <dsp:sp modelId="{EBB08E5D-8BB0-4741-8390-4F124F402C93}">
      <dsp:nvSpPr>
        <dsp:cNvPr id="0" name=""/>
        <dsp:cNvSpPr/>
      </dsp:nvSpPr>
      <dsp:spPr>
        <a:xfrm>
          <a:off x="417671" y="1676998"/>
          <a:ext cx="728602" cy="728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CE86-34F9-4F4A-B63B-E67381BA80E0}">
      <dsp:nvSpPr>
        <dsp:cNvPr id="0" name=""/>
        <dsp:cNvSpPr/>
      </dsp:nvSpPr>
      <dsp:spPr>
        <a:xfrm>
          <a:off x="1189990" y="1676998"/>
          <a:ext cx="7120811" cy="728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Inherent linearity/nonlinearity with respect to input variables</a:t>
          </a:r>
        </a:p>
      </dsp:txBody>
      <dsp:txXfrm>
        <a:off x="1225564" y="1712572"/>
        <a:ext cx="7049663" cy="657454"/>
      </dsp:txXfrm>
    </dsp:sp>
    <dsp:sp modelId="{96209B34-3F0F-4F61-A3BB-0F3B3E67534C}">
      <dsp:nvSpPr>
        <dsp:cNvPr id="0" name=""/>
        <dsp:cNvSpPr/>
      </dsp:nvSpPr>
      <dsp:spPr>
        <a:xfrm>
          <a:off x="417671" y="2493033"/>
          <a:ext cx="728602" cy="728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3B2-D13A-466C-BF9D-D0C24B2703BE}">
      <dsp:nvSpPr>
        <dsp:cNvPr id="0" name=""/>
        <dsp:cNvSpPr/>
      </dsp:nvSpPr>
      <dsp:spPr>
        <a:xfrm>
          <a:off x="1189990" y="2493033"/>
          <a:ext cx="7120811" cy="7286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Correlation relationships among input variables</a:t>
          </a:r>
          <a:endParaRPr lang="zh-CN" altLang="en-US" sz="2200" kern="1200" dirty="0"/>
        </a:p>
      </dsp:txBody>
      <dsp:txXfrm>
        <a:off x="1225564" y="2528607"/>
        <a:ext cx="7049663" cy="6574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07E1B-ECD1-4528-879E-33024844A194}">
      <dsp:nvSpPr>
        <dsp:cNvPr id="0" name=""/>
        <dsp:cNvSpPr/>
      </dsp:nvSpPr>
      <dsp:spPr>
        <a:xfrm>
          <a:off x="0" y="0"/>
          <a:ext cx="7406022" cy="102143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Debugging Kriging Algorithm</a:t>
          </a:r>
          <a:endParaRPr lang="zh-CN" altLang="en-US" sz="2600" kern="1200" dirty="0"/>
        </a:p>
      </dsp:txBody>
      <dsp:txXfrm>
        <a:off x="29917" y="29917"/>
        <a:ext cx="6303814" cy="961600"/>
      </dsp:txXfrm>
    </dsp:sp>
    <dsp:sp modelId="{762AE0D6-F7C7-46A6-82B1-2E9D8065FFE5}">
      <dsp:nvSpPr>
        <dsp:cNvPr id="0" name=""/>
        <dsp:cNvSpPr/>
      </dsp:nvSpPr>
      <dsp:spPr>
        <a:xfrm>
          <a:off x="653472" y="1191673"/>
          <a:ext cx="7406022" cy="102143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Debugging Kriging-HDMR</a:t>
          </a:r>
          <a:endParaRPr lang="zh-CN" altLang="en-US" sz="2600" kern="1200" dirty="0"/>
        </a:p>
      </dsp:txBody>
      <dsp:txXfrm>
        <a:off x="683389" y="1221590"/>
        <a:ext cx="6028783" cy="961600"/>
      </dsp:txXfrm>
    </dsp:sp>
    <dsp:sp modelId="{A0ABC160-C98A-47A1-A74D-82F3330E78DE}">
      <dsp:nvSpPr>
        <dsp:cNvPr id="0" name=""/>
        <dsp:cNvSpPr/>
      </dsp:nvSpPr>
      <dsp:spPr>
        <a:xfrm>
          <a:off x="1306945" y="2383347"/>
          <a:ext cx="7406022" cy="102143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Sensitivity Analysis </a:t>
          </a:r>
          <a:r>
            <a:rPr lang="zh-CN" altLang="en-US" sz="2600" kern="1200" dirty="0"/>
            <a:t>，</a:t>
          </a:r>
          <a:r>
            <a:rPr lang="en-US" altLang="zh-CN" sz="2600" kern="1200" dirty="0"/>
            <a:t>goal ,review work has already been achieved, last week , plan</a:t>
          </a:r>
          <a:endParaRPr lang="zh-CN" altLang="en-US" sz="2600" kern="1200" dirty="0"/>
        </a:p>
      </dsp:txBody>
      <dsp:txXfrm>
        <a:off x="1336862" y="2413264"/>
        <a:ext cx="6028783" cy="961600"/>
      </dsp:txXfrm>
    </dsp:sp>
    <dsp:sp modelId="{5FCEB145-FF13-4198-9142-6364714353F5}">
      <dsp:nvSpPr>
        <dsp:cNvPr id="0" name=""/>
        <dsp:cNvSpPr/>
      </dsp:nvSpPr>
      <dsp:spPr>
        <a:xfrm>
          <a:off x="6742090" y="774587"/>
          <a:ext cx="663932" cy="66393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6891475" y="774587"/>
        <a:ext cx="365162" cy="499609"/>
      </dsp:txXfrm>
    </dsp:sp>
    <dsp:sp modelId="{B9C5C32D-8198-45BB-9A6D-02D86713D1E6}">
      <dsp:nvSpPr>
        <dsp:cNvPr id="0" name=""/>
        <dsp:cNvSpPr/>
      </dsp:nvSpPr>
      <dsp:spPr>
        <a:xfrm>
          <a:off x="7395562" y="1959452"/>
          <a:ext cx="663932" cy="66393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7544947" y="1959452"/>
        <a:ext cx="365162" cy="499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72F9C-F505-4999-8C87-212C168B5106}">
      <dsp:nvSpPr>
        <dsp:cNvPr id="0" name=""/>
        <dsp:cNvSpPr/>
      </dsp:nvSpPr>
      <dsp:spPr>
        <a:xfrm>
          <a:off x="1403" y="2661"/>
          <a:ext cx="8678979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EB80A"/>
            </a:buClr>
            <a:buSzPct val="60000"/>
            <a:buNone/>
          </a:pPr>
          <a:r>
            <a:rPr lang="en-US" altLang="zh-CN" sz="5500" kern="1200" dirty="0">
              <a:ea typeface="宋体" pitchFamily="2" charset="-122"/>
            </a:rPr>
            <a:t>Solutions for HEB problems</a:t>
          </a:r>
          <a:endParaRPr lang="zh-CN" altLang="en-US" sz="5500" kern="1200" dirty="0"/>
        </a:p>
      </dsp:txBody>
      <dsp:txXfrm>
        <a:off x="36185" y="37443"/>
        <a:ext cx="8609415" cy="1117969"/>
      </dsp:txXfrm>
    </dsp:sp>
    <dsp:sp modelId="{BEDB3B0E-8408-42C0-BA3E-83F41944D1DC}">
      <dsp:nvSpPr>
        <dsp:cNvPr id="0" name=""/>
        <dsp:cNvSpPr/>
      </dsp:nvSpPr>
      <dsp:spPr>
        <a:xfrm>
          <a:off x="1403" y="1339514"/>
          <a:ext cx="2041152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Projection pursuit regression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36185" y="1374296"/>
        <a:ext cx="1971588" cy="1117969"/>
      </dsp:txXfrm>
    </dsp:sp>
    <dsp:sp modelId="{BB545D76-7FD3-4124-A159-E642CC3B5E6A}">
      <dsp:nvSpPr>
        <dsp:cNvPr id="0" name=""/>
        <dsp:cNvSpPr/>
      </dsp:nvSpPr>
      <dsp:spPr>
        <a:xfrm>
          <a:off x="1403" y="2676368"/>
          <a:ext cx="2041152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tx1"/>
              </a:solidFill>
            </a:rPr>
            <a:t>d</a:t>
          </a:r>
          <a14:m xmlns:a14="http://schemas.microsoft.com/office/drawing/2010/main">
            <m:oMath xmlns:m="http://schemas.openxmlformats.org/officeDocument/2006/math">
              <m:r>
                <a:rPr lang="en-US" altLang="en-US" sz="200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</m:oMath>
          </a14:m>
          <a:r>
            <a:rPr lang="en-US" altLang="en-US" sz="2000" kern="1200" dirty="0">
              <a:solidFill>
                <a:schemeClr val="tx1"/>
              </a:solidFill>
            </a:rPr>
            <a:t>50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36185" y="2711150"/>
        <a:ext cx="1971588" cy="1117969"/>
      </dsp:txXfrm>
    </dsp:sp>
    <dsp:sp modelId="{71A4949B-91D2-48BF-838F-E0E30787D4DD}">
      <dsp:nvSpPr>
        <dsp:cNvPr id="0" name=""/>
        <dsp:cNvSpPr/>
      </dsp:nvSpPr>
      <dsp:spPr>
        <a:xfrm>
          <a:off x="2214012" y="1339514"/>
          <a:ext cx="2041152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Multivariate adaptive regression splines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2248794" y="1374296"/>
        <a:ext cx="1971588" cy="1117969"/>
      </dsp:txXfrm>
    </dsp:sp>
    <dsp:sp modelId="{91FCC82D-15A3-4CE3-B84E-BF405067D7F5}">
      <dsp:nvSpPr>
        <dsp:cNvPr id="0" name=""/>
        <dsp:cNvSpPr/>
      </dsp:nvSpPr>
      <dsp:spPr>
        <a:xfrm>
          <a:off x="2214012" y="2676368"/>
          <a:ext cx="2041152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tx1"/>
              </a:solidFill>
            </a:rPr>
            <a:t>53</a:t>
          </a:r>
          <a14:m xmlns:a14="http://schemas.microsoft.com/office/drawing/2010/main">
            <m:oMath xmlns:m="http://schemas.openxmlformats.org/officeDocument/2006/math">
              <m:r>
                <a:rPr lang="en-US" altLang="en-US" sz="200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</m:oMath>
          </a14:m>
          <a:r>
            <a:rPr lang="en-US" altLang="en-US" sz="2000" kern="1200" dirty="0">
              <a:solidFill>
                <a:schemeClr val="tx1"/>
              </a:solidFill>
            </a:rPr>
            <a:t>d</a:t>
          </a:r>
          <a14:m xmlns:a14="http://schemas.microsoft.com/office/drawing/2010/main">
            <m:oMath xmlns:m="http://schemas.openxmlformats.org/officeDocument/2006/math">
              <m:r>
                <a:rPr lang="en-US" altLang="en-US" sz="200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altLang="en-US" sz="2000" b="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70</m:t>
              </m:r>
            </m:oMath>
          </a14:m>
          <a:endParaRPr lang="zh-CN" altLang="en-US" sz="2000" kern="1200" dirty="0">
            <a:solidFill>
              <a:schemeClr val="tx1"/>
            </a:solidFill>
          </a:endParaRPr>
        </a:p>
      </dsp:txBody>
      <dsp:txXfrm>
        <a:off x="2248794" y="2711150"/>
        <a:ext cx="1971588" cy="1117969"/>
      </dsp:txXfrm>
    </dsp:sp>
    <dsp:sp modelId="{6EEC767E-9FF6-48B0-AD42-C084FB200689}">
      <dsp:nvSpPr>
        <dsp:cNvPr id="0" name=""/>
        <dsp:cNvSpPr/>
      </dsp:nvSpPr>
      <dsp:spPr>
        <a:xfrm>
          <a:off x="4426621" y="1339514"/>
          <a:ext cx="2041152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RBF-HDMR</a:t>
          </a:r>
          <a:endParaRPr lang="zh-CN" altLang="en-US" sz="2000" kern="1200" dirty="0"/>
        </a:p>
      </dsp:txBody>
      <dsp:txXfrm>
        <a:off x="4461403" y="1374296"/>
        <a:ext cx="1971588" cy="1117969"/>
      </dsp:txXfrm>
    </dsp:sp>
    <dsp:sp modelId="{B7C67E99-4A13-4B1D-B63D-357432C2211B}">
      <dsp:nvSpPr>
        <dsp:cNvPr id="0" name=""/>
        <dsp:cNvSpPr/>
      </dsp:nvSpPr>
      <dsp:spPr>
        <a:xfrm>
          <a:off x="4426621" y="2676368"/>
          <a:ext cx="2041152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Efficient solution</a:t>
          </a:r>
          <a:endParaRPr lang="zh-CN" altLang="en-US" sz="2000" kern="1200" dirty="0"/>
        </a:p>
      </dsp:txBody>
      <dsp:txXfrm>
        <a:off x="4461403" y="2711150"/>
        <a:ext cx="1971588" cy="1117969"/>
      </dsp:txXfrm>
    </dsp:sp>
    <dsp:sp modelId="{FA1B6485-13E1-4EC9-B980-944D1F0DAE80}">
      <dsp:nvSpPr>
        <dsp:cNvPr id="0" name=""/>
        <dsp:cNvSpPr/>
      </dsp:nvSpPr>
      <dsp:spPr>
        <a:xfrm>
          <a:off x="6639230" y="1339514"/>
          <a:ext cx="2041152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Kriging-HDMR</a:t>
          </a:r>
          <a:endParaRPr lang="zh-CN" altLang="en-US" sz="2000" kern="1200" dirty="0"/>
        </a:p>
      </dsp:txBody>
      <dsp:txXfrm>
        <a:off x="6674012" y="1374296"/>
        <a:ext cx="1971588" cy="1117969"/>
      </dsp:txXfrm>
    </dsp:sp>
    <dsp:sp modelId="{DDD82CE2-E01B-4800-A9CB-17725A0B64D5}">
      <dsp:nvSpPr>
        <dsp:cNvPr id="0" name=""/>
        <dsp:cNvSpPr/>
      </dsp:nvSpPr>
      <dsp:spPr>
        <a:xfrm>
          <a:off x="6639230" y="2676368"/>
          <a:ext cx="2041152" cy="1187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Reasonable mathematical meaning</a:t>
          </a:r>
          <a:endParaRPr lang="zh-CN" altLang="en-US" sz="2000" kern="1200" dirty="0"/>
        </a:p>
      </dsp:txBody>
      <dsp:txXfrm>
        <a:off x="6674012" y="2711150"/>
        <a:ext cx="1971588" cy="1117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A35A2-F00D-4245-AADB-50DAB566B714}">
      <dsp:nvSpPr>
        <dsp:cNvPr id="0" name=""/>
        <dsp:cNvSpPr/>
      </dsp:nvSpPr>
      <dsp:spPr>
        <a:xfrm>
          <a:off x="3545" y="1668"/>
          <a:ext cx="8825759" cy="1431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Sampling method</a:t>
          </a:r>
          <a:endParaRPr lang="zh-CN" altLang="en-US" sz="6500" kern="1200" dirty="0"/>
        </a:p>
      </dsp:txBody>
      <dsp:txXfrm>
        <a:off x="45484" y="43607"/>
        <a:ext cx="8741881" cy="1348040"/>
      </dsp:txXfrm>
    </dsp:sp>
    <dsp:sp modelId="{FF4C50E6-7F5B-47D2-A614-A1EBAD089DB2}">
      <dsp:nvSpPr>
        <dsp:cNvPr id="0" name=""/>
        <dsp:cNvSpPr/>
      </dsp:nvSpPr>
      <dsp:spPr>
        <a:xfrm>
          <a:off x="3545" y="1736941"/>
          <a:ext cx="1654002" cy="2757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tx1"/>
              </a:solidFill>
            </a:rPr>
            <a:t>Sequential exploratory experiment design(SEED)</a:t>
          </a:r>
        </a:p>
      </dsp:txBody>
      <dsp:txXfrm>
        <a:off x="51989" y="1785385"/>
        <a:ext cx="1557114" cy="2660301"/>
      </dsp:txXfrm>
    </dsp:sp>
    <dsp:sp modelId="{CC442509-81E2-4C74-B6C7-25C4CF22CEAB}">
      <dsp:nvSpPr>
        <dsp:cNvPr id="0" name=""/>
        <dsp:cNvSpPr/>
      </dsp:nvSpPr>
      <dsp:spPr>
        <a:xfrm>
          <a:off x="1796484" y="1736941"/>
          <a:ext cx="1654002" cy="2757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tx1"/>
              </a:solidFill>
            </a:rPr>
            <a:t>Stochastic evolution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1844928" y="1785385"/>
        <a:ext cx="1557114" cy="2660301"/>
      </dsp:txXfrm>
    </dsp:sp>
    <dsp:sp modelId="{434C915C-2FAB-4E2A-BC79-AB05402FB1D0}">
      <dsp:nvSpPr>
        <dsp:cNvPr id="0" name=""/>
        <dsp:cNvSpPr/>
      </dsp:nvSpPr>
      <dsp:spPr>
        <a:xfrm>
          <a:off x="3589423" y="1728200"/>
          <a:ext cx="1654002" cy="2757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tx1"/>
              </a:solidFill>
            </a:rPr>
            <a:t>Bayesian method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3637867" y="1776644"/>
        <a:ext cx="1557114" cy="2660301"/>
      </dsp:txXfrm>
    </dsp:sp>
    <dsp:sp modelId="{08E2C97A-33A5-43EF-A1F5-8E178733DD96}">
      <dsp:nvSpPr>
        <dsp:cNvPr id="0" name=""/>
        <dsp:cNvSpPr/>
      </dsp:nvSpPr>
      <dsp:spPr>
        <a:xfrm>
          <a:off x="5382362" y="1736941"/>
          <a:ext cx="1654002" cy="2757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tx1"/>
              </a:solidFill>
            </a:rPr>
            <a:t>Inheritable Latin hypercube design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5430806" y="1785385"/>
        <a:ext cx="1557114" cy="2660301"/>
      </dsp:txXfrm>
    </dsp:sp>
    <dsp:sp modelId="{36BC75BB-199D-469B-B6AD-1358880060E1}">
      <dsp:nvSpPr>
        <dsp:cNvPr id="0" name=""/>
        <dsp:cNvSpPr/>
      </dsp:nvSpPr>
      <dsp:spPr>
        <a:xfrm>
          <a:off x="7175301" y="1736941"/>
          <a:ext cx="1654002" cy="2757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bg1"/>
              </a:solidFill>
            </a:rPr>
            <a:t>an adaptive sampling method</a:t>
          </a:r>
          <a:endParaRPr lang="zh-CN" altLang="en-US" sz="2200" kern="1200" dirty="0">
            <a:solidFill>
              <a:schemeClr val="bg1"/>
            </a:solidFill>
          </a:endParaRPr>
        </a:p>
      </dsp:txBody>
      <dsp:txXfrm>
        <a:off x="7223745" y="1785385"/>
        <a:ext cx="1557114" cy="2660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ABA8C-542B-4DEF-8ECB-5663744C7242}">
      <dsp:nvSpPr>
        <dsp:cNvPr id="0" name=""/>
        <dsp:cNvSpPr/>
      </dsp:nvSpPr>
      <dsp:spPr>
        <a:xfrm rot="10800000">
          <a:off x="1628173" y="0"/>
          <a:ext cx="4928592" cy="49285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0B8D7-A665-4DD4-BAE6-8F113EE8E0FC}">
      <dsp:nvSpPr>
        <dsp:cNvPr id="0" name=""/>
        <dsp:cNvSpPr/>
      </dsp:nvSpPr>
      <dsp:spPr>
        <a:xfrm>
          <a:off x="4199965" y="570705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𝑓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0</m:t>
                    </m:r>
                  </m:sub>
                </m:sSub>
              </m:oMath>
            </m:oMathPara>
          </a14:m>
          <a:endParaRPr lang="zh-CN" altLang="en-US" sz="1400" kern="1200" dirty="0"/>
        </a:p>
      </dsp:txBody>
      <dsp:txXfrm>
        <a:off x="4236180" y="606920"/>
        <a:ext cx="6172510" cy="669446"/>
      </dsp:txXfrm>
    </dsp:sp>
    <dsp:sp modelId="{750819D5-1D51-4C4A-87C0-3C429A59B45E}">
      <dsp:nvSpPr>
        <dsp:cNvPr id="0" name=""/>
        <dsp:cNvSpPr/>
      </dsp:nvSpPr>
      <dsp:spPr>
        <a:xfrm>
          <a:off x="4199965" y="1358667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limLoc m:val="subSup"/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naryPr>
                  <m:sub>
                    <m:r>
                      <m:rPr>
                        <m:brk m:alnAt="25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=1</m:t>
                    </m:r>
                  </m:sub>
                  <m:sup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𝑑</m:t>
                    </m:r>
                  </m:sup>
                  <m:e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e>
                </m:nary>
              </m:oMath>
            </m:oMathPara>
          </a14:m>
          <a:endParaRPr lang="zh-CN" altLang="en-US" sz="1400" kern="1200" dirty="0"/>
        </a:p>
      </dsp:txBody>
      <dsp:txXfrm>
        <a:off x="4236180" y="1394882"/>
        <a:ext cx="6172510" cy="669446"/>
      </dsp:txXfrm>
    </dsp:sp>
    <dsp:sp modelId="{7D8C5BF4-7E81-456C-AC72-5BB1CBBEB700}">
      <dsp:nvSpPr>
        <dsp:cNvPr id="0" name=""/>
        <dsp:cNvSpPr/>
      </dsp:nvSpPr>
      <dsp:spPr>
        <a:xfrm>
          <a:off x="4199965" y="2146628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limLoc m:val="subSup"/>
                    <m:supHide m:val="on"/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naryPr>
                  <m:sub>
                    <m:r>
                      <m:rPr>
                        <m:brk m:alnAt="9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1</m:t>
                    </m:r>
                    <m:r>
                      <a:rPr lang="en-US" altLang="zh-CN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sub>
                  <m:sup/>
                  <m:e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</m:e>
                </m:nary>
              </m:oMath>
            </m:oMathPara>
          </a14:m>
          <a:endParaRPr lang="zh-CN" altLang="en-US" sz="1400" kern="1200" dirty="0"/>
        </a:p>
      </dsp:txBody>
      <dsp:txXfrm>
        <a:off x="4236180" y="2182843"/>
        <a:ext cx="6172510" cy="669446"/>
      </dsp:txXfrm>
    </dsp:sp>
    <dsp:sp modelId="{E1337FA0-8C5B-40CC-96B1-BFA8470106A7}">
      <dsp:nvSpPr>
        <dsp:cNvPr id="0" name=""/>
        <dsp:cNvSpPr/>
      </dsp:nvSpPr>
      <dsp:spPr>
        <a:xfrm>
          <a:off x="4199965" y="2934590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limLoc m:val="subSup"/>
                    <m:supHide m:val="on"/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naryPr>
                  <m:sub>
                    <m:r>
                      <m:rPr>
                        <m:brk m:alnAt="9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1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brk m:alnAt="9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brk m:alnAt="9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m:rPr>
                        <m:brk m:alnAt="9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sub>
                  <m:sup/>
                  <m:e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….</m:t>
                        </m:r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</m:e>
                </m:nary>
              </m:oMath>
            </m:oMathPara>
          </a14:m>
          <a:endParaRPr lang="zh-CN" altLang="en-US" sz="1400" kern="1200" dirty="0"/>
        </a:p>
      </dsp:txBody>
      <dsp:txXfrm>
        <a:off x="4236180" y="2970805"/>
        <a:ext cx="6172510" cy="669446"/>
      </dsp:txXfrm>
    </dsp:sp>
    <dsp:sp modelId="{0EE1C487-6443-44C1-8848-8BE75AF297BE}">
      <dsp:nvSpPr>
        <dsp:cNvPr id="0" name=""/>
        <dsp:cNvSpPr/>
      </dsp:nvSpPr>
      <dsp:spPr>
        <a:xfrm>
          <a:off x="4199965" y="3722551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𝑓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12…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𝑑</m:t>
                    </m:r>
                  </m:sub>
                </m:sSub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(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𝑥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1</m:t>
                    </m:r>
                  </m:sub>
                </m:sSub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,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𝑥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2</m:t>
                    </m:r>
                  </m:sub>
                </m:sSub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,…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𝑥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𝑑</m:t>
                    </m:r>
                  </m:sub>
                </m:sSub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)</m:t>
                </m:r>
              </m:oMath>
            </m:oMathPara>
          </a14:m>
          <a:endParaRPr lang="zh-CN" altLang="en-US" sz="1800" kern="1200" dirty="0"/>
        </a:p>
      </dsp:txBody>
      <dsp:txXfrm>
        <a:off x="4236180" y="3758766"/>
        <a:ext cx="6172510" cy="669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42693-45B3-48EB-A217-EAAAE34BA51E}">
      <dsp:nvSpPr>
        <dsp:cNvPr id="0" name=""/>
        <dsp:cNvSpPr/>
      </dsp:nvSpPr>
      <dsp:spPr>
        <a:xfrm>
          <a:off x="0" y="0"/>
          <a:ext cx="87982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E4E7E-4409-4E46-B672-79147702A07F}">
      <dsp:nvSpPr>
        <dsp:cNvPr id="0" name=""/>
        <dsp:cNvSpPr/>
      </dsp:nvSpPr>
      <dsp:spPr>
        <a:xfrm>
          <a:off x="0" y="0"/>
          <a:ext cx="1759658" cy="2304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>
              <a:latin typeface="Tw Cen MT"/>
              <a:ea typeface="宋体" pitchFamily="2" charset="-122"/>
            </a:rPr>
            <a:t>Premise</a:t>
          </a:r>
          <a:endParaRPr lang="zh-CN" altLang="en-US" sz="3700" kern="1200" dirty="0"/>
        </a:p>
      </dsp:txBody>
      <dsp:txXfrm>
        <a:off x="0" y="0"/>
        <a:ext cx="1759658" cy="2304254"/>
      </dsp:txXfrm>
    </dsp:sp>
    <dsp:sp modelId="{535CB0F1-6081-4502-B665-F0667BDFE517}">
      <dsp:nvSpPr>
        <dsp:cNvPr id="0" name=""/>
        <dsp:cNvSpPr/>
      </dsp:nvSpPr>
      <dsp:spPr>
        <a:xfrm>
          <a:off x="1891632" y="53555"/>
          <a:ext cx="6906659" cy="1071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There exists a unique expansion of HDMR and the full expansion is exact for a high dimensional function</a:t>
          </a:r>
          <a:endParaRPr lang="zh-CN" altLang="en-US" sz="2400" kern="1200" dirty="0"/>
        </a:p>
      </dsp:txBody>
      <dsp:txXfrm>
        <a:off x="1891632" y="53555"/>
        <a:ext cx="6906659" cy="1071118"/>
      </dsp:txXfrm>
    </dsp:sp>
    <dsp:sp modelId="{03C2C68E-FD8C-4FE3-BCAD-CDE5AB9F9F50}">
      <dsp:nvSpPr>
        <dsp:cNvPr id="0" name=""/>
        <dsp:cNvSpPr/>
      </dsp:nvSpPr>
      <dsp:spPr>
        <a:xfrm>
          <a:off x="1759658" y="1124674"/>
          <a:ext cx="70386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400B7-0796-4BE7-9E39-ECE551424C2C}">
      <dsp:nvSpPr>
        <dsp:cNvPr id="0" name=""/>
        <dsp:cNvSpPr/>
      </dsp:nvSpPr>
      <dsp:spPr>
        <a:xfrm>
          <a:off x="1891632" y="1178230"/>
          <a:ext cx="6906659" cy="1071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Only low-order correlations among input variables have a significant impact upon the output</a:t>
          </a:r>
          <a:endParaRPr lang="zh-CN" altLang="en-US" sz="2400" kern="1200" dirty="0"/>
        </a:p>
      </dsp:txBody>
      <dsp:txXfrm>
        <a:off x="1891632" y="1178230"/>
        <a:ext cx="6906659" cy="1071118"/>
      </dsp:txXfrm>
    </dsp:sp>
    <dsp:sp modelId="{A8CD18CD-D69C-4611-BFBE-C5FC7F782297}">
      <dsp:nvSpPr>
        <dsp:cNvPr id="0" name=""/>
        <dsp:cNvSpPr/>
      </dsp:nvSpPr>
      <dsp:spPr>
        <a:xfrm>
          <a:off x="1759658" y="2249348"/>
          <a:ext cx="70386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1F67E-5A16-4D76-A74A-374057C715EA}">
      <dsp:nvSpPr>
        <dsp:cNvPr id="0" name=""/>
        <dsp:cNvSpPr/>
      </dsp:nvSpPr>
      <dsp:spPr>
        <a:xfrm rot="5400000">
          <a:off x="603311" y="1328324"/>
          <a:ext cx="1812474" cy="30159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3D638-4E5B-4C12-8EA8-88382E592B74}">
      <dsp:nvSpPr>
        <dsp:cNvPr id="0" name=""/>
        <dsp:cNvSpPr/>
      </dsp:nvSpPr>
      <dsp:spPr>
        <a:xfrm>
          <a:off x="300764" y="2229434"/>
          <a:ext cx="2722787" cy="238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HDMR</a:t>
          </a:r>
          <a:endParaRPr lang="zh-CN" altLang="en-US" sz="4400" kern="1200" dirty="0"/>
        </a:p>
      </dsp:txBody>
      <dsp:txXfrm>
        <a:off x="300764" y="2229434"/>
        <a:ext cx="2722787" cy="2386682"/>
      </dsp:txXfrm>
    </dsp:sp>
    <dsp:sp modelId="{FCE8084C-D9B3-400D-99CD-D71BE16CDECD}">
      <dsp:nvSpPr>
        <dsp:cNvPr id="0" name=""/>
        <dsp:cNvSpPr/>
      </dsp:nvSpPr>
      <dsp:spPr>
        <a:xfrm>
          <a:off x="2509817" y="1106289"/>
          <a:ext cx="513733" cy="51373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87D0-006B-442A-AAAB-436EACD9B69E}">
      <dsp:nvSpPr>
        <dsp:cNvPr id="0" name=""/>
        <dsp:cNvSpPr/>
      </dsp:nvSpPr>
      <dsp:spPr>
        <a:xfrm rot="5400000">
          <a:off x="3936534" y="503515"/>
          <a:ext cx="1812474" cy="30159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0BEDC-9019-46F7-BE56-EE7EACFF277F}">
      <dsp:nvSpPr>
        <dsp:cNvPr id="0" name=""/>
        <dsp:cNvSpPr/>
      </dsp:nvSpPr>
      <dsp:spPr>
        <a:xfrm>
          <a:off x="3633987" y="1404624"/>
          <a:ext cx="2722787" cy="238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400" kern="1200" dirty="0"/>
            <a:t>ANOVA-HDMR</a:t>
          </a:r>
          <a:endParaRPr lang="zh-CN" altLang="en-US" sz="4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3891A7">
                <a:lumMod val="75000"/>
              </a:srgbClr>
            </a:buClr>
            <a:buSzPct val="60000"/>
            <a:buFont typeface="Wingdings"/>
            <a:buChar char="Ø"/>
          </a:pPr>
          <a:r>
            <a:rPr lang="en-US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宋体" pitchFamily="2" charset="-122"/>
              <a:cs typeface="+mn-cs"/>
            </a:rPr>
            <a:t> </a:t>
          </a:r>
          <a:r>
            <a:rPr lang="en-US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宋体" pitchFamily="2" charset="-122"/>
              <a:cs typeface="+mn-cs"/>
            </a:rPr>
            <a:t>uses integrations to compute the component functions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宋体" pitchFamily="2" charset="-122"/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3891A7">
                <a:lumMod val="75000"/>
              </a:srgbClr>
            </a:buClr>
            <a:buSzPct val="60000"/>
            <a:buFont typeface="Wingdings"/>
            <a:buChar char="Ø"/>
          </a:pPr>
          <a:r>
            <a:rPr lang="en-US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宋体" pitchFamily="2" charset="-122"/>
              <a:cs typeface="+mn-cs"/>
            </a:rPr>
            <a:t> the computational expense is usually high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宋体" pitchFamily="2" charset="-122"/>
            <a:cs typeface="+mn-cs"/>
          </a:endParaRPr>
        </a:p>
      </dsp:txBody>
      <dsp:txXfrm>
        <a:off x="3633987" y="1404624"/>
        <a:ext cx="2722787" cy="2386682"/>
      </dsp:txXfrm>
    </dsp:sp>
    <dsp:sp modelId="{C07F2133-1BF1-4E14-8DD1-599FF40F9948}">
      <dsp:nvSpPr>
        <dsp:cNvPr id="0" name=""/>
        <dsp:cNvSpPr/>
      </dsp:nvSpPr>
      <dsp:spPr>
        <a:xfrm>
          <a:off x="5843041" y="281480"/>
          <a:ext cx="513733" cy="51373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DAF8C-3C86-4654-B969-928AAEDA2220}">
      <dsp:nvSpPr>
        <dsp:cNvPr id="0" name=""/>
        <dsp:cNvSpPr/>
      </dsp:nvSpPr>
      <dsp:spPr>
        <a:xfrm rot="5400000">
          <a:off x="7269758" y="-321294"/>
          <a:ext cx="1812474" cy="30159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8F85C-3F5A-4D9A-AA3C-B58C74CFE3C4}">
      <dsp:nvSpPr>
        <dsp:cNvPr id="0" name=""/>
        <dsp:cNvSpPr/>
      </dsp:nvSpPr>
      <dsp:spPr>
        <a:xfrm>
          <a:off x="6967210" y="579815"/>
          <a:ext cx="2722787" cy="238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CUT-HDMR</a:t>
          </a:r>
          <a:endParaRPr lang="zh-CN" altLang="en-US" sz="4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>
                <a:lumMod val="75000"/>
              </a:schemeClr>
            </a:buClr>
            <a:buSzPct val="60000"/>
            <a:buFont typeface="Wingdings"/>
            <a:buChar char="Ø"/>
          </a:pPr>
          <a:r>
            <a:rPr lang="en-US" altLang="zh-CN" sz="2000" kern="1200" dirty="0">
              <a:latin typeface="Tw Cen MT"/>
              <a:ea typeface="宋体" pitchFamily="2" charset="-122"/>
            </a:rPr>
            <a:t>involves only simple arithmetic computation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>
                <a:lumMod val="75000"/>
              </a:schemeClr>
            </a:buClr>
            <a:buSzPct val="60000"/>
            <a:buFont typeface="Wingdings"/>
            <a:buChar char="Ø"/>
          </a:pPr>
          <a:r>
            <a:rPr lang="en-US" altLang="zh-CN" sz="2000" b="0" i="0" kern="120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rPr>
            <a:t>Prese</a:t>
          </a:r>
          <a:r>
            <a:rPr lang="en-US" altLang="zh-CN" sz="2000" kern="1200" dirty="0">
              <a:latin typeface="Tw Cen MT"/>
              <a:ea typeface="宋体" pitchFamily="2" charset="-122"/>
            </a:rPr>
            <a:t>nts the least costly model with similar accuracy</a:t>
          </a:r>
          <a:endParaRPr lang="zh-CN" altLang="en-US" sz="2000" kern="1200" dirty="0"/>
        </a:p>
      </dsp:txBody>
      <dsp:txXfrm>
        <a:off x="6967210" y="579815"/>
        <a:ext cx="2722787" cy="23866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ABA8C-542B-4DEF-8ECB-5663744C7242}">
      <dsp:nvSpPr>
        <dsp:cNvPr id="0" name=""/>
        <dsp:cNvSpPr/>
      </dsp:nvSpPr>
      <dsp:spPr>
        <a:xfrm rot="10800000">
          <a:off x="1628173" y="0"/>
          <a:ext cx="4928592" cy="49285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0B8D7-A665-4DD4-BAE6-8F113EE8E0FC}">
      <dsp:nvSpPr>
        <dsp:cNvPr id="0" name=""/>
        <dsp:cNvSpPr/>
      </dsp:nvSpPr>
      <dsp:spPr>
        <a:xfrm>
          <a:off x="4199965" y="570705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𝒇</m:t>
                </m:r>
                <m:d>
                  <m:d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e>
                </m:d>
              </m:oMath>
            </m:oMathPara>
          </a14:m>
          <a:endParaRPr lang="zh-CN" altLang="en-US" sz="1400" kern="1200" dirty="0"/>
        </a:p>
      </dsp:txBody>
      <dsp:txXfrm>
        <a:off x="4236180" y="606920"/>
        <a:ext cx="6172510" cy="669446"/>
      </dsp:txXfrm>
    </dsp:sp>
    <dsp:sp modelId="{750819D5-1D51-4C4A-87C0-3C429A59B45E}">
      <dsp:nvSpPr>
        <dsp:cNvPr id="0" name=""/>
        <dsp:cNvSpPr/>
      </dsp:nvSpPr>
      <dsp:spPr>
        <a:xfrm>
          <a:off x="4199965" y="1358667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𝒊</m:t>
                    </m:r>
                  </m:sub>
                </m:sSub>
                <m:d>
                  <m:d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e>
                </m:d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𝒇</m:t>
                </m:r>
                <m:d>
                  <m:d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e>
                </m:d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− </m:t>
                </m:r>
                <m:sSub>
                  <m:sSub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</m:oMath>
            </m:oMathPara>
          </a14:m>
          <a:endParaRPr lang="zh-CN" altLang="en-US" sz="1400" kern="1200" dirty="0"/>
        </a:p>
      </dsp:txBody>
      <dsp:txXfrm>
        <a:off x="4236180" y="1394882"/>
        <a:ext cx="6172510" cy="669446"/>
      </dsp:txXfrm>
    </dsp:sp>
    <dsp:sp modelId="{7D8C5BF4-7E81-456C-AC72-5BB1CBBEB700}">
      <dsp:nvSpPr>
        <dsp:cNvPr id="0" name=""/>
        <dsp:cNvSpPr/>
      </dsp:nvSpPr>
      <dsp:spPr>
        <a:xfrm>
          <a:off x="4199965" y="2146628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𝒊𝒋</m:t>
                    </m:r>
                  </m:sub>
                </m:sSub>
                <m:d>
                  <m:d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e>
                </m:d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𝒇</m:t>
                </m:r>
                <m:d>
                  <m:d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𝒊𝒋</m:t>
                        </m:r>
                      </m:sup>
                    </m:sSubSup>
                  </m:e>
                </m:d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− </m:t>
                </m:r>
                <m:sSub>
                  <m:sSub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𝒊</m:t>
                    </m:r>
                  </m:sub>
                </m:sSub>
                <m:d>
                  <m:d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e>
                </m:d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−</m:t>
                </m:r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𝒇</m:t>
                </m:r>
                <m:d>
                  <m:d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kern="12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e>
                </m:d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en-US" altLang="zh-CN" sz="18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</m:oMath>
            </m:oMathPara>
          </a14:m>
          <a:endParaRPr lang="zh-CN" altLang="en-US" sz="1400" kern="1200" dirty="0"/>
        </a:p>
      </dsp:txBody>
      <dsp:txXfrm>
        <a:off x="4236180" y="2182843"/>
        <a:ext cx="6172510" cy="669446"/>
      </dsp:txXfrm>
    </dsp:sp>
    <dsp:sp modelId="{E1337FA0-8C5B-40CC-96B1-BFA8470106A7}">
      <dsp:nvSpPr>
        <dsp:cNvPr id="0" name=""/>
        <dsp:cNvSpPr/>
      </dsp:nvSpPr>
      <dsp:spPr>
        <a:xfrm>
          <a:off x="4199965" y="2934590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𝒊𝒋𝒌</m:t>
                    </m:r>
                  </m:sub>
                </m:sSub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𝒇</m:t>
                </m:r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p>
                    </m:sSubSup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𝒊𝒋</m:t>
                    </m:r>
                  </m:sub>
                </m:sSub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𝒋𝒌</m:t>
                    </m:r>
                  </m:sub>
                </m:sSub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𝒌𝒊</m:t>
                    </m:r>
                  </m:sub>
                </m:sSub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− </m:t>
                </m:r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𝒊</m:t>
                    </m:r>
                  </m:sub>
                </m:sSub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−</m:t>
                </m:r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𝒇</m:t>
                </m:r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 − </m:t>
                </m:r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𝒌</m:t>
                    </m:r>
                  </m:sub>
                </m:sSub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</m:oMath>
            </m:oMathPara>
          </a14:m>
          <a:endParaRPr lang="zh-CN" altLang="en-US" sz="1400" kern="1200" dirty="0"/>
        </a:p>
      </dsp:txBody>
      <dsp:txXfrm>
        <a:off x="4236180" y="2970805"/>
        <a:ext cx="6172510" cy="669446"/>
      </dsp:txXfrm>
    </dsp:sp>
    <dsp:sp modelId="{0EE1C487-6443-44C1-8848-8BE75AF297BE}">
      <dsp:nvSpPr>
        <dsp:cNvPr id="0" name=""/>
        <dsp:cNvSpPr/>
      </dsp:nvSpPr>
      <dsp:spPr>
        <a:xfrm>
          <a:off x="4199965" y="3722551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𝒅</m:t>
                    </m:r>
                  </m:sub>
                </m:sSub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𝒇</m:t>
                </m:r>
                <m:d>
                  <m:d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𝒙</m:t>
                    </m:r>
                  </m:e>
                </m:d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𝒇</m:t>
                    </m:r>
                  </m:e>
                  <m:sub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 − </m:t>
                </m:r>
                <m:nary>
                  <m:naryPr>
                    <m:chr m:val="∑"/>
                    <m:limLoc m:val="subSup"/>
                    <m:supHide m:val="on"/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9"/>
                      </m:rP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𝒊</m:t>
                    </m:r>
                  </m:sub>
                  <m:sup/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e>
                </m:nary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 − </m:t>
                </m:r>
                <m:nary>
                  <m:naryPr>
                    <m:chr m:val="∑"/>
                    <m:limLoc m:val="subSup"/>
                    <m:supHide m:val="on"/>
                    <m:ctrlPr>
                      <a:rPr lang="en-US" altLang="zh-CN" sz="1400" b="1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9"/>
                      </m:rP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400" b="1" i="1" kern="1200" smtClean="0">
                        <a:latin typeface="Cambria Math" panose="02040503050406030204" pitchFamily="18" charset="0"/>
                      </a:rPr>
                      <m:t>𝒋</m:t>
                    </m:r>
                  </m:sub>
                  <m:sup/>
                  <m:e>
                    <m:sSub>
                      <m:sSub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400" b="1" i="1" kern="120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b="1" i="1" kern="120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e>
                </m:nary>
                <m:r>
                  <a:rPr lang="en-US" altLang="zh-CN" sz="1400" b="1" i="1" kern="1200" smtClean="0">
                    <a:latin typeface="Cambria Math" panose="02040503050406030204" pitchFamily="18" charset="0"/>
                  </a:rPr>
                  <m:t> − …</m:t>
                </m:r>
              </m:oMath>
            </m:oMathPara>
          </a14:m>
          <a:endParaRPr lang="zh-CN" altLang="en-US" sz="1400" kern="1200" dirty="0"/>
        </a:p>
      </dsp:txBody>
      <dsp:txXfrm>
        <a:off x="4236180" y="3758766"/>
        <a:ext cx="6172510" cy="6694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65820-98E2-4796-A225-477483FB2CFF}">
      <dsp:nvSpPr>
        <dsp:cNvPr id="0" name=""/>
        <dsp:cNvSpPr/>
      </dsp:nvSpPr>
      <dsp:spPr>
        <a:xfrm>
          <a:off x="2144503" y="1790003"/>
          <a:ext cx="2187782" cy="218778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choose a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p-norm basis function</a:t>
          </a:r>
          <a:endParaRPr lang="zh-CN" altLang="en-US" sz="1900" kern="1200" dirty="0"/>
        </a:p>
      </dsp:txBody>
      <dsp:txXfrm>
        <a:off x="2584345" y="2302480"/>
        <a:ext cx="1308098" cy="1124566"/>
      </dsp:txXfrm>
    </dsp:sp>
    <dsp:sp modelId="{1A7E3996-B8F9-4427-8784-39AE5356E9BC}">
      <dsp:nvSpPr>
        <dsp:cNvPr id="0" name=""/>
        <dsp:cNvSpPr/>
      </dsp:nvSpPr>
      <dsp:spPr>
        <a:xfrm>
          <a:off x="1342876" y="628824"/>
          <a:ext cx="1591114" cy="159111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a radial basis function </a:t>
          </a:r>
          <a14:m xmlns:a14="http://schemas.microsoft.com/office/drawing/2010/main">
            <m:oMath xmlns:m="http://schemas.openxmlformats.org/officeDocument/2006/math">
              <m:r>
                <a:rPr lang="en-US" altLang="en-US" sz="18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𝜑</m:t>
              </m:r>
            </m:oMath>
          </a14:m>
          <a:endParaRPr lang="zh-CN" altLang="en-US" sz="1800" kern="1200" dirty="0"/>
        </a:p>
      </dsp:txBody>
      <dsp:txXfrm>
        <a:off x="1743444" y="1031813"/>
        <a:ext cx="789978" cy="785136"/>
      </dsp:txXfrm>
    </dsp:sp>
    <dsp:sp modelId="{128ABA5E-3607-4E6E-86D6-95C92E2AA5BE}">
      <dsp:nvSpPr>
        <dsp:cNvPr id="0" name=""/>
        <dsp:cNvSpPr/>
      </dsp:nvSpPr>
      <dsp:spPr>
        <a:xfrm>
          <a:off x="2109369" y="1522087"/>
          <a:ext cx="2690972" cy="2690972"/>
        </a:xfrm>
        <a:prstGeom prst="circularArrow">
          <a:avLst>
            <a:gd name="adj1" fmla="val 4878"/>
            <a:gd name="adj2" fmla="val 312630"/>
            <a:gd name="adj3" fmla="val 3126430"/>
            <a:gd name="adj4" fmla="val 15243545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94844-419A-40C4-B14F-7AB5708E3304}">
      <dsp:nvSpPr>
        <dsp:cNvPr id="0" name=""/>
        <dsp:cNvSpPr/>
      </dsp:nvSpPr>
      <dsp:spPr>
        <a:xfrm>
          <a:off x="1028706" y="145078"/>
          <a:ext cx="2034637" cy="20346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ABA8C-542B-4DEF-8ECB-5663744C7242}">
      <dsp:nvSpPr>
        <dsp:cNvPr id="0" name=""/>
        <dsp:cNvSpPr/>
      </dsp:nvSpPr>
      <dsp:spPr>
        <a:xfrm rot="10800000">
          <a:off x="1628173" y="0"/>
          <a:ext cx="4928592" cy="49285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0B8D7-A665-4DD4-BAE6-8F113EE8E0FC}">
      <dsp:nvSpPr>
        <dsp:cNvPr id="0" name=""/>
        <dsp:cNvSpPr/>
      </dsp:nvSpPr>
      <dsp:spPr>
        <a:xfrm>
          <a:off x="4199965" y="570705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𝑓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0</m:t>
                    </m:r>
                  </m:sub>
                </m:sSub>
              </m:oMath>
            </m:oMathPara>
          </a14:m>
          <a:endParaRPr lang="zh-CN" altLang="en-US" sz="1400" kern="1200" dirty="0"/>
        </a:p>
      </dsp:txBody>
      <dsp:txXfrm>
        <a:off x="4236180" y="606920"/>
        <a:ext cx="6172510" cy="669446"/>
      </dsp:txXfrm>
    </dsp:sp>
    <dsp:sp modelId="{750819D5-1D51-4C4A-87C0-3C429A59B45E}">
      <dsp:nvSpPr>
        <dsp:cNvPr id="0" name=""/>
        <dsp:cNvSpPr/>
      </dsp:nvSpPr>
      <dsp:spPr>
        <a:xfrm>
          <a:off x="4199965" y="1358667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limLoc m:val="subSup"/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naryPr>
                  <m:sub>
                    <m:r>
                      <m:rPr>
                        <m:brk m:alnAt="25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=1</m:t>
                    </m:r>
                  </m:sub>
                  <m:sup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𝑑</m:t>
                    </m:r>
                  </m:sup>
                  <m:e>
                    <m:nary>
                      <m:naryPr>
                        <m:chr m:val="∑"/>
                        <m:limLoc m:val="subSup"/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𝑘</m:t>
                        </m:r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|</m:t>
                    </m:r>
                    <m:d>
                      <m:d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−(</m:t>
                    </m:r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p>
                    </m:sSubSup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)|</m:t>
                    </m:r>
                  </m:e>
                </m:nary>
              </m:oMath>
            </m:oMathPara>
          </a14:m>
          <a:endParaRPr lang="zh-CN" altLang="en-US" sz="1400" kern="1200" dirty="0"/>
        </a:p>
      </dsp:txBody>
      <dsp:txXfrm>
        <a:off x="4236180" y="1394882"/>
        <a:ext cx="6172510" cy="669446"/>
      </dsp:txXfrm>
    </dsp:sp>
    <dsp:sp modelId="{7D8C5BF4-7E81-456C-AC72-5BB1CBBEB700}">
      <dsp:nvSpPr>
        <dsp:cNvPr id="0" name=""/>
        <dsp:cNvSpPr/>
      </dsp:nvSpPr>
      <dsp:spPr>
        <a:xfrm>
          <a:off x="4199965" y="2146628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limLoc m:val="subSup"/>
                    <m:supHide m:val="on"/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naryPr>
                  <m:sub>
                    <m:r>
                      <m:rPr>
                        <m:brk m:alnAt="9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1</m:t>
                    </m:r>
                    <m:r>
                      <a:rPr lang="en-US" altLang="zh-CN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sub>
                  <m:sup/>
                  <m:e>
                    <m:nary>
                      <m:naryPr>
                        <m:chr m:val="∑"/>
                        <m:limLoc m:val="subSup"/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𝑘</m:t>
                        </m:r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𝑖𝑗</m:t>
                                </m:r>
                              </m:e>
                              <m:sub>
                                <m:r>
                                  <a:rPr lang="en-US" altLang="zh-CN" sz="1800" b="0" i="1" kern="1200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|</m:t>
                    </m:r>
                    <m:d>
                      <m:d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𝑖𝑗</m:t>
                            </m:r>
                          </m:sup>
                        </m:sSubSup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−(</m:t>
                    </m:r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1800" b="0" i="1" kern="1200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𝑖𝑗</m:t>
                        </m:r>
                      </m:sup>
                    </m:sSubSup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)|</m:t>
                    </m:r>
                  </m:e>
                </m:nary>
              </m:oMath>
            </m:oMathPara>
          </a14:m>
          <a:endParaRPr lang="zh-CN" altLang="en-US" sz="1400" kern="1200" dirty="0"/>
        </a:p>
      </dsp:txBody>
      <dsp:txXfrm>
        <a:off x="4236180" y="2182843"/>
        <a:ext cx="6172510" cy="669446"/>
      </dsp:txXfrm>
    </dsp:sp>
    <dsp:sp modelId="{E1337FA0-8C5B-40CC-96B1-BFA8470106A7}">
      <dsp:nvSpPr>
        <dsp:cNvPr id="0" name=""/>
        <dsp:cNvSpPr/>
      </dsp:nvSpPr>
      <dsp:spPr>
        <a:xfrm>
          <a:off x="4199965" y="2934590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…</m:t>
                </m:r>
              </m:oMath>
            </m:oMathPara>
          </a14:m>
          <a:endParaRPr lang="zh-CN" altLang="en-US" sz="1400" kern="1200" dirty="0"/>
        </a:p>
      </dsp:txBody>
      <dsp:txXfrm>
        <a:off x="4236180" y="2970805"/>
        <a:ext cx="6172510" cy="669446"/>
      </dsp:txXfrm>
    </dsp:sp>
    <dsp:sp modelId="{0EE1C487-6443-44C1-8848-8BE75AF297BE}">
      <dsp:nvSpPr>
        <dsp:cNvPr id="0" name=""/>
        <dsp:cNvSpPr/>
      </dsp:nvSpPr>
      <dsp:spPr>
        <a:xfrm>
          <a:off x="4199965" y="3722551"/>
          <a:ext cx="6244940" cy="741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hr m:val="∑"/>
                    <m:limLoc m:val="subSup"/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naryPr>
                  <m:sub>
                    <m:r>
                      <m:rPr>
                        <m:brk m:alnAt="25"/>
                      </m:r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𝑘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=1</m:t>
                    </m:r>
                  </m:sub>
                  <m:sup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12…</m:t>
                        </m:r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b>
                    </m:sSub>
                  </m:sup>
                  <m:e>
                    <m:sSub>
                      <m:sSub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12…</m:t>
                        </m:r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b>
                    </m:sSub>
                  </m:e>
                </m:nary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|(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𝑥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 − 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𝑥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宋体" pitchFamily="2" charset="-122"/>
                      </a:rPr>
                      <m:t>𝑘</m:t>
                    </m:r>
                  </m:sub>
                </m:sSub>
                <m:r>
                  <a:rPr lang="en-US" altLang="zh-CN" sz="1800" b="0" i="1" kern="1200" smtClean="0">
                    <a:latin typeface="Cambria Math" panose="02040503050406030204" pitchFamily="18" charset="0"/>
                    <a:ea typeface="宋体" pitchFamily="2" charset="-122"/>
                  </a:rPr>
                  <m:t>)|</m:t>
                </m:r>
              </m:oMath>
            </m:oMathPara>
          </a14:m>
          <a:endParaRPr lang="zh-CN" altLang="en-US" sz="1800" kern="1200" dirty="0"/>
        </a:p>
      </dsp:txBody>
      <dsp:txXfrm>
        <a:off x="4236180" y="3758766"/>
        <a:ext cx="6172510" cy="669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10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  <a:p>
            <a:pPr marL="0" algn="l" defTabSz="914400"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11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  <a:p>
            <a:pPr marL="0" algn="l" defTabSz="914400"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6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  <a:p>
            <a:pPr marL="0" algn="l" defTabSz="914400"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255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相关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词汇表。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19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00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相关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词汇表。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有关可选的时间</a:t>
            </a:r>
            <a:r>
              <a:rPr lang="en-US" altLang="zh-CN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目标阶段的日程设计。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6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03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7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37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过程和步骤的列表，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或者带有媒体的演讲幻灯片。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8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9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2/28/2018 12:11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2/28/2018 12:11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2/28/2018 12:11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2/28/2018 12:11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2/28/2018 12:11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2/28/2018 12:11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2/28/2018 12:11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2/28/2018 12:11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2/28/2018 12:11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2/28/2018 12:11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2/28/2018 12:11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2/28/2018 12:11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2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7605;&#35774;\compare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3600" b="0" i="0" dirty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>Weekly Report</a:t>
            </a:r>
            <a:endParaRPr lang="zh-CN" altLang="en-US" sz="36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400" dirty="0" err="1">
                <a:ea typeface="宋体" pitchFamily="2" charset="-122"/>
              </a:rPr>
              <a:t>Chenyang</a:t>
            </a:r>
            <a:r>
              <a:rPr lang="en-US" altLang="zh-CN" sz="2400" dirty="0">
                <a:ea typeface="宋体" pitchFamily="2" charset="-122"/>
              </a:rPr>
              <a:t> Xi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63702" y="-218209"/>
            <a:ext cx="8832850" cy="9906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RBF-HDMR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BEFD23-11A1-4E4E-A703-6CC3DEF41983}"/>
              </a:ext>
            </a:extLst>
          </p:cNvPr>
          <p:cNvCxnSpPr/>
          <p:nvPr/>
        </p:nvCxnSpPr>
        <p:spPr>
          <a:xfrm>
            <a:off x="632520" y="548680"/>
            <a:ext cx="92734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E8C74AF-D13D-4B93-A7DA-E741B251D6C3}"/>
              </a:ext>
            </a:extLst>
          </p:cNvPr>
          <p:cNvSpPr txBox="1"/>
          <p:nvPr/>
        </p:nvSpPr>
        <p:spPr>
          <a:xfrm>
            <a:off x="663702" y="587725"/>
            <a:ext cx="88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Used 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Cut-HDMR functions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3772C54-B3C0-4D25-819B-1282022765CB}"/>
              </a:ext>
            </a:extLst>
          </p:cNvPr>
          <p:cNvGrpSpPr/>
          <p:nvPr/>
        </p:nvGrpSpPr>
        <p:grpSpPr>
          <a:xfrm>
            <a:off x="-951656" y="1672932"/>
            <a:ext cx="10444906" cy="4961826"/>
            <a:chOff x="-951656" y="1672932"/>
            <a:chExt cx="10444906" cy="496182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图示 14">
                  <a:extLst>
                    <a:ext uri="{FF2B5EF4-FFF2-40B4-BE49-F238E27FC236}">
                      <a16:creationId xmlns:a16="http://schemas.microsoft.com/office/drawing/2014/main" id="{29C03E75-BA14-4A36-B6D6-0B2B320B4B2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496445960"/>
                    </p:ext>
                  </p:extLst>
                </p:nvPr>
              </p:nvGraphicFramePr>
              <p:xfrm>
                <a:off x="-951656" y="1706166"/>
                <a:ext cx="10444906" cy="492859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mc:Choice>
          <mc:Fallback xmlns="">
            <p:graphicFrame>
              <p:nvGraphicFramePr>
                <p:cNvPr id="15" name="图示 14">
                  <a:extLst>
                    <a:ext uri="{FF2B5EF4-FFF2-40B4-BE49-F238E27FC236}">
                      <a16:creationId xmlns:a16="http://schemas.microsoft.com/office/drawing/2014/main" id="{29C03E75-BA14-4A36-B6D6-0B2B320B4B2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496445960"/>
                    </p:ext>
                  </p:extLst>
                </p:nvPr>
              </p:nvGraphicFramePr>
              <p:xfrm>
                <a:off x="-951656" y="1706166"/>
                <a:ext cx="10444906" cy="492859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mc:Fallback>
        </mc:AlternateContent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D6CFB21-0886-4A63-849F-809FDB390911}"/>
                </a:ext>
              </a:extLst>
            </p:cNvPr>
            <p:cNvSpPr txBox="1"/>
            <p:nvPr/>
          </p:nvSpPr>
          <p:spPr>
            <a:xfrm>
              <a:off x="1136576" y="1672932"/>
              <a:ext cx="156862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</a:rPr>
                <a:t>f(x)</a:t>
              </a:r>
              <a:endParaRPr lang="zh-CN" altLang="en-US" sz="6600" dirty="0">
                <a:solidFill>
                  <a:schemeClr val="bg1"/>
                </a:solidFill>
              </a:endParaRPr>
            </a:p>
          </p:txBody>
        </p:sp>
        <p:sp>
          <p:nvSpPr>
            <p:cNvPr id="19" name="等号 18">
              <a:extLst>
                <a:ext uri="{FF2B5EF4-FFF2-40B4-BE49-F238E27FC236}">
                  <a16:creationId xmlns:a16="http://schemas.microsoft.com/office/drawing/2014/main" id="{B5C43BF1-9E28-4E23-BCDD-11E78D1AC6EA}"/>
                </a:ext>
              </a:extLst>
            </p:cNvPr>
            <p:cNvSpPr/>
            <p:nvPr/>
          </p:nvSpPr>
          <p:spPr>
            <a:xfrm>
              <a:off x="2309156" y="2060848"/>
              <a:ext cx="792088" cy="542528"/>
            </a:xfrm>
            <a:prstGeom prst="mathEqua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00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Metamodeling Strategies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0D94AF3-8C0C-489D-AEDB-D266023CAC9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3904082"/>
              </p:ext>
            </p:extLst>
          </p:nvPr>
        </p:nvGraphicFramePr>
        <p:xfrm>
          <a:off x="651129" y="2564904"/>
          <a:ext cx="883285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箭头: 下 2">
            <a:extLst>
              <a:ext uri="{FF2B5EF4-FFF2-40B4-BE49-F238E27FC236}">
                <a16:creationId xmlns:a16="http://schemas.microsoft.com/office/drawing/2014/main" id="{9B3AB644-9223-4CF8-90BA-6DEB13DC40B4}"/>
              </a:ext>
            </a:extLst>
          </p:cNvPr>
          <p:cNvSpPr/>
          <p:nvPr/>
        </p:nvSpPr>
        <p:spPr>
          <a:xfrm>
            <a:off x="1352600" y="3356992"/>
            <a:ext cx="432048" cy="64807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Metamodeling Strategies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96A817-83DE-41C6-A2D0-69B278DB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2" y="1772816"/>
            <a:ext cx="883285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5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Performance Validation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C104C96-1324-4951-AC86-01A8F576B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290663"/>
              </p:ext>
            </p:extLst>
          </p:nvPr>
        </p:nvGraphicFramePr>
        <p:xfrm>
          <a:off x="663702" y="1772816"/>
          <a:ext cx="88328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111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32520" y="-228600"/>
            <a:ext cx="8832850" cy="99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3600" dirty="0">
                <a:solidFill>
                  <a:srgbClr val="4F271C"/>
                </a:solidFill>
                <a:ea typeface="宋体" pitchFamily="2" charset="-122"/>
              </a:rPr>
              <a:t>Performance Validation</a:t>
            </a:r>
            <a:endParaRPr lang="zh-CN" altLang="en-US" sz="36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4A8D2951-4985-4C24-B2EC-4C8352EF87ED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164464520"/>
                  </p:ext>
                </p:extLst>
              </p:nvPr>
            </p:nvGraphicFramePr>
            <p:xfrm>
              <a:off x="632520" y="1700808"/>
              <a:ext cx="8832850" cy="47525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4A8D2951-4985-4C24-B2EC-4C8352EF87ED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164464520"/>
                  </p:ext>
                </p:extLst>
              </p:nvPr>
            </p:nvGraphicFramePr>
            <p:xfrm>
              <a:off x="632520" y="1700808"/>
              <a:ext cx="8832850" cy="47525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27474BE-C48D-4AEE-A33E-8C12FCFE8E69}"/>
              </a:ext>
            </a:extLst>
          </p:cNvPr>
          <p:cNvCxnSpPr/>
          <p:nvPr/>
        </p:nvCxnSpPr>
        <p:spPr>
          <a:xfrm>
            <a:off x="632520" y="548680"/>
            <a:ext cx="92734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47482FA-8FE8-4C3B-A428-E18D867D44F4}"/>
              </a:ext>
            </a:extLst>
          </p:cNvPr>
          <p:cNvSpPr txBox="1"/>
          <p:nvPr/>
        </p:nvSpPr>
        <p:spPr>
          <a:xfrm>
            <a:off x="663702" y="587725"/>
            <a:ext cx="883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Performance Metrics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7F198A5-A5C7-4E28-ABB0-CA8D0D7AB16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02752827"/>
              </p:ext>
            </p:extLst>
          </p:nvPr>
        </p:nvGraphicFramePr>
        <p:xfrm>
          <a:off x="1227699" y="2924944"/>
          <a:ext cx="770485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>
                  <a:extLst>
                    <a:ext uri="{9D8B030D-6E8A-4147-A177-3AD203B41FA5}">
                      <a16:colId xmlns:a16="http://schemas.microsoft.com/office/drawing/2014/main" val="2663327595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3753045402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595853748"/>
                    </a:ext>
                  </a:extLst>
                </a:gridCol>
              </a:tblGrid>
              <a:tr h="118813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R_SQUARE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MAAE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RAME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365781"/>
                  </a:ext>
                </a:extLst>
              </a:tr>
              <a:tr h="118813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0.9968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0.1098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0.2003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4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AB5B2C-3949-4B7F-83F6-10D31ECBDA81}"/>
                  </a:ext>
                </a:extLst>
              </p:cNvPr>
              <p:cNvSpPr txBox="1"/>
              <p:nvPr/>
            </p:nvSpPr>
            <p:spPr>
              <a:xfrm>
                <a:off x="633588" y="228600"/>
                <a:ext cx="8135835" cy="86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−4     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0.5 0.5 0.5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AB5B2C-3949-4B7F-83F6-10D31ECBD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88" y="228600"/>
                <a:ext cx="8135835" cy="867545"/>
              </a:xfrm>
              <a:prstGeom prst="rect">
                <a:avLst/>
              </a:prstGeom>
              <a:blipFill>
                <a:blip r:embed="rId2"/>
                <a:stretch>
                  <a:fillRect t="-1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6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E09D7D-86A2-4ED1-8ADE-24C067F5B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" y="2492896"/>
            <a:ext cx="4124011" cy="30963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D6F2FB-E781-498E-8CA4-059CA716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484033"/>
            <a:ext cx="4124011" cy="3096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723205-3A59-4299-8F88-8B40113DF054}"/>
                  </a:ext>
                </a:extLst>
              </p:cNvPr>
              <p:cNvSpPr txBox="1"/>
              <p:nvPr/>
            </p:nvSpPr>
            <p:spPr>
              <a:xfrm>
                <a:off x="2180692" y="1994286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b="1" dirty="0">
                  <a:latin typeface="Calisto MT" panose="0204060305050503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723205-3A59-4299-8F88-8B40113D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692" y="1994286"/>
                <a:ext cx="1440160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7C6C0C0-6140-4C71-B0AC-38D492BA64FA}"/>
                  </a:ext>
                </a:extLst>
              </p:cNvPr>
              <p:cNvSpPr/>
              <p:nvPr/>
            </p:nvSpPr>
            <p:spPr>
              <a:xfrm>
                <a:off x="6674851" y="1982488"/>
                <a:ext cx="13040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7C6C0C0-6140-4C71-B0AC-38D492BA6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851" y="1982488"/>
                <a:ext cx="1304011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67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A160690-0D0C-40DE-91DF-AEB59001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8" y="2348880"/>
            <a:ext cx="4124012" cy="3096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BD99AC-B197-45BD-BE57-5BD63185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75" y="2348879"/>
            <a:ext cx="4047894" cy="3039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C665A-FBE3-4991-BDA0-90E4B88F0012}"/>
                  </a:ext>
                </a:extLst>
              </p:cNvPr>
              <p:cNvSpPr/>
              <p:nvPr/>
            </p:nvSpPr>
            <p:spPr>
              <a:xfrm>
                <a:off x="2238988" y="1889630"/>
                <a:ext cx="13040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C665A-FBE3-4991-BDA0-90E4B88F0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88" y="1889630"/>
                <a:ext cx="1304011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7BBD2E4-B541-4281-BB94-8701C0C66097}"/>
                  </a:ext>
                </a:extLst>
              </p:cNvPr>
              <p:cNvSpPr/>
              <p:nvPr/>
            </p:nvSpPr>
            <p:spPr>
              <a:xfrm>
                <a:off x="6416412" y="1889630"/>
                <a:ext cx="17822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7BBD2E4-B541-4281-BB94-8701C0C66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12" y="1889630"/>
                <a:ext cx="1782219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6A782-417E-4413-B46F-833F49570B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E:\</a:t>
            </a:r>
            <a:r>
              <a:rPr lang="zh-CN" altLang="en-US" dirty="0">
                <a:hlinkClick r:id="rId2" action="ppaction://hlinkfile"/>
              </a:rPr>
              <a:t>毕设</a:t>
            </a:r>
            <a:r>
              <a:rPr lang="en-US" altLang="zh-CN" dirty="0">
                <a:hlinkClick r:id="rId2" action="ppaction://hlinkfile"/>
              </a:rPr>
              <a:t>\compare.pdf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3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Main Features of RBF-HDMR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3925B8D-561B-4032-93B3-1AC78F19A97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0412077"/>
              </p:ext>
            </p:extLst>
          </p:nvPr>
        </p:nvGraphicFramePr>
        <p:xfrm>
          <a:off x="663702" y="2348880"/>
          <a:ext cx="8728473" cy="3222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7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Research objective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826063E-112A-41FC-A58C-0A693EF51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949424"/>
              </p:ext>
            </p:extLst>
          </p:nvPr>
        </p:nvGraphicFramePr>
        <p:xfrm>
          <a:off x="663702" y="2708921"/>
          <a:ext cx="883285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C54E08B-EB82-4DF0-93AE-5CA8C0E2C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692533"/>
            <a:ext cx="508044" cy="5080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F8673F-2DCF-4031-8659-847955C2B1B1}"/>
              </a:ext>
            </a:extLst>
          </p:cNvPr>
          <p:cNvSpPr txBox="1"/>
          <p:nvPr/>
        </p:nvSpPr>
        <p:spPr>
          <a:xfrm>
            <a:off x="1047679" y="1738912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Lack of a practical method to deal with HEB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8F707C0-1EE5-4DB9-8CF9-3AD51773A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031839"/>
              </p:ext>
            </p:extLst>
          </p:nvPr>
        </p:nvGraphicFramePr>
        <p:xfrm>
          <a:off x="789458" y="3068960"/>
          <a:ext cx="8712968" cy="340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8B7E08A6-8FFA-493D-ACE8-CD02E265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WORK PLAN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8146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63702" y="171450"/>
            <a:ext cx="8832850" cy="9906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Work achieved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1B44D16B-FCF1-437F-81B4-6A519F49C4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4562813"/>
                  </p:ext>
                </p:extLst>
              </p:nvPr>
            </p:nvGraphicFramePr>
            <p:xfrm>
              <a:off x="663702" y="2226733"/>
              <a:ext cx="8681786" cy="38665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1B44D16B-FCF1-437F-81B4-6A519F49C4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4562813"/>
                  </p:ext>
                </p:extLst>
              </p:nvPr>
            </p:nvGraphicFramePr>
            <p:xfrm>
              <a:off x="663702" y="2226733"/>
              <a:ext cx="8681786" cy="38665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4400" b="0" i="0" dirty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Work I’ve </a:t>
            </a:r>
            <a:r>
              <a:rPr lang="en-US" altLang="zh-CN" sz="4400" b="0" i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done last week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4DC388F-075B-449D-82E7-2B8CE682AFD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1238741"/>
              </p:ext>
            </p:extLst>
          </p:nvPr>
        </p:nvGraphicFramePr>
        <p:xfrm>
          <a:off x="663702" y="1916832"/>
          <a:ext cx="883285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47D265A8-6AD7-4542-8FF9-1B226032423E}"/>
              </a:ext>
            </a:extLst>
          </p:cNvPr>
          <p:cNvSpPr txBox="1"/>
          <p:nvPr/>
        </p:nvSpPr>
        <p:spPr>
          <a:xfrm>
            <a:off x="1136576" y="1672932"/>
            <a:ext cx="1568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f(x)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6" name="等号 15">
            <a:extLst>
              <a:ext uri="{FF2B5EF4-FFF2-40B4-BE49-F238E27FC236}">
                <a16:creationId xmlns:a16="http://schemas.microsoft.com/office/drawing/2014/main" id="{DA48EA49-19A0-45A1-B864-9B3BFF6C74BD}"/>
              </a:ext>
            </a:extLst>
          </p:cNvPr>
          <p:cNvSpPr/>
          <p:nvPr/>
        </p:nvSpPr>
        <p:spPr>
          <a:xfrm>
            <a:off x="2309156" y="2060848"/>
            <a:ext cx="792088" cy="542528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Plan for next week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C95821-9BC7-4C98-8F07-EDFE71AC73A7}"/>
              </a:ext>
            </a:extLst>
          </p:cNvPr>
          <p:cNvGrpSpPr/>
          <p:nvPr/>
        </p:nvGrpSpPr>
        <p:grpSpPr>
          <a:xfrm>
            <a:off x="-951656" y="1706166"/>
            <a:ext cx="10444906" cy="4928592"/>
            <a:chOff x="-951656" y="1706166"/>
            <a:chExt cx="10444906" cy="492859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图示 6">
                  <a:extLst>
                    <a:ext uri="{FF2B5EF4-FFF2-40B4-BE49-F238E27FC236}">
                      <a16:creationId xmlns:a16="http://schemas.microsoft.com/office/drawing/2014/main" id="{8BEA3EBE-D2E2-4413-B936-90C3B2A8DB7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64484570"/>
                    </p:ext>
                  </p:extLst>
                </p:nvPr>
              </p:nvGraphicFramePr>
              <p:xfrm>
                <a:off x="-951656" y="1706166"/>
                <a:ext cx="10444906" cy="492859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mc:Choice>
          <mc:Fallback xmlns="">
            <p:graphicFrame>
              <p:nvGraphicFramePr>
                <p:cNvPr id="7" name="图示 6">
                  <a:extLst>
                    <a:ext uri="{FF2B5EF4-FFF2-40B4-BE49-F238E27FC236}">
                      <a16:creationId xmlns:a16="http://schemas.microsoft.com/office/drawing/2014/main" id="{8BEA3EBE-D2E2-4413-B936-90C3B2A8DB7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64484570"/>
                    </p:ext>
                  </p:extLst>
                </p:nvPr>
              </p:nvGraphicFramePr>
              <p:xfrm>
                <a:off x="-951656" y="1706166"/>
                <a:ext cx="10444906" cy="492859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mc:Fallback>
        </mc:AlternateContent>
        <p:sp>
          <p:nvSpPr>
            <p:cNvPr id="11" name="加号 10">
              <a:extLst>
                <a:ext uri="{FF2B5EF4-FFF2-40B4-BE49-F238E27FC236}">
                  <a16:creationId xmlns:a16="http://schemas.microsoft.com/office/drawing/2014/main" id="{57D6DA4E-A719-4C99-9374-C898428A72BB}"/>
                </a:ext>
              </a:extLst>
            </p:cNvPr>
            <p:cNvSpPr/>
            <p:nvPr/>
          </p:nvSpPr>
          <p:spPr>
            <a:xfrm>
              <a:off x="4027770" y="2780928"/>
              <a:ext cx="486054" cy="43204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加号 11">
              <a:extLst>
                <a:ext uri="{FF2B5EF4-FFF2-40B4-BE49-F238E27FC236}">
                  <a16:creationId xmlns:a16="http://schemas.microsoft.com/office/drawing/2014/main" id="{2FDB9462-4A16-458A-9582-D99751A6B3A6}"/>
                </a:ext>
              </a:extLst>
            </p:cNvPr>
            <p:cNvSpPr/>
            <p:nvPr/>
          </p:nvSpPr>
          <p:spPr>
            <a:xfrm>
              <a:off x="4027770" y="3645025"/>
              <a:ext cx="486054" cy="43204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加号 12">
              <a:extLst>
                <a:ext uri="{FF2B5EF4-FFF2-40B4-BE49-F238E27FC236}">
                  <a16:creationId xmlns:a16="http://schemas.microsoft.com/office/drawing/2014/main" id="{381FEFE7-4C42-44A5-BA88-A1401A2CDBD6}"/>
                </a:ext>
              </a:extLst>
            </p:cNvPr>
            <p:cNvSpPr/>
            <p:nvPr/>
          </p:nvSpPr>
          <p:spPr>
            <a:xfrm>
              <a:off x="4027770" y="4437112"/>
              <a:ext cx="486054" cy="43204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加号 13">
              <a:extLst>
                <a:ext uri="{FF2B5EF4-FFF2-40B4-BE49-F238E27FC236}">
                  <a16:creationId xmlns:a16="http://schemas.microsoft.com/office/drawing/2014/main" id="{084478FA-3C10-4456-A4A2-5484F542770C}"/>
                </a:ext>
              </a:extLst>
            </p:cNvPr>
            <p:cNvSpPr/>
            <p:nvPr/>
          </p:nvSpPr>
          <p:spPr>
            <a:xfrm>
              <a:off x="4027770" y="5185556"/>
              <a:ext cx="486054" cy="43204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Basic</a:t>
            </a:r>
            <a:r>
              <a:rPr lang="zh-CN" altLang="en-US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principle of HDMR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60399" y="1752600"/>
                <a:ext cx="8798293" cy="2108448"/>
              </a:xfrm>
              <a:ln w="19050" cmpd="dbl">
                <a:solidFill>
                  <a:schemeClr val="accent2">
                    <a:lumMod val="75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 marL="320040" indent="-320040" algn="l" defTabSz="914400">
                  <a:spcBef>
                    <a:spcPts val="700"/>
                  </a:spcBef>
                  <a:buClr>
                    <a:srgbClr val="FEB80A"/>
                  </a:buClr>
                  <a:buSzPct val="60000"/>
                  <a:buFont typeface="Wingdings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+…+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…≤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….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12…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,…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𝑑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</m:oMath>
                </a14:m>
                <a:endParaRPr lang="zh-CN" altLang="en-US" sz="32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60399" y="1752600"/>
                <a:ext cx="8798293" cy="2108448"/>
              </a:xfrm>
              <a:blipFill>
                <a:blip r:embed="rId3"/>
                <a:stretch>
                  <a:fillRect/>
                </a:stretch>
              </a:blipFill>
              <a:ln w="19050" cmpd="dbl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EB170D6-A34E-4654-80A8-D8AC345D5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5489"/>
              </p:ext>
            </p:extLst>
          </p:nvPr>
        </p:nvGraphicFramePr>
        <p:xfrm>
          <a:off x="660399" y="4221089"/>
          <a:ext cx="8798292" cy="2304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3736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Basic</a:t>
            </a:r>
            <a:r>
              <a:rPr lang="zh-CN" altLang="en-US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principle of HDMR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6886B2-85FA-45B2-8094-2F3E6D068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377277"/>
              </p:ext>
            </p:extLst>
          </p:nvPr>
        </p:nvGraphicFramePr>
        <p:xfrm>
          <a:off x="107206" y="1556792"/>
          <a:ext cx="969158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87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5D3A7C3F-DCD4-4489-8FE5-1871032F7C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81016051"/>
                  </p:ext>
                </p:extLst>
              </p:nvPr>
            </p:nvGraphicFramePr>
            <p:xfrm>
              <a:off x="-951656" y="1706166"/>
              <a:ext cx="10444906" cy="49285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5D3A7C3F-DCD4-4489-8FE5-1871032F7C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81016051"/>
                  </p:ext>
                </p:extLst>
              </p:nvPr>
            </p:nvGraphicFramePr>
            <p:xfrm>
              <a:off x="-951656" y="1706166"/>
              <a:ext cx="10444906" cy="49285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4F271C"/>
                </a:solidFill>
                <a:ea typeface="宋体" pitchFamily="2" charset="-122"/>
              </a:rPr>
              <a:t>Basic</a:t>
            </a:r>
            <a:r>
              <a:rPr lang="zh-CN" altLang="en-US" dirty="0">
                <a:solidFill>
                  <a:srgbClr val="4F271C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4F271C"/>
                </a:solidFill>
                <a:ea typeface="宋体" pitchFamily="2" charset="-122"/>
              </a:rPr>
              <a:t>principle of CUT-HDMR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AC78A6D-9C77-47DD-BA0E-9660CF982CB1}"/>
              </a:ext>
            </a:extLst>
          </p:cNvPr>
          <p:cNvSpPr/>
          <p:nvPr/>
        </p:nvSpPr>
        <p:spPr>
          <a:xfrm>
            <a:off x="4777097" y="1651613"/>
            <a:ext cx="4960318" cy="4968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63702" y="-218209"/>
            <a:ext cx="8832850" cy="9906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RBF-HDMR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BEFD23-11A1-4E4E-A703-6CC3DEF41983}"/>
              </a:ext>
            </a:extLst>
          </p:cNvPr>
          <p:cNvCxnSpPr/>
          <p:nvPr/>
        </p:nvCxnSpPr>
        <p:spPr>
          <a:xfrm>
            <a:off x="632520" y="548680"/>
            <a:ext cx="92734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E8C74AF-D13D-4B93-A7DA-E741B251D6C3}"/>
              </a:ext>
            </a:extLst>
          </p:cNvPr>
          <p:cNvSpPr txBox="1"/>
          <p:nvPr/>
        </p:nvSpPr>
        <p:spPr>
          <a:xfrm>
            <a:off x="663702" y="587725"/>
            <a:ext cx="88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Used to</a:t>
            </a:r>
            <a:r>
              <a:rPr lang="zh-CN" altLang="en-US" dirty="0"/>
              <a:t> </a:t>
            </a:r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Cut-HDMR functions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E7DD7-4492-439B-A233-36D7E851924B}"/>
              </a:ext>
            </a:extLst>
          </p:cNvPr>
          <p:cNvGrpSpPr/>
          <p:nvPr/>
        </p:nvGrpSpPr>
        <p:grpSpPr>
          <a:xfrm>
            <a:off x="4808984" y="1651613"/>
            <a:ext cx="4687568" cy="4668141"/>
            <a:chOff x="2070514" y="2176105"/>
            <a:chExt cx="7426038" cy="3722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3D08B83-50DB-4196-BB22-8D34002F9C1B}"/>
                    </a:ext>
                  </a:extLst>
                </p:cNvPr>
                <p:cNvSpPr txBox="1"/>
                <p:nvPr/>
              </p:nvSpPr>
              <p:spPr>
                <a:xfrm>
                  <a:off x="2070514" y="2176105"/>
                  <a:ext cx="6978803" cy="771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(|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|)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3D08B83-50DB-4196-BB22-8D34002F9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514" y="2176105"/>
                  <a:ext cx="6978803" cy="771444"/>
                </a:xfrm>
                <a:prstGeom prst="rect">
                  <a:avLst/>
                </a:prstGeom>
                <a:blipFill>
                  <a:blip r:embed="rId3"/>
                  <a:stretch>
                    <a:fillRect l="-138" r="-89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7D1EB1E-A284-4763-917C-58A64EEECFDF}"/>
                </a:ext>
              </a:extLst>
            </p:cNvPr>
            <p:cNvSpPr txBox="1"/>
            <p:nvPr/>
          </p:nvSpPr>
          <p:spPr>
            <a:xfrm>
              <a:off x="5949063" y="3915332"/>
              <a:ext cx="3547489" cy="957084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sampled points of input variables</a:t>
              </a:r>
              <a:endParaRPr lang="zh-CN" altLang="en-US" sz="24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8D7B406-80C6-490F-BF18-25FFC210A2B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7722807" y="2732072"/>
              <a:ext cx="1129483" cy="118326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949E66-7745-4115-9A21-2FBE5E2DE64A}"/>
                </a:ext>
              </a:extLst>
            </p:cNvPr>
            <p:cNvSpPr txBox="1"/>
            <p:nvPr/>
          </p:nvSpPr>
          <p:spPr>
            <a:xfrm>
              <a:off x="3202916" y="4941168"/>
              <a:ext cx="4229121" cy="957084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 distance function or the radial basis function</a:t>
              </a:r>
              <a:endParaRPr lang="zh-CN" altLang="en-US" sz="2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0540C20-5991-4109-B25E-5C02BC21E83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5317478" y="2835687"/>
              <a:ext cx="1129483" cy="210548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图示 15">
                <a:extLst>
                  <a:ext uri="{FF2B5EF4-FFF2-40B4-BE49-F238E27FC236}">
                    <a16:creationId xmlns:a16="http://schemas.microsoft.com/office/drawing/2014/main" id="{AB320FF4-28E1-4CD4-AB1B-8E8848ED78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0264126"/>
                  </p:ext>
                </p:extLst>
              </p:nvPr>
            </p:nvGraphicFramePr>
            <p:xfrm>
              <a:off x="-108162" y="1506538"/>
              <a:ext cx="4393973" cy="39777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6" name="图示 15">
                <a:extLst>
                  <a:ext uri="{FF2B5EF4-FFF2-40B4-BE49-F238E27FC236}">
                    <a16:creationId xmlns:a16="http://schemas.microsoft.com/office/drawing/2014/main" id="{AB320FF4-28E1-4CD4-AB1B-8E8848ED78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0264126"/>
                  </p:ext>
                </p:extLst>
              </p:nvPr>
            </p:nvGraphicFramePr>
            <p:xfrm>
              <a:off x="-108162" y="1506538"/>
              <a:ext cx="4393973" cy="397778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26853E40-F607-403F-AE60-0DC69E73415B}"/>
              </a:ext>
            </a:extLst>
          </p:cNvPr>
          <p:cNvSpPr/>
          <p:nvPr/>
        </p:nvSpPr>
        <p:spPr>
          <a:xfrm>
            <a:off x="632520" y="1651614"/>
            <a:ext cx="4033932" cy="49685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9D0CFB-FECE-4BF4-9E7A-D36C3D47BF59}">
  <we:reference id="wa104178141" version="3.1.2.28" store="zh-CN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637</Words>
  <Application>Microsoft Office PowerPoint</Application>
  <PresentationFormat>A4 纸张(210x297 毫米)</PresentationFormat>
  <Paragraphs>140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 Unicode MS</vt:lpstr>
      <vt:lpstr>华文仿宋</vt:lpstr>
      <vt:lpstr>宋体</vt:lpstr>
      <vt:lpstr>Calibri</vt:lpstr>
      <vt:lpstr>Calisto MT</vt:lpstr>
      <vt:lpstr>Cambria Math</vt:lpstr>
      <vt:lpstr>Tw Cen MT</vt:lpstr>
      <vt:lpstr>Wingdings</vt:lpstr>
      <vt:lpstr>Wingdings 2</vt:lpstr>
      <vt:lpstr>AcademicPresentation1_TP10352479</vt:lpstr>
      <vt:lpstr>Weekly Report</vt:lpstr>
      <vt:lpstr>Research objective</vt:lpstr>
      <vt:lpstr>Work achieved</vt:lpstr>
      <vt:lpstr>Work I’ve done last week</vt:lpstr>
      <vt:lpstr>Plan for next week</vt:lpstr>
      <vt:lpstr>Basic principle of HDMR</vt:lpstr>
      <vt:lpstr>Basic principle of HDMR</vt:lpstr>
      <vt:lpstr>Basic principle of CUT-HDMR</vt:lpstr>
      <vt:lpstr>RBF-HDMR</vt:lpstr>
      <vt:lpstr>RBF-HDMR</vt:lpstr>
      <vt:lpstr>Metamodeling Strategies</vt:lpstr>
      <vt:lpstr>Metamodeling Strategies</vt:lpstr>
      <vt:lpstr>Performance Validation</vt:lpstr>
      <vt:lpstr>Performance Validation</vt:lpstr>
      <vt:lpstr>PowerPoint 演示文稿</vt:lpstr>
      <vt:lpstr>PowerPoint 演示文稿</vt:lpstr>
      <vt:lpstr>PowerPoint 演示文稿</vt:lpstr>
      <vt:lpstr>PowerPoint 演示文稿</vt:lpstr>
      <vt:lpstr>Main Features of RBF-HDMR</vt:lpstr>
      <vt:lpstr>WORK PLAN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2017-12-12T14:02:25Z</dcterms:created>
  <dcterms:modified xsi:type="dcterms:W3CDTF">2018-02-28T08:14:56Z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