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0.xml" ContentType="application/vnd.ms-office.drawingml.diagramDrawing+xml"/>
  <Override PartName="/ppt/diagrams/data12.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10.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2"/>
  </p:notesMasterIdLst>
  <p:sldIdLst>
    <p:sldId id="256" r:id="rId3"/>
    <p:sldId id="258" r:id="rId4"/>
    <p:sldId id="285" r:id="rId5"/>
    <p:sldId id="286" r:id="rId6"/>
    <p:sldId id="275" r:id="rId7"/>
    <p:sldId id="274" r:id="rId8"/>
    <p:sldId id="259" r:id="rId9"/>
    <p:sldId id="260" r:id="rId10"/>
    <p:sldId id="277" r:id="rId11"/>
    <p:sldId id="263" r:id="rId12"/>
    <p:sldId id="279" r:id="rId13"/>
    <p:sldId id="273" r:id="rId14"/>
    <p:sldId id="269" r:id="rId15"/>
    <p:sldId id="280" r:id="rId16"/>
    <p:sldId id="281" r:id="rId17"/>
    <p:sldId id="282" r:id="rId18"/>
    <p:sldId id="283" r:id="rId19"/>
    <p:sldId id="270" r:id="rId20"/>
    <p:sldId id="284" r:id="rId21"/>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7F"/>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00" autoAdjust="0"/>
  </p:normalViewPr>
  <p:slideViewPr>
    <p:cSldViewPr>
      <p:cViewPr varScale="1">
        <p:scale>
          <a:sx n="67" d="100"/>
          <a:sy n="67" d="100"/>
        </p:scale>
        <p:origin x="1124" y="60"/>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image" Target="../media/image140.png"/><Relationship Id="rId5" Type="http://schemas.openxmlformats.org/officeDocument/2006/relationships/image" Target="../media/image180.png"/><Relationship Id="rId4" Type="http://schemas.openxmlformats.org/officeDocument/2006/relationships/image" Target="../media/image1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20.png"/></Relationships>
</file>

<file path=ppt/diagrams/_rels/data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80.png"/><Relationship Id="rId5" Type="http://schemas.openxmlformats.org/officeDocument/2006/relationships/image" Target="../media/image26.png"/><Relationship Id="rId4" Type="http://schemas.openxmlformats.org/officeDocument/2006/relationships/image" Target="../media/image25.png"/></Relationships>
</file>

<file path=ppt/diagrams/_rels/data2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1.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EE961-E4B7-4BB3-9711-968AABBA978D}" type="doc">
      <dgm:prSet loTypeId="urn:microsoft.com/office/officeart/2005/8/layout/pyramid2" loCatId="pyramid" qsTypeId="urn:microsoft.com/office/officeart/2005/8/quickstyle/simple1" qsCatId="simple" csTypeId="urn:microsoft.com/office/officeart/2005/8/colors/accent1_2" csCatId="accent1" phldr="1"/>
      <dgm:spPr/>
    </dgm:pt>
    <dgm:pt modelId="{EEB592F0-4C2E-4947-9E52-0B63002FCA6F}">
      <dgm:prSet phldrT="[文本]" custT="1"/>
      <dgm:spPr/>
      <dgm:t>
        <a:bodyPr/>
        <a:lstStyle/>
        <a:p>
          <a:pPr algn="l"/>
          <a:r>
            <a:rPr lang="en-US" altLang="zh-CN" sz="1800" b="0" i="0">
              <a:latin typeface="Cambria Math" panose="02040503050406030204" pitchFamily="18" charset="0"/>
              <a:ea typeface="宋体" pitchFamily="2" charset="-122"/>
            </a:rPr>
            <a:t>Rewrite the </a:t>
          </a:r>
          <a:r>
            <a:rPr lang="en-US" altLang="zh-CN" sz="1800" b="0" i="0" dirty="0">
              <a:latin typeface="Cambria Math" panose="02040503050406030204" pitchFamily="18" charset="0"/>
              <a:ea typeface="宋体" pitchFamily="2" charset="-122"/>
            </a:rPr>
            <a:t>architecture of PMO code</a:t>
          </a:r>
          <a:endParaRPr lang="zh-CN" altLang="en-US" sz="1400" i="0" dirty="0"/>
        </a:p>
      </dgm:t>
    </dgm:pt>
    <dgm:pt modelId="{2B9AD6B2-640B-4F9B-A1CF-FB15EC9D7755}" type="parTrans" cxnId="{D9D75BE0-EEC6-414B-B5AA-52C3B80E6288}">
      <dgm:prSet/>
      <dgm:spPr/>
      <dgm:t>
        <a:bodyPr/>
        <a:lstStyle/>
        <a:p>
          <a:endParaRPr lang="zh-CN" altLang="en-US"/>
        </a:p>
      </dgm:t>
    </dgm:pt>
    <dgm:pt modelId="{F4252870-9575-4460-B722-4224ADEFAB23}" type="sibTrans" cxnId="{D9D75BE0-EEC6-414B-B5AA-52C3B80E6288}">
      <dgm:prSet/>
      <dgm:spPr/>
      <dgm:t>
        <a:bodyPr/>
        <a:lstStyle/>
        <a:p>
          <a:endParaRPr lang="zh-CN" altLang="en-US"/>
        </a:p>
      </dgm:t>
    </dgm:pt>
    <dgm:pt modelId="{D61780A6-99D6-426F-AFBD-9C4C68F61086}">
      <dgm:prSet phldrT="[文本]" custT="1"/>
      <dgm:spPr/>
      <dgm:t>
        <a:bodyPr/>
        <a:lstStyle/>
        <a:p>
          <a:pPr/>
          <a:r>
            <a:rPr lang="en-US" altLang="zh-CN" sz="1800" b="0" i="0" dirty="0">
              <a:latin typeface="Cambria Math" panose="02040503050406030204" pitchFamily="18" charset="0"/>
              <a:ea typeface="宋体" pitchFamily="2" charset="-122"/>
            </a:rPr>
            <a:t>Getting a rational solution of a 3-d function in the PMO paper</a:t>
          </a:r>
          <a:endParaRPr lang="zh-CN" altLang="en-US" sz="1400" i="0" dirty="0"/>
        </a:p>
      </dgm:t>
    </dgm:pt>
    <dgm:pt modelId="{83022D6A-B406-49D0-B93E-ACB885F388EB}" type="parTrans" cxnId="{D1C807F0-BE12-4CC5-BA66-21159032874E}">
      <dgm:prSet/>
      <dgm:spPr/>
      <dgm:t>
        <a:bodyPr/>
        <a:lstStyle/>
        <a:p>
          <a:endParaRPr lang="zh-CN" altLang="en-US"/>
        </a:p>
      </dgm:t>
    </dgm:pt>
    <dgm:pt modelId="{805BCD8A-39B5-4AB7-976F-DF82436CAB09}" type="sibTrans" cxnId="{D1C807F0-BE12-4CC5-BA66-21159032874E}">
      <dgm:prSet/>
      <dgm:spPr/>
      <dgm:t>
        <a:bodyPr/>
        <a:lstStyle/>
        <a:p>
          <a:endParaRPr lang="zh-CN" altLang="en-US"/>
        </a:p>
      </dgm:t>
    </dgm:pt>
    <dgm:pt modelId="{F1580435-E5DB-4418-AD3A-379A8C76FB0A}">
      <dgm:prSet phldrT="[文本]" custT="1"/>
      <dgm:spPr/>
      <dgm:t>
        <a:bodyPr/>
        <a:lstStyle/>
        <a:p>
          <a:pPr algn="l"/>
          <a:r>
            <a:rPr lang="en-US" altLang="zh-CN" sz="1800" b="0" i="0" dirty="0">
              <a:latin typeface="Cambria Math" panose="02040503050406030204" pitchFamily="18" charset="0"/>
              <a:ea typeface="宋体" pitchFamily="2" charset="-122"/>
            </a:rPr>
            <a:t>Finishing the sensitivity analysis in Kriging-PMO</a:t>
          </a:r>
          <a:endParaRPr lang="zh-CN" altLang="en-US" sz="1400" i="0" dirty="0"/>
        </a:p>
      </dgm:t>
    </dgm:pt>
    <dgm:pt modelId="{E2E21C87-8472-48ED-92BE-10F85FC86DC2}" type="parTrans" cxnId="{CA06A797-6BFB-4D3C-A473-4C78BC9D2DDC}">
      <dgm:prSet/>
      <dgm:spPr/>
      <dgm:t>
        <a:bodyPr/>
        <a:lstStyle/>
        <a:p>
          <a:endParaRPr lang="zh-CN" altLang="en-US"/>
        </a:p>
      </dgm:t>
    </dgm:pt>
    <dgm:pt modelId="{8553E861-8267-46C2-BFB7-FB898F2A4A80}" type="sibTrans" cxnId="{CA06A797-6BFB-4D3C-A473-4C78BC9D2DDC}">
      <dgm:prSet/>
      <dgm:spPr/>
      <dgm:t>
        <a:bodyPr/>
        <a:lstStyle/>
        <a:p>
          <a:endParaRPr lang="zh-CN" altLang="en-US"/>
        </a:p>
      </dgm:t>
    </dgm:pt>
    <dgm:pt modelId="{FC3ED96B-5993-4387-B3A1-21AC70313A84}">
      <dgm:prSet phldrT="[文本]" custT="1"/>
      <dgm:spPr/>
      <dgm:t>
        <a:bodyPr/>
        <a:lstStyle/>
        <a:p>
          <a:pPr algn="l"/>
          <a:r>
            <a:rPr lang="en-US" altLang="zh-CN" sz="1800" b="0" i="0" dirty="0">
              <a:latin typeface="Cambria Math" panose="02040503050406030204" pitchFamily="18" charset="0"/>
              <a:ea typeface="宋体" pitchFamily="2" charset="-122"/>
            </a:rPr>
            <a:t>Substituting RBF with Kriging in HDMR</a:t>
          </a:r>
          <a:endParaRPr lang="zh-CN" altLang="en-US" sz="1400" i="0" dirty="0"/>
        </a:p>
      </dgm:t>
    </dgm:pt>
    <dgm:pt modelId="{2D7F58F1-41F8-4BD2-9DC5-8B4484647D51}" type="parTrans" cxnId="{01F07A0B-D808-4A30-B43C-B9FED5F7D9F1}">
      <dgm:prSet/>
      <dgm:spPr/>
      <dgm:t>
        <a:bodyPr/>
        <a:lstStyle/>
        <a:p>
          <a:endParaRPr lang="zh-CN" altLang="en-US"/>
        </a:p>
      </dgm:t>
    </dgm:pt>
    <dgm:pt modelId="{12EFEC7D-462C-4AF8-BA20-18B67AFEFF50}" type="sibTrans" cxnId="{01F07A0B-D808-4A30-B43C-B9FED5F7D9F1}">
      <dgm:prSet/>
      <dgm:spPr/>
      <dgm:t>
        <a:bodyPr/>
        <a:lstStyle/>
        <a:p>
          <a:endParaRPr lang="zh-CN" altLang="en-US"/>
        </a:p>
      </dgm:t>
    </dgm:pt>
    <dgm:pt modelId="{936B3E73-2224-4216-9657-351801E44D23}">
      <dgm:prSet phldrT="[文本]" custT="1"/>
      <dgm:spPr/>
      <dgm:t>
        <a:bodyPr/>
        <a:lstStyle/>
        <a:p>
          <a:pPr algn="l"/>
          <a:r>
            <a:rPr lang="en-US" altLang="zh-CN" sz="1800" b="0" i="0" dirty="0">
              <a:latin typeface="Cambria Math" panose="02040503050406030204" pitchFamily="18" charset="0"/>
              <a:ea typeface="宋体" pitchFamily="2" charset="-122"/>
            </a:rPr>
            <a:t>Using MSE (mean square error) to lead to find next sample points when updating the Kriging function</a:t>
          </a:r>
          <a:endParaRPr lang="zh-CN" altLang="en-US" sz="1800" i="0" dirty="0"/>
        </a:p>
      </dgm:t>
    </dgm:pt>
    <dgm:pt modelId="{72B54690-9AF0-45EF-B312-B00F0EB81AF2}" type="sibTrans" cxnId="{3578E4C6-EE99-4116-8E14-0A515A40B709}">
      <dgm:prSet/>
      <dgm:spPr/>
      <dgm:t>
        <a:bodyPr/>
        <a:lstStyle/>
        <a:p>
          <a:endParaRPr lang="zh-CN" altLang="en-US"/>
        </a:p>
      </dgm:t>
    </dgm:pt>
    <dgm:pt modelId="{05859AED-BF13-4555-91D6-226E1A389BD3}" type="parTrans" cxnId="{3578E4C6-EE99-4116-8E14-0A515A40B709}">
      <dgm:prSet/>
      <dgm:spPr/>
      <dgm:t>
        <a:bodyPr/>
        <a:lstStyle/>
        <a:p>
          <a:endParaRPr lang="zh-CN" altLang="en-US"/>
        </a:p>
      </dgm:t>
    </dgm:pt>
    <dgm:pt modelId="{AC591F5D-B17C-41B3-B92C-2AD603C4773F}" type="pres">
      <dgm:prSet presAssocID="{6FAEE961-E4B7-4BB3-9711-968AABBA978D}" presName="compositeShape" presStyleCnt="0">
        <dgm:presLayoutVars>
          <dgm:dir/>
          <dgm:resizeHandles/>
        </dgm:presLayoutVars>
      </dgm:prSet>
      <dgm:spPr/>
    </dgm:pt>
    <dgm:pt modelId="{535ABA8C-542B-4DEF-8ECB-5663744C7242}" type="pres">
      <dgm:prSet presAssocID="{6FAEE961-E4B7-4BB3-9711-968AABBA978D}" presName="pyramid" presStyleLbl="node1" presStyleIdx="0" presStyleCnt="1" custAng="10800000"/>
      <dgm:spPr/>
    </dgm:pt>
    <dgm:pt modelId="{B45BFF28-FD5E-4DAB-B774-D7C0553AF9BD}" type="pres">
      <dgm:prSet presAssocID="{6FAEE961-E4B7-4BB3-9711-968AABBA978D}" presName="theList" presStyleCnt="0"/>
      <dgm:spPr/>
    </dgm:pt>
    <dgm:pt modelId="{3190B8D7-A665-4DD4-BAE6-8F113EE8E0FC}" type="pres">
      <dgm:prSet presAssocID="{EEB592F0-4C2E-4947-9E52-0B63002FCA6F}" presName="aNode" presStyleLbl="fgAcc1" presStyleIdx="0" presStyleCnt="5" custScaleX="194936" custScaleY="201224" custLinFactY="8199" custLinFactNeighborX="50824" custLinFactNeighborY="100000">
        <dgm:presLayoutVars>
          <dgm:bulletEnabled val="1"/>
        </dgm:presLayoutVars>
      </dgm:prSet>
      <dgm:spPr/>
    </dgm:pt>
    <dgm:pt modelId="{BA636BDC-2D6D-4C69-A257-3ADCC79DBBA8}" type="pres">
      <dgm:prSet presAssocID="{EEB592F0-4C2E-4947-9E52-0B63002FCA6F}" presName="aSpace" presStyleCnt="0"/>
      <dgm:spPr/>
    </dgm:pt>
    <dgm:pt modelId="{750819D5-1D51-4C4A-87C0-3C429A59B45E}" type="pres">
      <dgm:prSet presAssocID="{D61780A6-99D6-426F-AFBD-9C4C68F61086}" presName="aNode" presStyleLbl="fgAcc1" presStyleIdx="1" presStyleCnt="5" custScaleX="194936" custScaleY="201224" custLinFactY="8199" custLinFactNeighborX="50824" custLinFactNeighborY="100000">
        <dgm:presLayoutVars>
          <dgm:bulletEnabled val="1"/>
        </dgm:presLayoutVars>
      </dgm:prSet>
      <dgm:spPr/>
    </dgm:pt>
    <dgm:pt modelId="{E12BDC3E-6952-4223-9D3E-0E535EE52500}" type="pres">
      <dgm:prSet presAssocID="{D61780A6-99D6-426F-AFBD-9C4C68F61086}" presName="aSpace" presStyleCnt="0"/>
      <dgm:spPr/>
    </dgm:pt>
    <dgm:pt modelId="{7D8C5BF4-7E81-456C-AC72-5BB1CBBEB700}" type="pres">
      <dgm:prSet presAssocID="{F1580435-E5DB-4418-AD3A-379A8C76FB0A}" presName="aNode" presStyleLbl="fgAcc1" presStyleIdx="2" presStyleCnt="5" custScaleX="194936" custScaleY="201224" custLinFactY="8199" custLinFactNeighborX="50824" custLinFactNeighborY="100000">
        <dgm:presLayoutVars>
          <dgm:bulletEnabled val="1"/>
        </dgm:presLayoutVars>
      </dgm:prSet>
      <dgm:spPr/>
    </dgm:pt>
    <dgm:pt modelId="{2EF85EEC-A131-4305-AE78-E8744C207128}" type="pres">
      <dgm:prSet presAssocID="{F1580435-E5DB-4418-AD3A-379A8C76FB0A}" presName="aSpace" presStyleCnt="0"/>
      <dgm:spPr/>
    </dgm:pt>
    <dgm:pt modelId="{E1337FA0-8C5B-40CC-96B1-BFA8470106A7}" type="pres">
      <dgm:prSet presAssocID="{FC3ED96B-5993-4387-B3A1-21AC70313A84}" presName="aNode" presStyleLbl="fgAcc1" presStyleIdx="3" presStyleCnt="5" custScaleX="194936" custScaleY="201224" custLinFactY="8199" custLinFactNeighborX="50824" custLinFactNeighborY="100000">
        <dgm:presLayoutVars>
          <dgm:bulletEnabled val="1"/>
        </dgm:presLayoutVars>
      </dgm:prSet>
      <dgm:spPr/>
    </dgm:pt>
    <dgm:pt modelId="{440ACA3D-D43D-4508-BA91-E8A765865C59}" type="pres">
      <dgm:prSet presAssocID="{FC3ED96B-5993-4387-B3A1-21AC70313A84}" presName="aSpace" presStyleCnt="0"/>
      <dgm:spPr/>
    </dgm:pt>
    <dgm:pt modelId="{0EE1C487-6443-44C1-8848-8BE75AF297BE}" type="pres">
      <dgm:prSet presAssocID="{936B3E73-2224-4216-9657-351801E44D23}" presName="aNode" presStyleLbl="fgAcc1" presStyleIdx="4" presStyleCnt="5" custScaleX="194936" custScaleY="201224" custLinFactY="8199" custLinFactNeighborX="50824" custLinFactNeighborY="100000">
        <dgm:presLayoutVars>
          <dgm:bulletEnabled val="1"/>
        </dgm:presLayoutVars>
      </dgm:prSet>
      <dgm:spPr/>
    </dgm:pt>
    <dgm:pt modelId="{849B4298-FF46-445A-98C3-675E5758A48D}" type="pres">
      <dgm:prSet presAssocID="{936B3E73-2224-4216-9657-351801E44D23}" presName="aSpace" presStyleCnt="0"/>
      <dgm:spPr/>
    </dgm:pt>
  </dgm:ptLst>
  <dgm:cxnLst>
    <dgm:cxn modelId="{4F9C0403-CA16-45A6-80BE-531B306F1929}" type="presOf" srcId="{6FAEE961-E4B7-4BB3-9711-968AABBA978D}" destId="{AC591F5D-B17C-41B3-B92C-2AD603C4773F}" srcOrd="0" destOrd="0" presId="urn:microsoft.com/office/officeart/2005/8/layout/pyramid2"/>
    <dgm:cxn modelId="{01F07A0B-D808-4A30-B43C-B9FED5F7D9F1}" srcId="{6FAEE961-E4B7-4BB3-9711-968AABBA978D}" destId="{FC3ED96B-5993-4387-B3A1-21AC70313A84}" srcOrd="3" destOrd="0" parTransId="{2D7F58F1-41F8-4BD2-9DC5-8B4484647D51}" sibTransId="{12EFEC7D-462C-4AF8-BA20-18B67AFEFF50}"/>
    <dgm:cxn modelId="{D7056A10-36A1-4D2D-A35A-DEAC3627D3B5}" type="presOf" srcId="{FC3ED96B-5993-4387-B3A1-21AC70313A84}" destId="{E1337FA0-8C5B-40CC-96B1-BFA8470106A7}" srcOrd="0" destOrd="0" presId="urn:microsoft.com/office/officeart/2005/8/layout/pyramid2"/>
    <dgm:cxn modelId="{5B995B42-6740-4FAD-A343-95560338656A}" type="presOf" srcId="{EEB592F0-4C2E-4947-9E52-0B63002FCA6F}" destId="{3190B8D7-A665-4DD4-BAE6-8F113EE8E0FC}" srcOrd="0" destOrd="0" presId="urn:microsoft.com/office/officeart/2005/8/layout/pyramid2"/>
    <dgm:cxn modelId="{11A31C4A-2FA4-4397-AB7C-8A07B0D549FA}" type="presOf" srcId="{D61780A6-99D6-426F-AFBD-9C4C68F61086}" destId="{750819D5-1D51-4C4A-87C0-3C429A59B45E}" srcOrd="0" destOrd="0" presId="urn:microsoft.com/office/officeart/2005/8/layout/pyramid2"/>
    <dgm:cxn modelId="{24A0C983-DE3A-424A-873A-5B8CA4341AFF}" type="presOf" srcId="{936B3E73-2224-4216-9657-351801E44D23}" destId="{0EE1C487-6443-44C1-8848-8BE75AF297BE}" srcOrd="0" destOrd="0" presId="urn:microsoft.com/office/officeart/2005/8/layout/pyramid2"/>
    <dgm:cxn modelId="{CA06A797-6BFB-4D3C-A473-4C78BC9D2DDC}" srcId="{6FAEE961-E4B7-4BB3-9711-968AABBA978D}" destId="{F1580435-E5DB-4418-AD3A-379A8C76FB0A}" srcOrd="2" destOrd="0" parTransId="{E2E21C87-8472-48ED-92BE-10F85FC86DC2}" sibTransId="{8553E861-8267-46C2-BFB7-FB898F2A4A80}"/>
    <dgm:cxn modelId="{3578E4C6-EE99-4116-8E14-0A515A40B709}" srcId="{6FAEE961-E4B7-4BB3-9711-968AABBA978D}" destId="{936B3E73-2224-4216-9657-351801E44D23}" srcOrd="4" destOrd="0" parTransId="{05859AED-BF13-4555-91D6-226E1A389BD3}" sibTransId="{72B54690-9AF0-45EF-B312-B00F0EB81AF2}"/>
    <dgm:cxn modelId="{D9D75BE0-EEC6-414B-B5AA-52C3B80E6288}" srcId="{6FAEE961-E4B7-4BB3-9711-968AABBA978D}" destId="{EEB592F0-4C2E-4947-9E52-0B63002FCA6F}" srcOrd="0" destOrd="0" parTransId="{2B9AD6B2-640B-4F9B-A1CF-FB15EC9D7755}" sibTransId="{F4252870-9575-4460-B722-4224ADEFAB23}"/>
    <dgm:cxn modelId="{D1C807F0-BE12-4CC5-BA66-21159032874E}" srcId="{6FAEE961-E4B7-4BB3-9711-968AABBA978D}" destId="{D61780A6-99D6-426F-AFBD-9C4C68F61086}" srcOrd="1" destOrd="0" parTransId="{83022D6A-B406-49D0-B93E-ACB885F388EB}" sibTransId="{805BCD8A-39B5-4AB7-976F-DF82436CAB09}"/>
    <dgm:cxn modelId="{82060FFA-C5C0-4EDB-A33F-305AA20C1475}" type="presOf" srcId="{F1580435-E5DB-4418-AD3A-379A8C76FB0A}" destId="{7D8C5BF4-7E81-456C-AC72-5BB1CBBEB700}" srcOrd="0" destOrd="0" presId="urn:microsoft.com/office/officeart/2005/8/layout/pyramid2"/>
    <dgm:cxn modelId="{08D717A7-56DE-41A7-98A6-0D90148ADA3C}" type="presParOf" srcId="{AC591F5D-B17C-41B3-B92C-2AD603C4773F}" destId="{535ABA8C-542B-4DEF-8ECB-5663744C7242}" srcOrd="0" destOrd="0" presId="urn:microsoft.com/office/officeart/2005/8/layout/pyramid2"/>
    <dgm:cxn modelId="{C1F9723D-2944-40E0-8B6F-C000C8806B82}" type="presParOf" srcId="{AC591F5D-B17C-41B3-B92C-2AD603C4773F}" destId="{B45BFF28-FD5E-4DAB-B774-D7C0553AF9BD}" srcOrd="1" destOrd="0" presId="urn:microsoft.com/office/officeart/2005/8/layout/pyramid2"/>
    <dgm:cxn modelId="{D25407CC-179F-49D6-AB35-1CBE6453C767}" type="presParOf" srcId="{B45BFF28-FD5E-4DAB-B774-D7C0553AF9BD}" destId="{3190B8D7-A665-4DD4-BAE6-8F113EE8E0FC}" srcOrd="0" destOrd="0" presId="urn:microsoft.com/office/officeart/2005/8/layout/pyramid2"/>
    <dgm:cxn modelId="{89071751-A551-4BEF-86D7-518770D23031}" type="presParOf" srcId="{B45BFF28-FD5E-4DAB-B774-D7C0553AF9BD}" destId="{BA636BDC-2D6D-4C69-A257-3ADCC79DBBA8}" srcOrd="1" destOrd="0" presId="urn:microsoft.com/office/officeart/2005/8/layout/pyramid2"/>
    <dgm:cxn modelId="{1F02CB95-6F98-4728-9C57-A17B09CF0DA5}" type="presParOf" srcId="{B45BFF28-FD5E-4DAB-B774-D7C0553AF9BD}" destId="{750819D5-1D51-4C4A-87C0-3C429A59B45E}" srcOrd="2" destOrd="0" presId="urn:microsoft.com/office/officeart/2005/8/layout/pyramid2"/>
    <dgm:cxn modelId="{19325A40-7CDD-4E78-BE5F-5534251B399C}" type="presParOf" srcId="{B45BFF28-FD5E-4DAB-B774-D7C0553AF9BD}" destId="{E12BDC3E-6952-4223-9D3E-0E535EE52500}" srcOrd="3" destOrd="0" presId="urn:microsoft.com/office/officeart/2005/8/layout/pyramid2"/>
    <dgm:cxn modelId="{280D6F76-B75F-455F-A75E-1A948BC72360}" type="presParOf" srcId="{B45BFF28-FD5E-4DAB-B774-D7C0553AF9BD}" destId="{7D8C5BF4-7E81-456C-AC72-5BB1CBBEB700}" srcOrd="4" destOrd="0" presId="urn:microsoft.com/office/officeart/2005/8/layout/pyramid2"/>
    <dgm:cxn modelId="{EB2B8A3E-8E95-4C85-8A12-F477AF59567B}" type="presParOf" srcId="{B45BFF28-FD5E-4DAB-B774-D7C0553AF9BD}" destId="{2EF85EEC-A131-4305-AE78-E8744C207128}" srcOrd="5" destOrd="0" presId="urn:microsoft.com/office/officeart/2005/8/layout/pyramid2"/>
    <dgm:cxn modelId="{2EA2A7C6-B080-4346-93A6-EF369B0E5AEF}" type="presParOf" srcId="{B45BFF28-FD5E-4DAB-B774-D7C0553AF9BD}" destId="{E1337FA0-8C5B-40CC-96B1-BFA8470106A7}" srcOrd="6" destOrd="0" presId="urn:microsoft.com/office/officeart/2005/8/layout/pyramid2"/>
    <dgm:cxn modelId="{280BC107-FDB3-475E-90A9-993D5F4ECD82}" type="presParOf" srcId="{B45BFF28-FD5E-4DAB-B774-D7C0553AF9BD}" destId="{440ACA3D-D43D-4508-BA91-E8A765865C59}" srcOrd="7" destOrd="0" presId="urn:microsoft.com/office/officeart/2005/8/layout/pyramid2"/>
    <dgm:cxn modelId="{CBA6B684-E033-4DBC-81A5-23785962F2B4}" type="presParOf" srcId="{B45BFF28-FD5E-4DAB-B774-D7C0553AF9BD}" destId="{0EE1C487-6443-44C1-8848-8BE75AF297BE}" srcOrd="8" destOrd="0" presId="urn:microsoft.com/office/officeart/2005/8/layout/pyramid2"/>
    <dgm:cxn modelId="{D3CFD0B4-4D11-4C60-909C-040452B3D248}" type="presParOf" srcId="{B45BFF28-FD5E-4DAB-B774-D7C0553AF9BD}" destId="{849B4298-FF46-445A-98C3-675E5758A48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AEE961-E4B7-4BB3-9711-968AABBA978D}" type="doc">
      <dgm:prSet loTypeId="urn:microsoft.com/office/officeart/2005/8/layout/pyramid2" loCatId="pyramid" qsTypeId="urn:microsoft.com/office/officeart/2005/8/quickstyle/simple1" qsCatId="simple" csTypeId="urn:microsoft.com/office/officeart/2005/8/colors/accent1_2" csCatId="accent1" phldr="1"/>
      <dgm:spPr/>
    </dgm:pt>
    <dgm:pt modelId="{EEB592F0-4C2E-4947-9E52-0B63002FCA6F}">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2B9AD6B2-640B-4F9B-A1CF-FB15EC9D7755}" type="parTrans" cxnId="{D9D75BE0-EEC6-414B-B5AA-52C3B80E6288}">
      <dgm:prSet/>
      <dgm:spPr/>
      <dgm:t>
        <a:bodyPr/>
        <a:lstStyle/>
        <a:p>
          <a:endParaRPr lang="zh-CN" altLang="en-US"/>
        </a:p>
      </dgm:t>
    </dgm:pt>
    <dgm:pt modelId="{F4252870-9575-4460-B722-4224ADEFAB23}" type="sibTrans" cxnId="{D9D75BE0-EEC6-414B-B5AA-52C3B80E6288}">
      <dgm:prSet/>
      <dgm:spPr/>
      <dgm:t>
        <a:bodyPr/>
        <a:lstStyle/>
        <a:p>
          <a:endParaRPr lang="zh-CN" altLang="en-US"/>
        </a:p>
      </dgm:t>
    </dgm:pt>
    <dgm:pt modelId="{D61780A6-99D6-426F-AFBD-9C4C68F61086}">
      <dgm:prSet phldrT="[文本]" custT="1"/>
      <dgm:spPr>
        <a:blipFill>
          <a:blip xmlns:r="http://schemas.openxmlformats.org/officeDocument/2006/relationships" r:embed="rId2"/>
          <a:stretch>
            <a:fillRect/>
          </a:stretch>
        </a:blipFill>
      </dgm:spPr>
      <dgm:t>
        <a:bodyPr/>
        <a:lstStyle/>
        <a:p>
          <a:r>
            <a:rPr lang="zh-CN" altLang="en-US">
              <a:noFill/>
            </a:rPr>
            <a:t> </a:t>
          </a:r>
        </a:p>
      </dgm:t>
    </dgm:pt>
    <dgm:pt modelId="{83022D6A-B406-49D0-B93E-ACB885F388EB}" type="parTrans" cxnId="{D1C807F0-BE12-4CC5-BA66-21159032874E}">
      <dgm:prSet/>
      <dgm:spPr/>
      <dgm:t>
        <a:bodyPr/>
        <a:lstStyle/>
        <a:p>
          <a:endParaRPr lang="zh-CN" altLang="en-US"/>
        </a:p>
      </dgm:t>
    </dgm:pt>
    <dgm:pt modelId="{805BCD8A-39B5-4AB7-976F-DF82436CAB09}" type="sibTrans" cxnId="{D1C807F0-BE12-4CC5-BA66-21159032874E}">
      <dgm:prSet/>
      <dgm:spPr/>
      <dgm:t>
        <a:bodyPr/>
        <a:lstStyle/>
        <a:p>
          <a:endParaRPr lang="zh-CN" altLang="en-US"/>
        </a:p>
      </dgm:t>
    </dgm:pt>
    <dgm:pt modelId="{F1580435-E5DB-4418-AD3A-379A8C76FB0A}">
      <dgm:prSet phldrT="[文本]" custT="1"/>
      <dgm:spPr>
        <a:blipFill>
          <a:blip xmlns:r="http://schemas.openxmlformats.org/officeDocument/2006/relationships" r:embed="rId3"/>
          <a:stretch>
            <a:fillRect/>
          </a:stretch>
        </a:blipFill>
      </dgm:spPr>
      <dgm:t>
        <a:bodyPr/>
        <a:lstStyle/>
        <a:p>
          <a:r>
            <a:rPr lang="zh-CN" altLang="en-US">
              <a:noFill/>
            </a:rPr>
            <a:t> </a:t>
          </a:r>
        </a:p>
      </dgm:t>
    </dgm:pt>
    <dgm:pt modelId="{E2E21C87-8472-48ED-92BE-10F85FC86DC2}" type="parTrans" cxnId="{CA06A797-6BFB-4D3C-A473-4C78BC9D2DDC}">
      <dgm:prSet/>
      <dgm:spPr/>
      <dgm:t>
        <a:bodyPr/>
        <a:lstStyle/>
        <a:p>
          <a:endParaRPr lang="zh-CN" altLang="en-US"/>
        </a:p>
      </dgm:t>
    </dgm:pt>
    <dgm:pt modelId="{8553E861-8267-46C2-BFB7-FB898F2A4A80}" type="sibTrans" cxnId="{CA06A797-6BFB-4D3C-A473-4C78BC9D2DDC}">
      <dgm:prSet/>
      <dgm:spPr/>
      <dgm:t>
        <a:bodyPr/>
        <a:lstStyle/>
        <a:p>
          <a:endParaRPr lang="zh-CN" altLang="en-US"/>
        </a:p>
      </dgm:t>
    </dgm:pt>
    <dgm:pt modelId="{FC3ED96B-5993-4387-B3A1-21AC70313A84}">
      <dgm:prSet phldrT="[文本]" custT="1"/>
      <dgm:spPr>
        <a:blipFill>
          <a:blip xmlns:r="http://schemas.openxmlformats.org/officeDocument/2006/relationships" r:embed="rId4"/>
          <a:stretch>
            <a:fillRect b="-5600"/>
          </a:stretch>
        </a:blipFill>
      </dgm:spPr>
      <dgm:t>
        <a:bodyPr/>
        <a:lstStyle/>
        <a:p>
          <a:r>
            <a:rPr lang="zh-CN" altLang="en-US">
              <a:noFill/>
            </a:rPr>
            <a:t> </a:t>
          </a:r>
        </a:p>
      </dgm:t>
    </dgm:pt>
    <dgm:pt modelId="{2D7F58F1-41F8-4BD2-9DC5-8B4484647D51}" type="parTrans" cxnId="{01F07A0B-D808-4A30-B43C-B9FED5F7D9F1}">
      <dgm:prSet/>
      <dgm:spPr/>
      <dgm:t>
        <a:bodyPr/>
        <a:lstStyle/>
        <a:p>
          <a:endParaRPr lang="zh-CN" altLang="en-US"/>
        </a:p>
      </dgm:t>
    </dgm:pt>
    <dgm:pt modelId="{12EFEC7D-462C-4AF8-BA20-18B67AFEFF50}" type="sibTrans" cxnId="{01F07A0B-D808-4A30-B43C-B9FED5F7D9F1}">
      <dgm:prSet/>
      <dgm:spPr/>
      <dgm:t>
        <a:bodyPr/>
        <a:lstStyle/>
        <a:p>
          <a:endParaRPr lang="zh-CN" altLang="en-US"/>
        </a:p>
      </dgm:t>
    </dgm:pt>
    <dgm:pt modelId="{936B3E73-2224-4216-9657-351801E44D23}">
      <dgm:prSet phldrT="[文本]" custT="1"/>
      <dgm:spPr>
        <a:blipFill>
          <a:blip xmlns:r="http://schemas.openxmlformats.org/officeDocument/2006/relationships" r:embed="rId5"/>
          <a:stretch>
            <a:fillRect/>
          </a:stretch>
        </a:blipFill>
      </dgm:spPr>
      <dgm:t>
        <a:bodyPr/>
        <a:lstStyle/>
        <a:p>
          <a:r>
            <a:rPr lang="zh-CN" altLang="en-US">
              <a:noFill/>
            </a:rPr>
            <a:t> </a:t>
          </a:r>
        </a:p>
      </dgm:t>
    </dgm:pt>
    <dgm:pt modelId="{05859AED-BF13-4555-91D6-226E1A389BD3}" type="parTrans" cxnId="{3578E4C6-EE99-4116-8E14-0A515A40B709}">
      <dgm:prSet/>
      <dgm:spPr/>
      <dgm:t>
        <a:bodyPr/>
        <a:lstStyle/>
        <a:p>
          <a:endParaRPr lang="zh-CN" altLang="en-US"/>
        </a:p>
      </dgm:t>
    </dgm:pt>
    <dgm:pt modelId="{72B54690-9AF0-45EF-B312-B00F0EB81AF2}" type="sibTrans" cxnId="{3578E4C6-EE99-4116-8E14-0A515A40B709}">
      <dgm:prSet/>
      <dgm:spPr/>
      <dgm:t>
        <a:bodyPr/>
        <a:lstStyle/>
        <a:p>
          <a:endParaRPr lang="zh-CN" altLang="en-US"/>
        </a:p>
      </dgm:t>
    </dgm:pt>
    <dgm:pt modelId="{AC591F5D-B17C-41B3-B92C-2AD603C4773F}" type="pres">
      <dgm:prSet presAssocID="{6FAEE961-E4B7-4BB3-9711-968AABBA978D}" presName="compositeShape" presStyleCnt="0">
        <dgm:presLayoutVars>
          <dgm:dir/>
          <dgm:resizeHandles/>
        </dgm:presLayoutVars>
      </dgm:prSet>
      <dgm:spPr/>
    </dgm:pt>
    <dgm:pt modelId="{535ABA8C-542B-4DEF-8ECB-5663744C7242}" type="pres">
      <dgm:prSet presAssocID="{6FAEE961-E4B7-4BB3-9711-968AABBA978D}" presName="pyramid" presStyleLbl="node1" presStyleIdx="0" presStyleCnt="1" custAng="10800000"/>
      <dgm:spPr/>
    </dgm:pt>
    <dgm:pt modelId="{B45BFF28-FD5E-4DAB-B774-D7C0553AF9BD}" type="pres">
      <dgm:prSet presAssocID="{6FAEE961-E4B7-4BB3-9711-968AABBA978D}" presName="theList" presStyleCnt="0"/>
      <dgm:spPr/>
    </dgm:pt>
    <dgm:pt modelId="{3190B8D7-A665-4DD4-BAE6-8F113EE8E0FC}" type="pres">
      <dgm:prSet presAssocID="{EEB592F0-4C2E-4947-9E52-0B63002FCA6F}" presName="aNode" presStyleLbl="fgAcc1" presStyleIdx="0" presStyleCnt="5" custScaleX="194936" custScaleY="201224" custLinFactY="8199" custLinFactNeighborX="50824" custLinFactNeighborY="100000">
        <dgm:presLayoutVars>
          <dgm:bulletEnabled val="1"/>
        </dgm:presLayoutVars>
      </dgm:prSet>
      <dgm:spPr/>
    </dgm:pt>
    <dgm:pt modelId="{BA636BDC-2D6D-4C69-A257-3ADCC79DBBA8}" type="pres">
      <dgm:prSet presAssocID="{EEB592F0-4C2E-4947-9E52-0B63002FCA6F}" presName="aSpace" presStyleCnt="0"/>
      <dgm:spPr/>
    </dgm:pt>
    <dgm:pt modelId="{750819D5-1D51-4C4A-87C0-3C429A59B45E}" type="pres">
      <dgm:prSet presAssocID="{D61780A6-99D6-426F-AFBD-9C4C68F61086}" presName="aNode" presStyleLbl="fgAcc1" presStyleIdx="1" presStyleCnt="5" custScaleX="194936" custScaleY="201224" custLinFactY="8199" custLinFactNeighborX="50824" custLinFactNeighborY="100000">
        <dgm:presLayoutVars>
          <dgm:bulletEnabled val="1"/>
        </dgm:presLayoutVars>
      </dgm:prSet>
      <dgm:spPr/>
    </dgm:pt>
    <dgm:pt modelId="{E12BDC3E-6952-4223-9D3E-0E535EE52500}" type="pres">
      <dgm:prSet presAssocID="{D61780A6-99D6-426F-AFBD-9C4C68F61086}" presName="aSpace" presStyleCnt="0"/>
      <dgm:spPr/>
    </dgm:pt>
    <dgm:pt modelId="{7D8C5BF4-7E81-456C-AC72-5BB1CBBEB700}" type="pres">
      <dgm:prSet presAssocID="{F1580435-E5DB-4418-AD3A-379A8C76FB0A}" presName="aNode" presStyleLbl="fgAcc1" presStyleIdx="2" presStyleCnt="5" custScaleX="194936" custScaleY="201224" custLinFactY="8199" custLinFactNeighborX="50824" custLinFactNeighborY="100000">
        <dgm:presLayoutVars>
          <dgm:bulletEnabled val="1"/>
        </dgm:presLayoutVars>
      </dgm:prSet>
      <dgm:spPr/>
    </dgm:pt>
    <dgm:pt modelId="{2EF85EEC-A131-4305-AE78-E8744C207128}" type="pres">
      <dgm:prSet presAssocID="{F1580435-E5DB-4418-AD3A-379A8C76FB0A}" presName="aSpace" presStyleCnt="0"/>
      <dgm:spPr/>
    </dgm:pt>
    <dgm:pt modelId="{E1337FA0-8C5B-40CC-96B1-BFA8470106A7}" type="pres">
      <dgm:prSet presAssocID="{FC3ED96B-5993-4387-B3A1-21AC70313A84}" presName="aNode" presStyleLbl="fgAcc1" presStyleIdx="3" presStyleCnt="5" custScaleX="194936" custScaleY="201224" custLinFactY="8199" custLinFactNeighborX="50824" custLinFactNeighborY="100000">
        <dgm:presLayoutVars>
          <dgm:bulletEnabled val="1"/>
        </dgm:presLayoutVars>
      </dgm:prSet>
      <dgm:spPr/>
    </dgm:pt>
    <dgm:pt modelId="{440ACA3D-D43D-4508-BA91-E8A765865C59}" type="pres">
      <dgm:prSet presAssocID="{FC3ED96B-5993-4387-B3A1-21AC70313A84}" presName="aSpace" presStyleCnt="0"/>
      <dgm:spPr/>
    </dgm:pt>
    <dgm:pt modelId="{0EE1C487-6443-44C1-8848-8BE75AF297BE}" type="pres">
      <dgm:prSet presAssocID="{936B3E73-2224-4216-9657-351801E44D23}" presName="aNode" presStyleLbl="fgAcc1" presStyleIdx="4" presStyleCnt="5" custScaleX="194936" custScaleY="201224" custLinFactY="8199" custLinFactNeighborX="50824" custLinFactNeighborY="100000">
        <dgm:presLayoutVars>
          <dgm:bulletEnabled val="1"/>
        </dgm:presLayoutVars>
      </dgm:prSet>
      <dgm:spPr/>
    </dgm:pt>
    <dgm:pt modelId="{849B4298-FF46-445A-98C3-675E5758A48D}" type="pres">
      <dgm:prSet presAssocID="{936B3E73-2224-4216-9657-351801E44D23}" presName="aSpace" presStyleCnt="0"/>
      <dgm:spPr/>
    </dgm:pt>
  </dgm:ptLst>
  <dgm:cxnLst>
    <dgm:cxn modelId="{4F9C0403-CA16-45A6-80BE-531B306F1929}" type="presOf" srcId="{6FAEE961-E4B7-4BB3-9711-968AABBA978D}" destId="{AC591F5D-B17C-41B3-B92C-2AD603C4773F}" srcOrd="0" destOrd="0" presId="urn:microsoft.com/office/officeart/2005/8/layout/pyramid2"/>
    <dgm:cxn modelId="{01F07A0B-D808-4A30-B43C-B9FED5F7D9F1}" srcId="{6FAEE961-E4B7-4BB3-9711-968AABBA978D}" destId="{FC3ED96B-5993-4387-B3A1-21AC70313A84}" srcOrd="3" destOrd="0" parTransId="{2D7F58F1-41F8-4BD2-9DC5-8B4484647D51}" sibTransId="{12EFEC7D-462C-4AF8-BA20-18B67AFEFF50}"/>
    <dgm:cxn modelId="{D7056A10-36A1-4D2D-A35A-DEAC3627D3B5}" type="presOf" srcId="{FC3ED96B-5993-4387-B3A1-21AC70313A84}" destId="{E1337FA0-8C5B-40CC-96B1-BFA8470106A7}" srcOrd="0" destOrd="0" presId="urn:microsoft.com/office/officeart/2005/8/layout/pyramid2"/>
    <dgm:cxn modelId="{5B995B42-6740-4FAD-A343-95560338656A}" type="presOf" srcId="{EEB592F0-4C2E-4947-9E52-0B63002FCA6F}" destId="{3190B8D7-A665-4DD4-BAE6-8F113EE8E0FC}" srcOrd="0" destOrd="0" presId="urn:microsoft.com/office/officeart/2005/8/layout/pyramid2"/>
    <dgm:cxn modelId="{11A31C4A-2FA4-4397-AB7C-8A07B0D549FA}" type="presOf" srcId="{D61780A6-99D6-426F-AFBD-9C4C68F61086}" destId="{750819D5-1D51-4C4A-87C0-3C429A59B45E}" srcOrd="0" destOrd="0" presId="urn:microsoft.com/office/officeart/2005/8/layout/pyramid2"/>
    <dgm:cxn modelId="{24A0C983-DE3A-424A-873A-5B8CA4341AFF}" type="presOf" srcId="{936B3E73-2224-4216-9657-351801E44D23}" destId="{0EE1C487-6443-44C1-8848-8BE75AF297BE}" srcOrd="0" destOrd="0" presId="urn:microsoft.com/office/officeart/2005/8/layout/pyramid2"/>
    <dgm:cxn modelId="{CA06A797-6BFB-4D3C-A473-4C78BC9D2DDC}" srcId="{6FAEE961-E4B7-4BB3-9711-968AABBA978D}" destId="{F1580435-E5DB-4418-AD3A-379A8C76FB0A}" srcOrd="2" destOrd="0" parTransId="{E2E21C87-8472-48ED-92BE-10F85FC86DC2}" sibTransId="{8553E861-8267-46C2-BFB7-FB898F2A4A80}"/>
    <dgm:cxn modelId="{3578E4C6-EE99-4116-8E14-0A515A40B709}" srcId="{6FAEE961-E4B7-4BB3-9711-968AABBA978D}" destId="{936B3E73-2224-4216-9657-351801E44D23}" srcOrd="4" destOrd="0" parTransId="{05859AED-BF13-4555-91D6-226E1A389BD3}" sibTransId="{72B54690-9AF0-45EF-B312-B00F0EB81AF2}"/>
    <dgm:cxn modelId="{D9D75BE0-EEC6-414B-B5AA-52C3B80E6288}" srcId="{6FAEE961-E4B7-4BB3-9711-968AABBA978D}" destId="{EEB592F0-4C2E-4947-9E52-0B63002FCA6F}" srcOrd="0" destOrd="0" parTransId="{2B9AD6B2-640B-4F9B-A1CF-FB15EC9D7755}" sibTransId="{F4252870-9575-4460-B722-4224ADEFAB23}"/>
    <dgm:cxn modelId="{D1C807F0-BE12-4CC5-BA66-21159032874E}" srcId="{6FAEE961-E4B7-4BB3-9711-968AABBA978D}" destId="{D61780A6-99D6-426F-AFBD-9C4C68F61086}" srcOrd="1" destOrd="0" parTransId="{83022D6A-B406-49D0-B93E-ACB885F388EB}" sibTransId="{805BCD8A-39B5-4AB7-976F-DF82436CAB09}"/>
    <dgm:cxn modelId="{82060FFA-C5C0-4EDB-A33F-305AA20C1475}" type="presOf" srcId="{F1580435-E5DB-4418-AD3A-379A8C76FB0A}" destId="{7D8C5BF4-7E81-456C-AC72-5BB1CBBEB700}" srcOrd="0" destOrd="0" presId="urn:microsoft.com/office/officeart/2005/8/layout/pyramid2"/>
    <dgm:cxn modelId="{08D717A7-56DE-41A7-98A6-0D90148ADA3C}" type="presParOf" srcId="{AC591F5D-B17C-41B3-B92C-2AD603C4773F}" destId="{535ABA8C-542B-4DEF-8ECB-5663744C7242}" srcOrd="0" destOrd="0" presId="urn:microsoft.com/office/officeart/2005/8/layout/pyramid2"/>
    <dgm:cxn modelId="{C1F9723D-2944-40E0-8B6F-C000C8806B82}" type="presParOf" srcId="{AC591F5D-B17C-41B3-B92C-2AD603C4773F}" destId="{B45BFF28-FD5E-4DAB-B774-D7C0553AF9BD}" srcOrd="1" destOrd="0" presId="urn:microsoft.com/office/officeart/2005/8/layout/pyramid2"/>
    <dgm:cxn modelId="{D25407CC-179F-49D6-AB35-1CBE6453C767}" type="presParOf" srcId="{B45BFF28-FD5E-4DAB-B774-D7C0553AF9BD}" destId="{3190B8D7-A665-4DD4-BAE6-8F113EE8E0FC}" srcOrd="0" destOrd="0" presId="urn:microsoft.com/office/officeart/2005/8/layout/pyramid2"/>
    <dgm:cxn modelId="{89071751-A551-4BEF-86D7-518770D23031}" type="presParOf" srcId="{B45BFF28-FD5E-4DAB-B774-D7C0553AF9BD}" destId="{BA636BDC-2D6D-4C69-A257-3ADCC79DBBA8}" srcOrd="1" destOrd="0" presId="urn:microsoft.com/office/officeart/2005/8/layout/pyramid2"/>
    <dgm:cxn modelId="{1F02CB95-6F98-4728-9C57-A17B09CF0DA5}" type="presParOf" srcId="{B45BFF28-FD5E-4DAB-B774-D7C0553AF9BD}" destId="{750819D5-1D51-4C4A-87C0-3C429A59B45E}" srcOrd="2" destOrd="0" presId="urn:microsoft.com/office/officeart/2005/8/layout/pyramid2"/>
    <dgm:cxn modelId="{19325A40-7CDD-4E78-BE5F-5534251B399C}" type="presParOf" srcId="{B45BFF28-FD5E-4DAB-B774-D7C0553AF9BD}" destId="{E12BDC3E-6952-4223-9D3E-0E535EE52500}" srcOrd="3" destOrd="0" presId="urn:microsoft.com/office/officeart/2005/8/layout/pyramid2"/>
    <dgm:cxn modelId="{280D6F76-B75F-455F-A75E-1A948BC72360}" type="presParOf" srcId="{B45BFF28-FD5E-4DAB-B774-D7C0553AF9BD}" destId="{7D8C5BF4-7E81-456C-AC72-5BB1CBBEB700}" srcOrd="4" destOrd="0" presId="urn:microsoft.com/office/officeart/2005/8/layout/pyramid2"/>
    <dgm:cxn modelId="{EB2B8A3E-8E95-4C85-8A12-F477AF59567B}" type="presParOf" srcId="{B45BFF28-FD5E-4DAB-B774-D7C0553AF9BD}" destId="{2EF85EEC-A131-4305-AE78-E8744C207128}" srcOrd="5" destOrd="0" presId="urn:microsoft.com/office/officeart/2005/8/layout/pyramid2"/>
    <dgm:cxn modelId="{2EA2A7C6-B080-4346-93A6-EF369B0E5AEF}" type="presParOf" srcId="{B45BFF28-FD5E-4DAB-B774-D7C0553AF9BD}" destId="{E1337FA0-8C5B-40CC-96B1-BFA8470106A7}" srcOrd="6" destOrd="0" presId="urn:microsoft.com/office/officeart/2005/8/layout/pyramid2"/>
    <dgm:cxn modelId="{280BC107-FDB3-475E-90A9-993D5F4ECD82}" type="presParOf" srcId="{B45BFF28-FD5E-4DAB-B774-D7C0553AF9BD}" destId="{440ACA3D-D43D-4508-BA91-E8A765865C59}" srcOrd="7" destOrd="0" presId="urn:microsoft.com/office/officeart/2005/8/layout/pyramid2"/>
    <dgm:cxn modelId="{CBA6B684-E033-4DBC-81A5-23785962F2B4}" type="presParOf" srcId="{B45BFF28-FD5E-4DAB-B774-D7C0553AF9BD}" destId="{0EE1C487-6443-44C1-8848-8BE75AF297BE}" srcOrd="8" destOrd="0" presId="urn:microsoft.com/office/officeart/2005/8/layout/pyramid2"/>
    <dgm:cxn modelId="{D3CFD0B4-4D11-4C60-909C-040452B3D248}" type="presParOf" srcId="{B45BFF28-FD5E-4DAB-B774-D7C0553AF9BD}" destId="{849B4298-FF46-445A-98C3-675E5758A48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751B29-DEFA-40D1-AE6B-CE0036E607EB}"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B7C97F96-61BB-4B93-87D4-043A22772054}">
      <dgm:prSet phldrT="[文本]"/>
      <dgm:spPr/>
      <dgm:t>
        <a:bodyPr/>
        <a:lstStyle/>
        <a:p>
          <a:pPr algn="l"/>
          <a:r>
            <a:rPr lang="en-US" altLang="zh-CN" dirty="0"/>
            <a:t>Inherent linearity/nonlinearity with respect to input variables</a:t>
          </a:r>
        </a:p>
      </dgm:t>
    </dgm:pt>
    <dgm:pt modelId="{1F8D5798-14CB-45D9-8BCC-32472D3A78E1}" type="parTrans" cxnId="{5336025B-9ECA-405D-898A-1223A6CF8762}">
      <dgm:prSet/>
      <dgm:spPr/>
      <dgm:t>
        <a:bodyPr/>
        <a:lstStyle/>
        <a:p>
          <a:endParaRPr lang="zh-CN" altLang="en-US"/>
        </a:p>
      </dgm:t>
    </dgm:pt>
    <dgm:pt modelId="{0BE63E33-C053-41C2-9626-56D645D98670}" type="sibTrans" cxnId="{5336025B-9ECA-405D-898A-1223A6CF8762}">
      <dgm:prSet/>
      <dgm:spPr/>
      <dgm:t>
        <a:bodyPr/>
        <a:lstStyle/>
        <a:p>
          <a:endParaRPr lang="zh-CN" altLang="en-US"/>
        </a:p>
      </dgm:t>
    </dgm:pt>
    <dgm:pt modelId="{3C0ACBDA-C4E9-4B5B-AA06-1BC2B94AEBCB}">
      <dgm:prSet phldrT="[文本]"/>
      <dgm:spPr/>
      <dgm:t>
        <a:bodyPr/>
        <a:lstStyle/>
        <a:p>
          <a:pPr algn="l"/>
          <a:r>
            <a:rPr lang="en-US" altLang="zh-CN" dirty="0"/>
            <a:t>Correlation relationships among input variables</a:t>
          </a:r>
          <a:endParaRPr lang="zh-CN" altLang="en-US" dirty="0"/>
        </a:p>
      </dgm:t>
    </dgm:pt>
    <dgm:pt modelId="{4BAB815B-D0E9-4F25-937F-EDB3A6EEA0D3}" type="parTrans" cxnId="{43DB5944-5A78-4ED8-8A85-15E7EAE306A0}">
      <dgm:prSet/>
      <dgm:spPr/>
      <dgm:t>
        <a:bodyPr/>
        <a:lstStyle/>
        <a:p>
          <a:endParaRPr lang="zh-CN" altLang="en-US"/>
        </a:p>
      </dgm:t>
    </dgm:pt>
    <dgm:pt modelId="{D2A946FB-1E5F-48FA-9996-539496D8F456}" type="sibTrans" cxnId="{43DB5944-5A78-4ED8-8A85-15E7EAE306A0}">
      <dgm:prSet/>
      <dgm:spPr/>
      <dgm:t>
        <a:bodyPr/>
        <a:lstStyle/>
        <a:p>
          <a:endParaRPr lang="zh-CN" altLang="en-US"/>
        </a:p>
      </dgm:t>
    </dgm:pt>
    <dgm:pt modelId="{9D50DE71-F965-4FDC-B9ED-76FD2F524DC6}">
      <dgm:prSet phldrT="[文本]"/>
      <dgm:spPr/>
      <dgm:t>
        <a:bodyPr/>
        <a:lstStyle/>
        <a:p>
          <a:r>
            <a:rPr lang="en-US" altLang="zh-CN" dirty="0"/>
            <a:t>Reveal </a:t>
          </a:r>
          <a:endParaRPr lang="zh-CN" altLang="en-US" dirty="0"/>
        </a:p>
      </dgm:t>
    </dgm:pt>
    <dgm:pt modelId="{660BFE9D-BD3D-46AA-9345-DAE7C99A9355}" type="parTrans" cxnId="{BB1D76BD-050B-43D9-8947-FE6F8B49DCBD}">
      <dgm:prSet/>
      <dgm:spPr/>
      <dgm:t>
        <a:bodyPr/>
        <a:lstStyle/>
        <a:p>
          <a:endParaRPr lang="zh-CN" altLang="en-US"/>
        </a:p>
      </dgm:t>
    </dgm:pt>
    <dgm:pt modelId="{545F24B9-E62A-4B35-A611-4E5F048371B2}" type="sibTrans" cxnId="{BB1D76BD-050B-43D9-8947-FE6F8B49DCBD}">
      <dgm:prSet/>
      <dgm:spPr/>
      <dgm:t>
        <a:bodyPr/>
        <a:lstStyle/>
        <a:p>
          <a:endParaRPr lang="zh-CN" altLang="en-US"/>
        </a:p>
      </dgm:t>
    </dgm:pt>
    <dgm:pt modelId="{AB0593DF-021B-46BA-A53F-9A49FE583734}">
      <dgm:prSet phldrT="[文本]"/>
      <dgm:spPr/>
      <dgm:t>
        <a:bodyPr/>
        <a:lstStyle/>
        <a:p>
          <a:pPr algn="l"/>
          <a:r>
            <a:rPr lang="en-US" altLang="zh-CN" dirty="0"/>
            <a:t>Contribution of each design variables</a:t>
          </a:r>
          <a:endParaRPr lang="zh-CN" altLang="en-US" dirty="0"/>
        </a:p>
      </dgm:t>
    </dgm:pt>
    <dgm:pt modelId="{B9E0D883-1DF6-4B55-80D7-B86AEF5A1057}" type="parTrans" cxnId="{241ECB4F-AEB6-47D7-B2F9-D491798AAB55}">
      <dgm:prSet/>
      <dgm:spPr/>
      <dgm:t>
        <a:bodyPr/>
        <a:lstStyle/>
        <a:p>
          <a:endParaRPr lang="zh-CN" altLang="en-US"/>
        </a:p>
      </dgm:t>
    </dgm:pt>
    <dgm:pt modelId="{620F90F9-736C-455B-9426-3DC750641C9F}" type="sibTrans" cxnId="{241ECB4F-AEB6-47D7-B2F9-D491798AAB55}">
      <dgm:prSet/>
      <dgm:spPr/>
      <dgm:t>
        <a:bodyPr/>
        <a:lstStyle/>
        <a:p>
          <a:endParaRPr lang="zh-CN" altLang="en-US"/>
        </a:p>
      </dgm:t>
    </dgm:pt>
    <dgm:pt modelId="{A48EFCB4-DBFE-40AF-AC2D-AA5686B873CF}" type="pres">
      <dgm:prSet presAssocID="{E7751B29-DEFA-40D1-AE6B-CE0036E607EB}" presName="layout" presStyleCnt="0">
        <dgm:presLayoutVars>
          <dgm:chMax/>
          <dgm:chPref/>
          <dgm:dir/>
          <dgm:animOne val="branch"/>
          <dgm:animLvl val="lvl"/>
          <dgm:resizeHandles/>
        </dgm:presLayoutVars>
      </dgm:prSet>
      <dgm:spPr/>
    </dgm:pt>
    <dgm:pt modelId="{980A71C2-F1B3-46F0-84A6-771A17A66B22}" type="pres">
      <dgm:prSet presAssocID="{9D50DE71-F965-4FDC-B9ED-76FD2F524DC6}" presName="root" presStyleCnt="0">
        <dgm:presLayoutVars>
          <dgm:chMax/>
          <dgm:chPref val="4"/>
        </dgm:presLayoutVars>
      </dgm:prSet>
      <dgm:spPr/>
    </dgm:pt>
    <dgm:pt modelId="{487CF711-9B6E-48B7-BE76-4944E27DD167}" type="pres">
      <dgm:prSet presAssocID="{9D50DE71-F965-4FDC-B9ED-76FD2F524DC6}" presName="rootComposite" presStyleCnt="0">
        <dgm:presLayoutVars/>
      </dgm:prSet>
      <dgm:spPr/>
    </dgm:pt>
    <dgm:pt modelId="{0CE56355-5926-4526-ACA8-96EC943E3E2B}" type="pres">
      <dgm:prSet presAssocID="{9D50DE71-F965-4FDC-B9ED-76FD2F524DC6}" presName="rootText" presStyleLbl="node0" presStyleIdx="0" presStyleCnt="1">
        <dgm:presLayoutVars>
          <dgm:chMax/>
          <dgm:chPref val="4"/>
        </dgm:presLayoutVars>
      </dgm:prSet>
      <dgm:spPr/>
    </dgm:pt>
    <dgm:pt modelId="{DFB78D86-CE38-4F1D-944E-A25964E4A45A}" type="pres">
      <dgm:prSet presAssocID="{9D50DE71-F965-4FDC-B9ED-76FD2F524DC6}" presName="childShape" presStyleCnt="0">
        <dgm:presLayoutVars>
          <dgm:chMax val="0"/>
          <dgm:chPref val="0"/>
        </dgm:presLayoutVars>
      </dgm:prSet>
      <dgm:spPr/>
    </dgm:pt>
    <dgm:pt modelId="{92510DB0-C97C-4B77-B517-3CDB9BA16AB0}" type="pres">
      <dgm:prSet presAssocID="{AB0593DF-021B-46BA-A53F-9A49FE583734}" presName="childComposite" presStyleCnt="0">
        <dgm:presLayoutVars>
          <dgm:chMax val="0"/>
          <dgm:chPref val="0"/>
        </dgm:presLayoutVars>
      </dgm:prSet>
      <dgm:spPr/>
    </dgm:pt>
    <dgm:pt modelId="{2F24CD28-69CC-4A8D-9A6C-91BA90DD87F9}" type="pres">
      <dgm:prSet presAssocID="{AB0593DF-021B-46BA-A53F-9A49FE583734}" presName="Image" presStyleLbl="node1" presStyleIdx="0" presStyleCnt="3"/>
      <dgm:spPr/>
    </dgm:pt>
    <dgm:pt modelId="{94EBD0A3-AB4A-41C1-A4D6-0E06EE43650F}" type="pres">
      <dgm:prSet presAssocID="{AB0593DF-021B-46BA-A53F-9A49FE583734}" presName="childText" presStyleLbl="lnNode1" presStyleIdx="0" presStyleCnt="3">
        <dgm:presLayoutVars>
          <dgm:chMax val="0"/>
          <dgm:chPref val="0"/>
          <dgm:bulletEnabled val="1"/>
        </dgm:presLayoutVars>
      </dgm:prSet>
      <dgm:spPr/>
    </dgm:pt>
    <dgm:pt modelId="{9A402A5A-AD6E-4FB3-AC19-8830C72AA5DF}" type="pres">
      <dgm:prSet presAssocID="{B7C97F96-61BB-4B93-87D4-043A22772054}" presName="childComposite" presStyleCnt="0">
        <dgm:presLayoutVars>
          <dgm:chMax val="0"/>
          <dgm:chPref val="0"/>
        </dgm:presLayoutVars>
      </dgm:prSet>
      <dgm:spPr/>
    </dgm:pt>
    <dgm:pt modelId="{EBB08E5D-8BB0-4741-8390-4F124F402C93}" type="pres">
      <dgm:prSet presAssocID="{B7C97F96-61BB-4B93-87D4-043A22772054}" presName="Image" presStyleLbl="node1" presStyleIdx="1" presStyleCnt="3"/>
      <dgm:spPr/>
    </dgm:pt>
    <dgm:pt modelId="{C559CE86-34F9-4F4A-B63B-E67381BA80E0}" type="pres">
      <dgm:prSet presAssocID="{B7C97F96-61BB-4B93-87D4-043A22772054}" presName="childText" presStyleLbl="lnNode1" presStyleIdx="1" presStyleCnt="3">
        <dgm:presLayoutVars>
          <dgm:chMax val="0"/>
          <dgm:chPref val="0"/>
          <dgm:bulletEnabled val="1"/>
        </dgm:presLayoutVars>
      </dgm:prSet>
      <dgm:spPr/>
    </dgm:pt>
    <dgm:pt modelId="{EDD83D99-2A2D-4FCA-9588-3EEA9F765361}" type="pres">
      <dgm:prSet presAssocID="{3C0ACBDA-C4E9-4B5B-AA06-1BC2B94AEBCB}" presName="childComposite" presStyleCnt="0">
        <dgm:presLayoutVars>
          <dgm:chMax val="0"/>
          <dgm:chPref val="0"/>
        </dgm:presLayoutVars>
      </dgm:prSet>
      <dgm:spPr/>
    </dgm:pt>
    <dgm:pt modelId="{96209B34-3F0F-4F61-A3BB-0F3B3E67534C}" type="pres">
      <dgm:prSet presAssocID="{3C0ACBDA-C4E9-4B5B-AA06-1BC2B94AEBCB}" presName="Image" presStyleLbl="node1" presStyleIdx="2" presStyleCnt="3"/>
      <dgm:spPr/>
    </dgm:pt>
    <dgm:pt modelId="{4CDD53B2-D13A-466C-BF9D-D0C24B2703BE}" type="pres">
      <dgm:prSet presAssocID="{3C0ACBDA-C4E9-4B5B-AA06-1BC2B94AEBCB}" presName="childText" presStyleLbl="lnNode1" presStyleIdx="2" presStyleCnt="3">
        <dgm:presLayoutVars>
          <dgm:chMax val="0"/>
          <dgm:chPref val="0"/>
          <dgm:bulletEnabled val="1"/>
        </dgm:presLayoutVars>
      </dgm:prSet>
      <dgm:spPr/>
    </dgm:pt>
  </dgm:ptLst>
  <dgm:cxnLst>
    <dgm:cxn modelId="{5336025B-9ECA-405D-898A-1223A6CF8762}" srcId="{9D50DE71-F965-4FDC-B9ED-76FD2F524DC6}" destId="{B7C97F96-61BB-4B93-87D4-043A22772054}" srcOrd="1" destOrd="0" parTransId="{1F8D5798-14CB-45D9-8BCC-32472D3A78E1}" sibTransId="{0BE63E33-C053-41C2-9626-56D645D98670}"/>
    <dgm:cxn modelId="{43DB5944-5A78-4ED8-8A85-15E7EAE306A0}" srcId="{9D50DE71-F965-4FDC-B9ED-76FD2F524DC6}" destId="{3C0ACBDA-C4E9-4B5B-AA06-1BC2B94AEBCB}" srcOrd="2" destOrd="0" parTransId="{4BAB815B-D0E9-4F25-937F-EDB3A6EEA0D3}" sibTransId="{D2A946FB-1E5F-48FA-9996-539496D8F456}"/>
    <dgm:cxn modelId="{241ECB4F-AEB6-47D7-B2F9-D491798AAB55}" srcId="{9D50DE71-F965-4FDC-B9ED-76FD2F524DC6}" destId="{AB0593DF-021B-46BA-A53F-9A49FE583734}" srcOrd="0" destOrd="0" parTransId="{B9E0D883-1DF6-4B55-80D7-B86AEF5A1057}" sibTransId="{620F90F9-736C-455B-9426-3DC750641C9F}"/>
    <dgm:cxn modelId="{C1435559-B84B-481F-AD2D-815791709B25}" type="presOf" srcId="{9D50DE71-F965-4FDC-B9ED-76FD2F524DC6}" destId="{0CE56355-5926-4526-ACA8-96EC943E3E2B}" srcOrd="0" destOrd="0" presId="urn:microsoft.com/office/officeart/2008/layout/PictureAccentList"/>
    <dgm:cxn modelId="{D9DA8391-9F03-4E61-A4AC-094C0E8C29C6}" type="presOf" srcId="{E7751B29-DEFA-40D1-AE6B-CE0036E607EB}" destId="{A48EFCB4-DBFE-40AF-AC2D-AA5686B873CF}" srcOrd="0" destOrd="0" presId="urn:microsoft.com/office/officeart/2008/layout/PictureAccentList"/>
    <dgm:cxn modelId="{BB1D76BD-050B-43D9-8947-FE6F8B49DCBD}" srcId="{E7751B29-DEFA-40D1-AE6B-CE0036E607EB}" destId="{9D50DE71-F965-4FDC-B9ED-76FD2F524DC6}" srcOrd="0" destOrd="0" parTransId="{660BFE9D-BD3D-46AA-9345-DAE7C99A9355}" sibTransId="{545F24B9-E62A-4B35-A611-4E5F048371B2}"/>
    <dgm:cxn modelId="{A34FEAC5-CAF7-45AB-87F3-4474A5567128}" type="presOf" srcId="{B7C97F96-61BB-4B93-87D4-043A22772054}" destId="{C559CE86-34F9-4F4A-B63B-E67381BA80E0}" srcOrd="0" destOrd="0" presId="urn:microsoft.com/office/officeart/2008/layout/PictureAccentList"/>
    <dgm:cxn modelId="{4096EBEA-E70B-456D-BD93-6CC40071EEF4}" type="presOf" srcId="{3C0ACBDA-C4E9-4B5B-AA06-1BC2B94AEBCB}" destId="{4CDD53B2-D13A-466C-BF9D-D0C24B2703BE}" srcOrd="0" destOrd="0" presId="urn:microsoft.com/office/officeart/2008/layout/PictureAccentList"/>
    <dgm:cxn modelId="{4C2C8EF4-10C7-4F1D-8CE6-77CC9E28EE8C}" type="presOf" srcId="{AB0593DF-021B-46BA-A53F-9A49FE583734}" destId="{94EBD0A3-AB4A-41C1-A4D6-0E06EE43650F}" srcOrd="0" destOrd="0" presId="urn:microsoft.com/office/officeart/2008/layout/PictureAccentList"/>
    <dgm:cxn modelId="{311BE8E1-A74F-4F4C-BC41-3A460B598370}" type="presParOf" srcId="{A48EFCB4-DBFE-40AF-AC2D-AA5686B873CF}" destId="{980A71C2-F1B3-46F0-84A6-771A17A66B22}" srcOrd="0" destOrd="0" presId="urn:microsoft.com/office/officeart/2008/layout/PictureAccentList"/>
    <dgm:cxn modelId="{CF8FF9EC-8F13-497D-A6BE-BEBBB06311CA}" type="presParOf" srcId="{980A71C2-F1B3-46F0-84A6-771A17A66B22}" destId="{487CF711-9B6E-48B7-BE76-4944E27DD167}" srcOrd="0" destOrd="0" presId="urn:microsoft.com/office/officeart/2008/layout/PictureAccentList"/>
    <dgm:cxn modelId="{B41ABB7A-A60C-46EF-B071-40ADE57697A0}" type="presParOf" srcId="{487CF711-9B6E-48B7-BE76-4944E27DD167}" destId="{0CE56355-5926-4526-ACA8-96EC943E3E2B}" srcOrd="0" destOrd="0" presId="urn:microsoft.com/office/officeart/2008/layout/PictureAccentList"/>
    <dgm:cxn modelId="{A7EF451A-2FE9-4AD5-AD90-F651641B4577}" type="presParOf" srcId="{980A71C2-F1B3-46F0-84A6-771A17A66B22}" destId="{DFB78D86-CE38-4F1D-944E-A25964E4A45A}" srcOrd="1" destOrd="0" presId="urn:microsoft.com/office/officeart/2008/layout/PictureAccentList"/>
    <dgm:cxn modelId="{6D65ED60-A624-4D9A-8614-43B717B2C563}" type="presParOf" srcId="{DFB78D86-CE38-4F1D-944E-A25964E4A45A}" destId="{92510DB0-C97C-4B77-B517-3CDB9BA16AB0}" srcOrd="0" destOrd="0" presId="urn:microsoft.com/office/officeart/2008/layout/PictureAccentList"/>
    <dgm:cxn modelId="{34A100CF-B165-4A06-AADB-2773025DF26E}" type="presParOf" srcId="{92510DB0-C97C-4B77-B517-3CDB9BA16AB0}" destId="{2F24CD28-69CC-4A8D-9A6C-91BA90DD87F9}" srcOrd="0" destOrd="0" presId="urn:microsoft.com/office/officeart/2008/layout/PictureAccentList"/>
    <dgm:cxn modelId="{5497633F-13D5-4E47-95FF-97959BB76BD7}" type="presParOf" srcId="{92510DB0-C97C-4B77-B517-3CDB9BA16AB0}" destId="{94EBD0A3-AB4A-41C1-A4D6-0E06EE43650F}" srcOrd="1" destOrd="0" presId="urn:microsoft.com/office/officeart/2008/layout/PictureAccentList"/>
    <dgm:cxn modelId="{E5E78B95-2E62-4A29-A076-01B7C8DE8705}" type="presParOf" srcId="{DFB78D86-CE38-4F1D-944E-A25964E4A45A}" destId="{9A402A5A-AD6E-4FB3-AC19-8830C72AA5DF}" srcOrd="1" destOrd="0" presId="urn:microsoft.com/office/officeart/2008/layout/PictureAccentList"/>
    <dgm:cxn modelId="{D462F33A-044E-45F8-9998-0F9101418D8E}" type="presParOf" srcId="{9A402A5A-AD6E-4FB3-AC19-8830C72AA5DF}" destId="{EBB08E5D-8BB0-4741-8390-4F124F402C93}" srcOrd="0" destOrd="0" presId="urn:microsoft.com/office/officeart/2008/layout/PictureAccentList"/>
    <dgm:cxn modelId="{A143AE68-8214-4C54-8BD2-3482D9117709}" type="presParOf" srcId="{9A402A5A-AD6E-4FB3-AC19-8830C72AA5DF}" destId="{C559CE86-34F9-4F4A-B63B-E67381BA80E0}" srcOrd="1" destOrd="0" presId="urn:microsoft.com/office/officeart/2008/layout/PictureAccentList"/>
    <dgm:cxn modelId="{2C3D0E6A-1271-4E6E-AB89-CF05B1813898}" type="presParOf" srcId="{DFB78D86-CE38-4F1D-944E-A25964E4A45A}" destId="{EDD83D99-2A2D-4FCA-9588-3EEA9F765361}" srcOrd="2" destOrd="0" presId="urn:microsoft.com/office/officeart/2008/layout/PictureAccentList"/>
    <dgm:cxn modelId="{6C3E9DB2-615B-4048-8135-BFD96E581DA1}" type="presParOf" srcId="{EDD83D99-2A2D-4FCA-9588-3EEA9F765361}" destId="{96209B34-3F0F-4F61-A3BB-0F3B3E67534C}" srcOrd="0" destOrd="0" presId="urn:microsoft.com/office/officeart/2008/layout/PictureAccentList"/>
    <dgm:cxn modelId="{18B1AE44-DBC6-4631-8408-738510C84860}" type="presParOf" srcId="{EDD83D99-2A2D-4FCA-9588-3EEA9F765361}" destId="{4CDD53B2-D13A-466C-BF9D-D0C24B2703BE}"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E19F55-810C-42AE-96F0-2DD96292F9F5}" type="doc">
      <dgm:prSet loTypeId="urn:microsoft.com/office/officeart/2005/8/layout/vProcess5" loCatId="process" qsTypeId="urn:microsoft.com/office/officeart/2005/8/quickstyle/simple1" qsCatId="simple" csTypeId="urn:microsoft.com/office/officeart/2005/8/colors/accent1_5" csCatId="accent1" phldr="1"/>
      <dgm:spPr/>
      <dgm:t>
        <a:bodyPr/>
        <a:lstStyle/>
        <a:p>
          <a:endParaRPr lang="zh-CN" altLang="en-US"/>
        </a:p>
      </dgm:t>
    </dgm:pt>
    <dgm:pt modelId="{B018233C-2484-4E7A-AAF4-9E10902F3433}">
      <dgm:prSet phldrT="[文本]"/>
      <dgm:spPr/>
      <dgm:t>
        <a:bodyPr/>
        <a:lstStyle/>
        <a:p>
          <a:r>
            <a:rPr lang="en-US" altLang="zh-CN" dirty="0"/>
            <a:t>Sensitivity Analysis </a:t>
          </a:r>
          <a:r>
            <a:rPr lang="zh-CN" altLang="en-US" dirty="0"/>
            <a:t>，</a:t>
          </a:r>
          <a:r>
            <a:rPr lang="en-US" altLang="zh-CN" dirty="0"/>
            <a:t>goal ,review work has already been achieved, last week , plan</a:t>
          </a:r>
          <a:endParaRPr lang="zh-CN" altLang="en-US" dirty="0"/>
        </a:p>
      </dgm:t>
    </dgm:pt>
    <dgm:pt modelId="{098B04D5-08DE-408B-A3E3-DABEF775FE70}" type="parTrans" cxnId="{18C63A72-D457-4035-849F-78BC78D9EBD8}">
      <dgm:prSet/>
      <dgm:spPr/>
      <dgm:t>
        <a:bodyPr/>
        <a:lstStyle/>
        <a:p>
          <a:endParaRPr lang="zh-CN" altLang="en-US"/>
        </a:p>
      </dgm:t>
    </dgm:pt>
    <dgm:pt modelId="{7366BA96-3965-418D-A2F2-138809136B97}" type="sibTrans" cxnId="{18C63A72-D457-4035-849F-78BC78D9EBD8}">
      <dgm:prSet/>
      <dgm:spPr/>
      <dgm:t>
        <a:bodyPr/>
        <a:lstStyle/>
        <a:p>
          <a:endParaRPr lang="zh-CN" altLang="en-US"/>
        </a:p>
      </dgm:t>
    </dgm:pt>
    <dgm:pt modelId="{5D8937A4-EDFC-4981-8BEE-96CFD8902175}">
      <dgm:prSet phldrT="[文本]"/>
      <dgm:spPr/>
      <dgm:t>
        <a:bodyPr/>
        <a:lstStyle/>
        <a:p>
          <a:r>
            <a:rPr lang="en-US" altLang="zh-CN" dirty="0"/>
            <a:t>Debugging Kriging Algorithm</a:t>
          </a:r>
          <a:endParaRPr lang="zh-CN" altLang="en-US" dirty="0"/>
        </a:p>
      </dgm:t>
    </dgm:pt>
    <dgm:pt modelId="{11C7318E-F846-4399-A009-33D30FCA3C0A}" type="parTrans" cxnId="{7BAF3992-B660-4F30-935A-93E433FB3029}">
      <dgm:prSet/>
      <dgm:spPr/>
      <dgm:t>
        <a:bodyPr/>
        <a:lstStyle/>
        <a:p>
          <a:endParaRPr lang="zh-CN" altLang="en-US"/>
        </a:p>
      </dgm:t>
    </dgm:pt>
    <dgm:pt modelId="{B6B2418D-06CD-4893-A407-780A2692D5EC}" type="sibTrans" cxnId="{7BAF3992-B660-4F30-935A-93E433FB3029}">
      <dgm:prSet/>
      <dgm:spPr/>
      <dgm:t>
        <a:bodyPr/>
        <a:lstStyle/>
        <a:p>
          <a:endParaRPr lang="zh-CN" altLang="en-US"/>
        </a:p>
      </dgm:t>
    </dgm:pt>
    <dgm:pt modelId="{72E7B8DE-B42D-45D5-9631-775741952798}">
      <dgm:prSet phldrT="[文本]"/>
      <dgm:spPr/>
      <dgm:t>
        <a:bodyPr/>
        <a:lstStyle/>
        <a:p>
          <a:r>
            <a:rPr lang="en-US" altLang="zh-CN" dirty="0"/>
            <a:t>Debugging Kriging-HDMR</a:t>
          </a:r>
          <a:endParaRPr lang="zh-CN" altLang="en-US" dirty="0"/>
        </a:p>
      </dgm:t>
    </dgm:pt>
    <dgm:pt modelId="{55A139CF-CAD7-439B-8A97-18540A914D24}" type="parTrans" cxnId="{FE6C0598-738B-42F5-BE44-D2ECA41F23DA}">
      <dgm:prSet/>
      <dgm:spPr/>
      <dgm:t>
        <a:bodyPr/>
        <a:lstStyle/>
        <a:p>
          <a:endParaRPr lang="zh-CN" altLang="en-US"/>
        </a:p>
      </dgm:t>
    </dgm:pt>
    <dgm:pt modelId="{ACEA5F6F-9B17-4174-B901-F4C12C4ED112}" type="sibTrans" cxnId="{FE6C0598-738B-42F5-BE44-D2ECA41F23DA}">
      <dgm:prSet/>
      <dgm:spPr/>
      <dgm:t>
        <a:bodyPr/>
        <a:lstStyle/>
        <a:p>
          <a:endParaRPr lang="zh-CN" altLang="en-US"/>
        </a:p>
      </dgm:t>
    </dgm:pt>
    <dgm:pt modelId="{ADB98143-1314-4917-B6B3-E96C54D2FA3A}" type="pres">
      <dgm:prSet presAssocID="{ECE19F55-810C-42AE-96F0-2DD96292F9F5}" presName="outerComposite" presStyleCnt="0">
        <dgm:presLayoutVars>
          <dgm:chMax val="5"/>
          <dgm:dir/>
          <dgm:resizeHandles val="exact"/>
        </dgm:presLayoutVars>
      </dgm:prSet>
      <dgm:spPr/>
    </dgm:pt>
    <dgm:pt modelId="{21B86516-7BDB-45FC-9571-99EA9892A686}" type="pres">
      <dgm:prSet presAssocID="{ECE19F55-810C-42AE-96F0-2DD96292F9F5}" presName="dummyMaxCanvas" presStyleCnt="0">
        <dgm:presLayoutVars/>
      </dgm:prSet>
      <dgm:spPr/>
    </dgm:pt>
    <dgm:pt modelId="{D2007E1B-ECD1-4528-879E-33024844A194}" type="pres">
      <dgm:prSet presAssocID="{ECE19F55-810C-42AE-96F0-2DD96292F9F5}" presName="ThreeNodes_1" presStyleLbl="node1" presStyleIdx="0" presStyleCnt="3">
        <dgm:presLayoutVars>
          <dgm:bulletEnabled val="1"/>
        </dgm:presLayoutVars>
      </dgm:prSet>
      <dgm:spPr/>
    </dgm:pt>
    <dgm:pt modelId="{762AE0D6-F7C7-46A6-82B1-2E9D8065FFE5}" type="pres">
      <dgm:prSet presAssocID="{ECE19F55-810C-42AE-96F0-2DD96292F9F5}" presName="ThreeNodes_2" presStyleLbl="node1" presStyleIdx="1" presStyleCnt="3">
        <dgm:presLayoutVars>
          <dgm:bulletEnabled val="1"/>
        </dgm:presLayoutVars>
      </dgm:prSet>
      <dgm:spPr/>
    </dgm:pt>
    <dgm:pt modelId="{A0ABC160-C98A-47A1-A74D-82F3330E78DE}" type="pres">
      <dgm:prSet presAssocID="{ECE19F55-810C-42AE-96F0-2DD96292F9F5}" presName="ThreeNodes_3" presStyleLbl="node1" presStyleIdx="2" presStyleCnt="3">
        <dgm:presLayoutVars>
          <dgm:bulletEnabled val="1"/>
        </dgm:presLayoutVars>
      </dgm:prSet>
      <dgm:spPr/>
    </dgm:pt>
    <dgm:pt modelId="{5FCEB145-FF13-4198-9142-6364714353F5}" type="pres">
      <dgm:prSet presAssocID="{ECE19F55-810C-42AE-96F0-2DD96292F9F5}" presName="ThreeConn_1-2" presStyleLbl="fgAccFollowNode1" presStyleIdx="0" presStyleCnt="2">
        <dgm:presLayoutVars>
          <dgm:bulletEnabled val="1"/>
        </dgm:presLayoutVars>
      </dgm:prSet>
      <dgm:spPr/>
    </dgm:pt>
    <dgm:pt modelId="{B9C5C32D-8198-45BB-9A6D-02D86713D1E6}" type="pres">
      <dgm:prSet presAssocID="{ECE19F55-810C-42AE-96F0-2DD96292F9F5}" presName="ThreeConn_2-3" presStyleLbl="fgAccFollowNode1" presStyleIdx="1" presStyleCnt="2">
        <dgm:presLayoutVars>
          <dgm:bulletEnabled val="1"/>
        </dgm:presLayoutVars>
      </dgm:prSet>
      <dgm:spPr/>
    </dgm:pt>
    <dgm:pt modelId="{1575A3D5-0F92-4DFC-9694-7B6D8899304E}" type="pres">
      <dgm:prSet presAssocID="{ECE19F55-810C-42AE-96F0-2DD96292F9F5}" presName="ThreeNodes_1_text" presStyleLbl="node1" presStyleIdx="2" presStyleCnt="3">
        <dgm:presLayoutVars>
          <dgm:bulletEnabled val="1"/>
        </dgm:presLayoutVars>
      </dgm:prSet>
      <dgm:spPr/>
    </dgm:pt>
    <dgm:pt modelId="{9BDA4F61-083F-4A35-8447-CEB0E6CE6619}" type="pres">
      <dgm:prSet presAssocID="{ECE19F55-810C-42AE-96F0-2DD96292F9F5}" presName="ThreeNodes_2_text" presStyleLbl="node1" presStyleIdx="2" presStyleCnt="3">
        <dgm:presLayoutVars>
          <dgm:bulletEnabled val="1"/>
        </dgm:presLayoutVars>
      </dgm:prSet>
      <dgm:spPr/>
    </dgm:pt>
    <dgm:pt modelId="{F0470567-CC57-4A0D-B372-CF15D9FC1336}" type="pres">
      <dgm:prSet presAssocID="{ECE19F55-810C-42AE-96F0-2DD96292F9F5}" presName="ThreeNodes_3_text" presStyleLbl="node1" presStyleIdx="2" presStyleCnt="3">
        <dgm:presLayoutVars>
          <dgm:bulletEnabled val="1"/>
        </dgm:presLayoutVars>
      </dgm:prSet>
      <dgm:spPr/>
    </dgm:pt>
  </dgm:ptLst>
  <dgm:cxnLst>
    <dgm:cxn modelId="{8F1E1410-60A2-445F-905D-9177F4EE2F71}" type="presOf" srcId="{72E7B8DE-B42D-45D5-9631-775741952798}" destId="{762AE0D6-F7C7-46A6-82B1-2E9D8065FFE5}" srcOrd="0" destOrd="0" presId="urn:microsoft.com/office/officeart/2005/8/layout/vProcess5"/>
    <dgm:cxn modelId="{48922A2D-EA86-48FF-B1E0-3170F477AECB}" type="presOf" srcId="{B6B2418D-06CD-4893-A407-780A2692D5EC}" destId="{5FCEB145-FF13-4198-9142-6364714353F5}" srcOrd="0" destOrd="0" presId="urn:microsoft.com/office/officeart/2005/8/layout/vProcess5"/>
    <dgm:cxn modelId="{6402C135-1897-431F-88F2-DFD99E1E2598}" type="presOf" srcId="{B018233C-2484-4E7A-AAF4-9E10902F3433}" destId="{F0470567-CC57-4A0D-B372-CF15D9FC1336}" srcOrd="1" destOrd="0" presId="urn:microsoft.com/office/officeart/2005/8/layout/vProcess5"/>
    <dgm:cxn modelId="{D71EEE5F-883B-47E6-860D-D7B4F5ECC8E3}" type="presOf" srcId="{5D8937A4-EDFC-4981-8BEE-96CFD8902175}" destId="{D2007E1B-ECD1-4528-879E-33024844A194}" srcOrd="0" destOrd="0" presId="urn:microsoft.com/office/officeart/2005/8/layout/vProcess5"/>
    <dgm:cxn modelId="{8A77C443-DE1C-42BF-B162-4346E8DD6173}" type="presOf" srcId="{B018233C-2484-4E7A-AAF4-9E10902F3433}" destId="{A0ABC160-C98A-47A1-A74D-82F3330E78DE}" srcOrd="0" destOrd="0" presId="urn:microsoft.com/office/officeart/2005/8/layout/vProcess5"/>
    <dgm:cxn modelId="{234E1044-FC81-40AE-A27E-A2010649190B}" type="presOf" srcId="{ECE19F55-810C-42AE-96F0-2DD96292F9F5}" destId="{ADB98143-1314-4917-B6B3-E96C54D2FA3A}" srcOrd="0" destOrd="0" presId="urn:microsoft.com/office/officeart/2005/8/layout/vProcess5"/>
    <dgm:cxn modelId="{43B8084E-2A27-4CA9-9803-C02D96AA0E8C}" type="presOf" srcId="{72E7B8DE-B42D-45D5-9631-775741952798}" destId="{9BDA4F61-083F-4A35-8447-CEB0E6CE6619}" srcOrd="1" destOrd="0" presId="urn:microsoft.com/office/officeart/2005/8/layout/vProcess5"/>
    <dgm:cxn modelId="{18C63A72-D457-4035-849F-78BC78D9EBD8}" srcId="{ECE19F55-810C-42AE-96F0-2DD96292F9F5}" destId="{B018233C-2484-4E7A-AAF4-9E10902F3433}" srcOrd="2" destOrd="0" parTransId="{098B04D5-08DE-408B-A3E3-DABEF775FE70}" sibTransId="{7366BA96-3965-418D-A2F2-138809136B97}"/>
    <dgm:cxn modelId="{7BAF3992-B660-4F30-935A-93E433FB3029}" srcId="{ECE19F55-810C-42AE-96F0-2DD96292F9F5}" destId="{5D8937A4-EDFC-4981-8BEE-96CFD8902175}" srcOrd="0" destOrd="0" parTransId="{11C7318E-F846-4399-A009-33D30FCA3C0A}" sibTransId="{B6B2418D-06CD-4893-A407-780A2692D5EC}"/>
    <dgm:cxn modelId="{FE6C0598-738B-42F5-BE44-D2ECA41F23DA}" srcId="{ECE19F55-810C-42AE-96F0-2DD96292F9F5}" destId="{72E7B8DE-B42D-45D5-9631-775741952798}" srcOrd="1" destOrd="0" parTransId="{55A139CF-CAD7-439B-8A97-18540A914D24}" sibTransId="{ACEA5F6F-9B17-4174-B901-F4C12C4ED112}"/>
    <dgm:cxn modelId="{FF6FBCDB-EEBB-4729-A79E-5D0444267B7A}" type="presOf" srcId="{ACEA5F6F-9B17-4174-B901-F4C12C4ED112}" destId="{B9C5C32D-8198-45BB-9A6D-02D86713D1E6}" srcOrd="0" destOrd="0" presId="urn:microsoft.com/office/officeart/2005/8/layout/vProcess5"/>
    <dgm:cxn modelId="{D17F9AE0-2415-4417-9C17-102FC7D6EE8F}" type="presOf" srcId="{5D8937A4-EDFC-4981-8BEE-96CFD8902175}" destId="{1575A3D5-0F92-4DFC-9694-7B6D8899304E}" srcOrd="1" destOrd="0" presId="urn:microsoft.com/office/officeart/2005/8/layout/vProcess5"/>
    <dgm:cxn modelId="{960C1928-88FB-4D5F-801A-F721572CCCB1}" type="presParOf" srcId="{ADB98143-1314-4917-B6B3-E96C54D2FA3A}" destId="{21B86516-7BDB-45FC-9571-99EA9892A686}" srcOrd="0" destOrd="0" presId="urn:microsoft.com/office/officeart/2005/8/layout/vProcess5"/>
    <dgm:cxn modelId="{F0083B66-6CB9-4A08-AEBD-358553415FDE}" type="presParOf" srcId="{ADB98143-1314-4917-B6B3-E96C54D2FA3A}" destId="{D2007E1B-ECD1-4528-879E-33024844A194}" srcOrd="1" destOrd="0" presId="urn:microsoft.com/office/officeart/2005/8/layout/vProcess5"/>
    <dgm:cxn modelId="{3E81277D-63EE-4FEE-91D7-D8927D9168FD}" type="presParOf" srcId="{ADB98143-1314-4917-B6B3-E96C54D2FA3A}" destId="{762AE0D6-F7C7-46A6-82B1-2E9D8065FFE5}" srcOrd="2" destOrd="0" presId="urn:microsoft.com/office/officeart/2005/8/layout/vProcess5"/>
    <dgm:cxn modelId="{45A45CBC-5664-4D33-8724-301730AC16F5}" type="presParOf" srcId="{ADB98143-1314-4917-B6B3-E96C54D2FA3A}" destId="{A0ABC160-C98A-47A1-A74D-82F3330E78DE}" srcOrd="3" destOrd="0" presId="urn:microsoft.com/office/officeart/2005/8/layout/vProcess5"/>
    <dgm:cxn modelId="{69E8DD9B-51E6-4A9A-91A4-20DD3BBA215C}" type="presParOf" srcId="{ADB98143-1314-4917-B6B3-E96C54D2FA3A}" destId="{5FCEB145-FF13-4198-9142-6364714353F5}" srcOrd="4" destOrd="0" presId="urn:microsoft.com/office/officeart/2005/8/layout/vProcess5"/>
    <dgm:cxn modelId="{A6B59531-FDEF-4D45-865D-ECA54EBCE452}" type="presParOf" srcId="{ADB98143-1314-4917-B6B3-E96C54D2FA3A}" destId="{B9C5C32D-8198-45BB-9A6D-02D86713D1E6}" srcOrd="5" destOrd="0" presId="urn:microsoft.com/office/officeart/2005/8/layout/vProcess5"/>
    <dgm:cxn modelId="{478354AB-D139-4BF0-B3DE-A5C0F9EFDC98}" type="presParOf" srcId="{ADB98143-1314-4917-B6B3-E96C54D2FA3A}" destId="{1575A3D5-0F92-4DFC-9694-7B6D8899304E}" srcOrd="6" destOrd="0" presId="urn:microsoft.com/office/officeart/2005/8/layout/vProcess5"/>
    <dgm:cxn modelId="{07828CAF-8A4C-4315-9745-5ECE093A1C83}" type="presParOf" srcId="{ADB98143-1314-4917-B6B3-E96C54D2FA3A}" destId="{9BDA4F61-083F-4A35-8447-CEB0E6CE6619}" srcOrd="7" destOrd="0" presId="urn:microsoft.com/office/officeart/2005/8/layout/vProcess5"/>
    <dgm:cxn modelId="{83C079FC-F0AC-4686-A11D-FC6AE79254F4}" type="presParOf" srcId="{ADB98143-1314-4917-B6B3-E96C54D2FA3A}" destId="{F0470567-CC57-4A0D-B372-CF15D9FC133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2BB850-6269-41E0-A993-2395BC035FB6}" type="doc">
      <dgm:prSet loTypeId="urn:microsoft.com/office/officeart/2005/8/layout/gear1" loCatId="relationship" qsTypeId="urn:microsoft.com/office/officeart/2005/8/quickstyle/simple1" qsCatId="simple" csTypeId="urn:microsoft.com/office/officeart/2005/8/colors/accent1_2" csCatId="accent1" phldr="1"/>
      <dgm:spPr/>
    </dgm:pt>
    <dgm:pt modelId="{5D23649A-3C68-40F6-BF2A-347C1D0DD4E9}">
      <dgm:prSet phldrT="[文本]"/>
      <dgm:spPr/>
      <dgm:t>
        <a:bodyPr/>
        <a:lstStyle/>
        <a:p>
          <a:r>
            <a:rPr lang="en-US" altLang="en-US" dirty="0"/>
            <a:t>choose a </a:t>
          </a:r>
        </a:p>
        <a:p>
          <a:r>
            <a:rPr lang="en-US" altLang="en-US" dirty="0"/>
            <a:t>p-norm basis function</a:t>
          </a:r>
          <a:endParaRPr lang="zh-CN" altLang="en-US" dirty="0"/>
        </a:p>
      </dgm:t>
    </dgm:pt>
    <dgm:pt modelId="{D5AAB162-07BD-4D25-A470-9E4E31699404}" type="parTrans" cxnId="{0F82D9F0-8C2B-4156-A9F4-79F796629C92}">
      <dgm:prSet/>
      <dgm:spPr/>
      <dgm:t>
        <a:bodyPr/>
        <a:lstStyle/>
        <a:p>
          <a:endParaRPr lang="zh-CN" altLang="en-US"/>
        </a:p>
      </dgm:t>
    </dgm:pt>
    <dgm:pt modelId="{364B4E04-1F6B-45BE-9A0F-F41FB73809BC}" type="sibTrans" cxnId="{0F82D9F0-8C2B-4156-A9F4-79F796629C92}">
      <dgm:prSet/>
      <dgm:spPr/>
      <dgm:t>
        <a:bodyPr/>
        <a:lstStyle/>
        <a:p>
          <a:endParaRPr lang="zh-CN" altLang="en-US"/>
        </a:p>
      </dgm:t>
    </dgm:pt>
    <dgm:pt modelId="{325A7EE9-6C40-4CE9-A1CC-69D854C439B8}">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18EAB448-041B-40C3-B48E-2D7D641F7F54}" type="parTrans" cxnId="{785FB458-3A9D-4950-A62A-7F14F5EF3855}">
      <dgm:prSet/>
      <dgm:spPr/>
      <dgm:t>
        <a:bodyPr/>
        <a:lstStyle/>
        <a:p>
          <a:endParaRPr lang="zh-CN" altLang="en-US"/>
        </a:p>
      </dgm:t>
    </dgm:pt>
    <dgm:pt modelId="{D0E88458-D574-44B5-BE0B-46737E064D12}" type="sibTrans" cxnId="{785FB458-3A9D-4950-A62A-7F14F5EF3855}">
      <dgm:prSet/>
      <dgm:spPr/>
      <dgm:t>
        <a:bodyPr/>
        <a:lstStyle/>
        <a:p>
          <a:endParaRPr lang="zh-CN" altLang="en-US"/>
        </a:p>
      </dgm:t>
    </dgm:pt>
    <dgm:pt modelId="{5206B1B4-6F12-4DBB-89A4-CB073461705E}" type="pres">
      <dgm:prSet presAssocID="{242BB850-6269-41E0-A993-2395BC035FB6}" presName="composite" presStyleCnt="0">
        <dgm:presLayoutVars>
          <dgm:chMax val="3"/>
          <dgm:animLvl val="lvl"/>
          <dgm:resizeHandles val="exact"/>
        </dgm:presLayoutVars>
      </dgm:prSet>
      <dgm:spPr/>
    </dgm:pt>
    <dgm:pt modelId="{FBC65820-98E2-4796-A225-477483FB2CFF}" type="pres">
      <dgm:prSet presAssocID="{5D23649A-3C68-40F6-BF2A-347C1D0DD4E9}" presName="gear1" presStyleLbl="node1" presStyleIdx="0" presStyleCnt="2" custLinFactNeighborX="6692" custLinFactNeighborY="24236">
        <dgm:presLayoutVars>
          <dgm:chMax val="1"/>
          <dgm:bulletEnabled val="1"/>
        </dgm:presLayoutVars>
      </dgm:prSet>
      <dgm:spPr/>
    </dgm:pt>
    <dgm:pt modelId="{C08F54DA-AF15-4E59-B010-E11CBD4879F9}" type="pres">
      <dgm:prSet presAssocID="{5D23649A-3C68-40F6-BF2A-347C1D0DD4E9}" presName="gear1srcNode" presStyleLbl="node1" presStyleIdx="0" presStyleCnt="2"/>
      <dgm:spPr/>
    </dgm:pt>
    <dgm:pt modelId="{F9E8FD33-6CEB-4D9B-A260-B059378C829B}" type="pres">
      <dgm:prSet presAssocID="{5D23649A-3C68-40F6-BF2A-347C1D0DD4E9}" presName="gear1dstNode" presStyleLbl="node1" presStyleIdx="0" presStyleCnt="2"/>
      <dgm:spPr/>
    </dgm:pt>
    <dgm:pt modelId="{1A7E3996-B8F9-4427-8784-39AE5356E9BC}" type="pres">
      <dgm:prSet presAssocID="{325A7EE9-6C40-4CE9-A1CC-69D854C439B8}" presName="gear2" presStyleLbl="node1" presStyleIdx="1" presStyleCnt="2" custLinFactNeighborX="38820" custLinFactNeighborY="-15479">
        <dgm:presLayoutVars>
          <dgm:chMax val="1"/>
          <dgm:bulletEnabled val="1"/>
        </dgm:presLayoutVars>
      </dgm:prSet>
      <dgm:spPr/>
    </dgm:pt>
    <dgm:pt modelId="{8594BC10-3A35-43D9-BC49-A32009214EC4}" type="pres">
      <dgm:prSet presAssocID="{325A7EE9-6C40-4CE9-A1CC-69D854C439B8}" presName="gear2srcNode" presStyleLbl="node1" presStyleIdx="1" presStyleCnt="2"/>
      <dgm:spPr/>
    </dgm:pt>
    <dgm:pt modelId="{C72AA515-EE7A-4553-B0CB-6AC408A07D86}" type="pres">
      <dgm:prSet presAssocID="{325A7EE9-6C40-4CE9-A1CC-69D854C439B8}" presName="gear2dstNode" presStyleLbl="node1" presStyleIdx="1" presStyleCnt="2"/>
      <dgm:spPr/>
    </dgm:pt>
    <dgm:pt modelId="{128ABA5E-3607-4E6E-86D6-95C92E2AA5BE}" type="pres">
      <dgm:prSet presAssocID="{364B4E04-1F6B-45BE-9A0F-F41FB73809BC}" presName="connector1" presStyleLbl="sibTrans2D1" presStyleIdx="0" presStyleCnt="2" custLinFactNeighborX="605" custLinFactNeighborY="18552"/>
      <dgm:spPr/>
    </dgm:pt>
    <dgm:pt modelId="{1B694844-419A-40C4-B14F-7AB5708E3304}" type="pres">
      <dgm:prSet presAssocID="{D0E88458-D574-44B5-BE0B-46737E064D12}" presName="connector2" presStyleLbl="sibTrans2D1" presStyleIdx="1" presStyleCnt="2" custLinFactNeighborX="28766" custLinFactNeighborY="-18623"/>
      <dgm:spPr/>
    </dgm:pt>
  </dgm:ptLst>
  <dgm:cxnLst>
    <dgm:cxn modelId="{4E5D0B0E-8658-4D26-A994-10D3FEE5B288}" type="presOf" srcId="{D0E88458-D574-44B5-BE0B-46737E064D12}" destId="{1B694844-419A-40C4-B14F-7AB5708E3304}" srcOrd="0" destOrd="0" presId="urn:microsoft.com/office/officeart/2005/8/layout/gear1"/>
    <dgm:cxn modelId="{59582A24-9AAF-4CAF-9353-DDFD96AFDCEF}" type="presOf" srcId="{5D23649A-3C68-40F6-BF2A-347C1D0DD4E9}" destId="{C08F54DA-AF15-4E59-B010-E11CBD4879F9}" srcOrd="1" destOrd="0" presId="urn:microsoft.com/office/officeart/2005/8/layout/gear1"/>
    <dgm:cxn modelId="{93F2D031-5009-43DE-B92F-F5B3528D98B2}" type="presOf" srcId="{325A7EE9-6C40-4CE9-A1CC-69D854C439B8}" destId="{8594BC10-3A35-43D9-BC49-A32009214EC4}" srcOrd="1" destOrd="0" presId="urn:microsoft.com/office/officeart/2005/8/layout/gear1"/>
    <dgm:cxn modelId="{CA56FB39-8500-4FBA-822A-F760984DF362}" type="presOf" srcId="{325A7EE9-6C40-4CE9-A1CC-69D854C439B8}" destId="{C72AA515-EE7A-4553-B0CB-6AC408A07D86}" srcOrd="2" destOrd="0" presId="urn:microsoft.com/office/officeart/2005/8/layout/gear1"/>
    <dgm:cxn modelId="{02A5F157-F276-4FF8-9770-6065D11D2FEC}" type="presOf" srcId="{364B4E04-1F6B-45BE-9A0F-F41FB73809BC}" destId="{128ABA5E-3607-4E6E-86D6-95C92E2AA5BE}" srcOrd="0" destOrd="0" presId="urn:microsoft.com/office/officeart/2005/8/layout/gear1"/>
    <dgm:cxn modelId="{785FB458-3A9D-4950-A62A-7F14F5EF3855}" srcId="{242BB850-6269-41E0-A993-2395BC035FB6}" destId="{325A7EE9-6C40-4CE9-A1CC-69D854C439B8}" srcOrd="1" destOrd="0" parTransId="{18EAB448-041B-40C3-B48E-2D7D641F7F54}" sibTransId="{D0E88458-D574-44B5-BE0B-46737E064D12}"/>
    <dgm:cxn modelId="{7E9B927A-7433-4EB4-A197-330A9B640C84}" type="presOf" srcId="{5D23649A-3C68-40F6-BF2A-347C1D0DD4E9}" destId="{F9E8FD33-6CEB-4D9B-A260-B059378C829B}" srcOrd="2" destOrd="0" presId="urn:microsoft.com/office/officeart/2005/8/layout/gear1"/>
    <dgm:cxn modelId="{00162A9B-323B-4045-8A8D-3D5363E1708A}" type="presOf" srcId="{242BB850-6269-41E0-A993-2395BC035FB6}" destId="{5206B1B4-6F12-4DBB-89A4-CB073461705E}" srcOrd="0" destOrd="0" presId="urn:microsoft.com/office/officeart/2005/8/layout/gear1"/>
    <dgm:cxn modelId="{904F13AB-CFE3-4D37-B38B-640E69C7627A}" type="presOf" srcId="{5D23649A-3C68-40F6-BF2A-347C1D0DD4E9}" destId="{FBC65820-98E2-4796-A225-477483FB2CFF}" srcOrd="0" destOrd="0" presId="urn:microsoft.com/office/officeart/2005/8/layout/gear1"/>
    <dgm:cxn modelId="{6D5927CE-6988-4CBB-9F3A-181251512354}" type="presOf" srcId="{325A7EE9-6C40-4CE9-A1CC-69D854C439B8}" destId="{1A7E3996-B8F9-4427-8784-39AE5356E9BC}" srcOrd="0" destOrd="0" presId="urn:microsoft.com/office/officeart/2005/8/layout/gear1"/>
    <dgm:cxn modelId="{0F82D9F0-8C2B-4156-A9F4-79F796629C92}" srcId="{242BB850-6269-41E0-A993-2395BC035FB6}" destId="{5D23649A-3C68-40F6-BF2A-347C1D0DD4E9}" srcOrd="0" destOrd="0" parTransId="{D5AAB162-07BD-4D25-A470-9E4E31699404}" sibTransId="{364B4E04-1F6B-45BE-9A0F-F41FB73809BC}"/>
    <dgm:cxn modelId="{5C99251F-FCE2-433B-8F54-73959FC0730A}" type="presParOf" srcId="{5206B1B4-6F12-4DBB-89A4-CB073461705E}" destId="{FBC65820-98E2-4796-A225-477483FB2CFF}" srcOrd="0" destOrd="0" presId="urn:microsoft.com/office/officeart/2005/8/layout/gear1"/>
    <dgm:cxn modelId="{90E6CF23-A562-4C10-8132-4D54885EA683}" type="presParOf" srcId="{5206B1B4-6F12-4DBB-89A4-CB073461705E}" destId="{C08F54DA-AF15-4E59-B010-E11CBD4879F9}" srcOrd="1" destOrd="0" presId="urn:microsoft.com/office/officeart/2005/8/layout/gear1"/>
    <dgm:cxn modelId="{B503F362-E49A-4EDC-A978-7D28C5A261FA}" type="presParOf" srcId="{5206B1B4-6F12-4DBB-89A4-CB073461705E}" destId="{F9E8FD33-6CEB-4D9B-A260-B059378C829B}" srcOrd="2" destOrd="0" presId="urn:microsoft.com/office/officeart/2005/8/layout/gear1"/>
    <dgm:cxn modelId="{4DBE0CB8-78F9-4AF2-B968-4541432827C7}" type="presParOf" srcId="{5206B1B4-6F12-4DBB-89A4-CB073461705E}" destId="{1A7E3996-B8F9-4427-8784-39AE5356E9BC}" srcOrd="3" destOrd="0" presId="urn:microsoft.com/office/officeart/2005/8/layout/gear1"/>
    <dgm:cxn modelId="{6636747B-C490-4C75-9CAB-4978B7E7378B}" type="presParOf" srcId="{5206B1B4-6F12-4DBB-89A4-CB073461705E}" destId="{8594BC10-3A35-43D9-BC49-A32009214EC4}" srcOrd="4" destOrd="0" presId="urn:microsoft.com/office/officeart/2005/8/layout/gear1"/>
    <dgm:cxn modelId="{885DDD66-4825-4B86-B5B3-5D0B191F82E9}" type="presParOf" srcId="{5206B1B4-6F12-4DBB-89A4-CB073461705E}" destId="{C72AA515-EE7A-4553-B0CB-6AC408A07D86}" srcOrd="5" destOrd="0" presId="urn:microsoft.com/office/officeart/2005/8/layout/gear1"/>
    <dgm:cxn modelId="{3970DFF2-79F7-4B2F-804C-CDF6D3EE4DC1}" type="presParOf" srcId="{5206B1B4-6F12-4DBB-89A4-CB073461705E}" destId="{128ABA5E-3607-4E6E-86D6-95C92E2AA5BE}" srcOrd="6" destOrd="0" presId="urn:microsoft.com/office/officeart/2005/8/layout/gear1"/>
    <dgm:cxn modelId="{D19766C1-F400-4FF5-9366-88B8ED1A2EEF}" type="presParOf" srcId="{5206B1B4-6F12-4DBB-89A4-CB073461705E}" destId="{1B694844-419A-40C4-B14F-7AB5708E3304}" srcOrd="7"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FAEE961-E4B7-4BB3-9711-968AABBA978D}" type="doc">
      <dgm:prSet loTypeId="urn:microsoft.com/office/officeart/2005/8/layout/pyramid2" loCatId="pyramid" qsTypeId="urn:microsoft.com/office/officeart/2005/8/quickstyle/simple1" qsCatId="simple" csTypeId="urn:microsoft.com/office/officeart/2005/8/colors/accent1_2" csCatId="accent1" phldr="1"/>
      <dgm:spPr/>
    </dgm:pt>
    <dgm:pt modelId="{EEB592F0-4C2E-4947-9E52-0B63002FCA6F}">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2B9AD6B2-640B-4F9B-A1CF-FB15EC9D7755}" type="parTrans" cxnId="{D9D75BE0-EEC6-414B-B5AA-52C3B80E6288}">
      <dgm:prSet/>
      <dgm:spPr/>
      <dgm:t>
        <a:bodyPr/>
        <a:lstStyle/>
        <a:p>
          <a:endParaRPr lang="zh-CN" altLang="en-US"/>
        </a:p>
      </dgm:t>
    </dgm:pt>
    <dgm:pt modelId="{F4252870-9575-4460-B722-4224ADEFAB23}" type="sibTrans" cxnId="{D9D75BE0-EEC6-414B-B5AA-52C3B80E6288}">
      <dgm:prSet/>
      <dgm:spPr/>
      <dgm:t>
        <a:bodyPr/>
        <a:lstStyle/>
        <a:p>
          <a:endParaRPr lang="zh-CN" altLang="en-US"/>
        </a:p>
      </dgm:t>
    </dgm:pt>
    <dgm:pt modelId="{D61780A6-99D6-426F-AFBD-9C4C68F61086}">
      <dgm:prSet phldrT="[文本]" custT="1"/>
      <dgm:spPr>
        <a:blipFill>
          <a:blip xmlns:r="http://schemas.openxmlformats.org/officeDocument/2006/relationships" r:embed="rId2"/>
          <a:stretch>
            <a:fillRect/>
          </a:stretch>
        </a:blipFill>
      </dgm:spPr>
      <dgm:t>
        <a:bodyPr/>
        <a:lstStyle/>
        <a:p>
          <a:r>
            <a:rPr lang="zh-CN" altLang="en-US">
              <a:noFill/>
            </a:rPr>
            <a:t> </a:t>
          </a:r>
        </a:p>
      </dgm:t>
    </dgm:pt>
    <dgm:pt modelId="{83022D6A-B406-49D0-B93E-ACB885F388EB}" type="parTrans" cxnId="{D1C807F0-BE12-4CC5-BA66-21159032874E}">
      <dgm:prSet/>
      <dgm:spPr/>
      <dgm:t>
        <a:bodyPr/>
        <a:lstStyle/>
        <a:p>
          <a:endParaRPr lang="zh-CN" altLang="en-US"/>
        </a:p>
      </dgm:t>
    </dgm:pt>
    <dgm:pt modelId="{805BCD8A-39B5-4AB7-976F-DF82436CAB09}" type="sibTrans" cxnId="{D1C807F0-BE12-4CC5-BA66-21159032874E}">
      <dgm:prSet/>
      <dgm:spPr/>
      <dgm:t>
        <a:bodyPr/>
        <a:lstStyle/>
        <a:p>
          <a:endParaRPr lang="zh-CN" altLang="en-US"/>
        </a:p>
      </dgm:t>
    </dgm:pt>
    <dgm:pt modelId="{F1580435-E5DB-4418-AD3A-379A8C76FB0A}">
      <dgm:prSet phldrT="[文本]" custT="1"/>
      <dgm:spPr>
        <a:blipFill>
          <a:blip xmlns:r="http://schemas.openxmlformats.org/officeDocument/2006/relationships" r:embed="rId3"/>
          <a:stretch>
            <a:fillRect/>
          </a:stretch>
        </a:blipFill>
      </dgm:spPr>
      <dgm:t>
        <a:bodyPr/>
        <a:lstStyle/>
        <a:p>
          <a:r>
            <a:rPr lang="zh-CN" altLang="en-US">
              <a:noFill/>
            </a:rPr>
            <a:t> </a:t>
          </a:r>
        </a:p>
      </dgm:t>
    </dgm:pt>
    <dgm:pt modelId="{E2E21C87-8472-48ED-92BE-10F85FC86DC2}" type="parTrans" cxnId="{CA06A797-6BFB-4D3C-A473-4C78BC9D2DDC}">
      <dgm:prSet/>
      <dgm:spPr/>
      <dgm:t>
        <a:bodyPr/>
        <a:lstStyle/>
        <a:p>
          <a:endParaRPr lang="zh-CN" altLang="en-US"/>
        </a:p>
      </dgm:t>
    </dgm:pt>
    <dgm:pt modelId="{8553E861-8267-46C2-BFB7-FB898F2A4A80}" type="sibTrans" cxnId="{CA06A797-6BFB-4D3C-A473-4C78BC9D2DDC}">
      <dgm:prSet/>
      <dgm:spPr/>
      <dgm:t>
        <a:bodyPr/>
        <a:lstStyle/>
        <a:p>
          <a:endParaRPr lang="zh-CN" altLang="en-US"/>
        </a:p>
      </dgm:t>
    </dgm:pt>
    <dgm:pt modelId="{FC3ED96B-5993-4387-B3A1-21AC70313A84}">
      <dgm:prSet phldrT="[文本]" custT="1"/>
      <dgm:spPr>
        <a:blipFill>
          <a:blip xmlns:r="http://schemas.openxmlformats.org/officeDocument/2006/relationships" r:embed="rId4"/>
          <a:stretch>
            <a:fillRect/>
          </a:stretch>
        </a:blipFill>
      </dgm:spPr>
      <dgm:t>
        <a:bodyPr/>
        <a:lstStyle/>
        <a:p>
          <a:r>
            <a:rPr lang="zh-CN" altLang="en-US">
              <a:noFill/>
            </a:rPr>
            <a:t> </a:t>
          </a:r>
        </a:p>
      </dgm:t>
    </dgm:pt>
    <dgm:pt modelId="{2D7F58F1-41F8-4BD2-9DC5-8B4484647D51}" type="parTrans" cxnId="{01F07A0B-D808-4A30-B43C-B9FED5F7D9F1}">
      <dgm:prSet/>
      <dgm:spPr/>
      <dgm:t>
        <a:bodyPr/>
        <a:lstStyle/>
        <a:p>
          <a:endParaRPr lang="zh-CN" altLang="en-US"/>
        </a:p>
      </dgm:t>
    </dgm:pt>
    <dgm:pt modelId="{12EFEC7D-462C-4AF8-BA20-18B67AFEFF50}" type="sibTrans" cxnId="{01F07A0B-D808-4A30-B43C-B9FED5F7D9F1}">
      <dgm:prSet/>
      <dgm:spPr/>
      <dgm:t>
        <a:bodyPr/>
        <a:lstStyle/>
        <a:p>
          <a:endParaRPr lang="zh-CN" altLang="en-US"/>
        </a:p>
      </dgm:t>
    </dgm:pt>
    <dgm:pt modelId="{936B3E73-2224-4216-9657-351801E44D23}">
      <dgm:prSet phldrT="[文本]" custT="1"/>
      <dgm:spPr>
        <a:blipFill>
          <a:blip xmlns:r="http://schemas.openxmlformats.org/officeDocument/2006/relationships" r:embed="rId5"/>
          <a:stretch>
            <a:fillRect/>
          </a:stretch>
        </a:blipFill>
      </dgm:spPr>
      <dgm:t>
        <a:bodyPr/>
        <a:lstStyle/>
        <a:p>
          <a:r>
            <a:rPr lang="zh-CN" altLang="en-US">
              <a:noFill/>
            </a:rPr>
            <a:t> </a:t>
          </a:r>
        </a:p>
      </dgm:t>
    </dgm:pt>
    <dgm:pt modelId="{05859AED-BF13-4555-91D6-226E1A389BD3}" type="parTrans" cxnId="{3578E4C6-EE99-4116-8E14-0A515A40B709}">
      <dgm:prSet/>
      <dgm:spPr/>
      <dgm:t>
        <a:bodyPr/>
        <a:lstStyle/>
        <a:p>
          <a:endParaRPr lang="zh-CN" altLang="en-US"/>
        </a:p>
      </dgm:t>
    </dgm:pt>
    <dgm:pt modelId="{72B54690-9AF0-45EF-B312-B00F0EB81AF2}" type="sibTrans" cxnId="{3578E4C6-EE99-4116-8E14-0A515A40B709}">
      <dgm:prSet/>
      <dgm:spPr/>
      <dgm:t>
        <a:bodyPr/>
        <a:lstStyle/>
        <a:p>
          <a:endParaRPr lang="zh-CN" altLang="en-US"/>
        </a:p>
      </dgm:t>
    </dgm:pt>
    <dgm:pt modelId="{AC591F5D-B17C-41B3-B92C-2AD603C4773F}" type="pres">
      <dgm:prSet presAssocID="{6FAEE961-E4B7-4BB3-9711-968AABBA978D}" presName="compositeShape" presStyleCnt="0">
        <dgm:presLayoutVars>
          <dgm:dir/>
          <dgm:resizeHandles/>
        </dgm:presLayoutVars>
      </dgm:prSet>
      <dgm:spPr/>
    </dgm:pt>
    <dgm:pt modelId="{535ABA8C-542B-4DEF-8ECB-5663744C7242}" type="pres">
      <dgm:prSet presAssocID="{6FAEE961-E4B7-4BB3-9711-968AABBA978D}" presName="pyramid" presStyleLbl="node1" presStyleIdx="0" presStyleCnt="1" custAng="10800000"/>
      <dgm:spPr/>
    </dgm:pt>
    <dgm:pt modelId="{B45BFF28-FD5E-4DAB-B774-D7C0553AF9BD}" type="pres">
      <dgm:prSet presAssocID="{6FAEE961-E4B7-4BB3-9711-968AABBA978D}" presName="theList" presStyleCnt="0"/>
      <dgm:spPr/>
    </dgm:pt>
    <dgm:pt modelId="{3190B8D7-A665-4DD4-BAE6-8F113EE8E0FC}" type="pres">
      <dgm:prSet presAssocID="{EEB592F0-4C2E-4947-9E52-0B63002FCA6F}" presName="aNode" presStyleLbl="fgAcc1" presStyleIdx="0" presStyleCnt="5" custScaleX="194936" custScaleY="201224" custLinFactY="8199" custLinFactNeighborX="50824" custLinFactNeighborY="100000">
        <dgm:presLayoutVars>
          <dgm:bulletEnabled val="1"/>
        </dgm:presLayoutVars>
      </dgm:prSet>
      <dgm:spPr/>
    </dgm:pt>
    <dgm:pt modelId="{BA636BDC-2D6D-4C69-A257-3ADCC79DBBA8}" type="pres">
      <dgm:prSet presAssocID="{EEB592F0-4C2E-4947-9E52-0B63002FCA6F}" presName="aSpace" presStyleCnt="0"/>
      <dgm:spPr/>
    </dgm:pt>
    <dgm:pt modelId="{750819D5-1D51-4C4A-87C0-3C429A59B45E}" type="pres">
      <dgm:prSet presAssocID="{D61780A6-99D6-426F-AFBD-9C4C68F61086}" presName="aNode" presStyleLbl="fgAcc1" presStyleIdx="1" presStyleCnt="5" custScaleX="194936" custScaleY="201224" custLinFactY="8199" custLinFactNeighborX="50824" custLinFactNeighborY="100000">
        <dgm:presLayoutVars>
          <dgm:bulletEnabled val="1"/>
        </dgm:presLayoutVars>
      </dgm:prSet>
      <dgm:spPr/>
    </dgm:pt>
    <dgm:pt modelId="{E12BDC3E-6952-4223-9D3E-0E535EE52500}" type="pres">
      <dgm:prSet presAssocID="{D61780A6-99D6-426F-AFBD-9C4C68F61086}" presName="aSpace" presStyleCnt="0"/>
      <dgm:spPr/>
    </dgm:pt>
    <dgm:pt modelId="{7D8C5BF4-7E81-456C-AC72-5BB1CBBEB700}" type="pres">
      <dgm:prSet presAssocID="{F1580435-E5DB-4418-AD3A-379A8C76FB0A}" presName="aNode" presStyleLbl="fgAcc1" presStyleIdx="2" presStyleCnt="5" custScaleX="194936" custScaleY="201224" custLinFactY="8199" custLinFactNeighborX="50824" custLinFactNeighborY="100000">
        <dgm:presLayoutVars>
          <dgm:bulletEnabled val="1"/>
        </dgm:presLayoutVars>
      </dgm:prSet>
      <dgm:spPr/>
    </dgm:pt>
    <dgm:pt modelId="{2EF85EEC-A131-4305-AE78-E8744C207128}" type="pres">
      <dgm:prSet presAssocID="{F1580435-E5DB-4418-AD3A-379A8C76FB0A}" presName="aSpace" presStyleCnt="0"/>
      <dgm:spPr/>
    </dgm:pt>
    <dgm:pt modelId="{E1337FA0-8C5B-40CC-96B1-BFA8470106A7}" type="pres">
      <dgm:prSet presAssocID="{FC3ED96B-5993-4387-B3A1-21AC70313A84}" presName="aNode" presStyleLbl="fgAcc1" presStyleIdx="3" presStyleCnt="5" custScaleX="194936" custScaleY="201224" custLinFactY="8199" custLinFactNeighborX="50824" custLinFactNeighborY="100000">
        <dgm:presLayoutVars>
          <dgm:bulletEnabled val="1"/>
        </dgm:presLayoutVars>
      </dgm:prSet>
      <dgm:spPr/>
    </dgm:pt>
    <dgm:pt modelId="{440ACA3D-D43D-4508-BA91-E8A765865C59}" type="pres">
      <dgm:prSet presAssocID="{FC3ED96B-5993-4387-B3A1-21AC70313A84}" presName="aSpace" presStyleCnt="0"/>
      <dgm:spPr/>
    </dgm:pt>
    <dgm:pt modelId="{0EE1C487-6443-44C1-8848-8BE75AF297BE}" type="pres">
      <dgm:prSet presAssocID="{936B3E73-2224-4216-9657-351801E44D23}" presName="aNode" presStyleLbl="fgAcc1" presStyleIdx="4" presStyleCnt="5" custScaleX="194936" custScaleY="201224" custLinFactY="8199" custLinFactNeighborX="50824" custLinFactNeighborY="100000">
        <dgm:presLayoutVars>
          <dgm:bulletEnabled val="1"/>
        </dgm:presLayoutVars>
      </dgm:prSet>
      <dgm:spPr/>
    </dgm:pt>
    <dgm:pt modelId="{849B4298-FF46-445A-98C3-675E5758A48D}" type="pres">
      <dgm:prSet presAssocID="{936B3E73-2224-4216-9657-351801E44D23}" presName="aSpace" presStyleCnt="0"/>
      <dgm:spPr/>
    </dgm:pt>
  </dgm:ptLst>
  <dgm:cxnLst>
    <dgm:cxn modelId="{4F9C0403-CA16-45A6-80BE-531B306F1929}" type="presOf" srcId="{6FAEE961-E4B7-4BB3-9711-968AABBA978D}" destId="{AC591F5D-B17C-41B3-B92C-2AD603C4773F}" srcOrd="0" destOrd="0" presId="urn:microsoft.com/office/officeart/2005/8/layout/pyramid2"/>
    <dgm:cxn modelId="{01F07A0B-D808-4A30-B43C-B9FED5F7D9F1}" srcId="{6FAEE961-E4B7-4BB3-9711-968AABBA978D}" destId="{FC3ED96B-5993-4387-B3A1-21AC70313A84}" srcOrd="3" destOrd="0" parTransId="{2D7F58F1-41F8-4BD2-9DC5-8B4484647D51}" sibTransId="{12EFEC7D-462C-4AF8-BA20-18B67AFEFF50}"/>
    <dgm:cxn modelId="{D7056A10-36A1-4D2D-A35A-DEAC3627D3B5}" type="presOf" srcId="{FC3ED96B-5993-4387-B3A1-21AC70313A84}" destId="{E1337FA0-8C5B-40CC-96B1-BFA8470106A7}" srcOrd="0" destOrd="0" presId="urn:microsoft.com/office/officeart/2005/8/layout/pyramid2"/>
    <dgm:cxn modelId="{5B995B42-6740-4FAD-A343-95560338656A}" type="presOf" srcId="{EEB592F0-4C2E-4947-9E52-0B63002FCA6F}" destId="{3190B8D7-A665-4DD4-BAE6-8F113EE8E0FC}" srcOrd="0" destOrd="0" presId="urn:microsoft.com/office/officeart/2005/8/layout/pyramid2"/>
    <dgm:cxn modelId="{11A31C4A-2FA4-4397-AB7C-8A07B0D549FA}" type="presOf" srcId="{D61780A6-99D6-426F-AFBD-9C4C68F61086}" destId="{750819D5-1D51-4C4A-87C0-3C429A59B45E}" srcOrd="0" destOrd="0" presId="urn:microsoft.com/office/officeart/2005/8/layout/pyramid2"/>
    <dgm:cxn modelId="{24A0C983-DE3A-424A-873A-5B8CA4341AFF}" type="presOf" srcId="{936B3E73-2224-4216-9657-351801E44D23}" destId="{0EE1C487-6443-44C1-8848-8BE75AF297BE}" srcOrd="0" destOrd="0" presId="urn:microsoft.com/office/officeart/2005/8/layout/pyramid2"/>
    <dgm:cxn modelId="{CA06A797-6BFB-4D3C-A473-4C78BC9D2DDC}" srcId="{6FAEE961-E4B7-4BB3-9711-968AABBA978D}" destId="{F1580435-E5DB-4418-AD3A-379A8C76FB0A}" srcOrd="2" destOrd="0" parTransId="{E2E21C87-8472-48ED-92BE-10F85FC86DC2}" sibTransId="{8553E861-8267-46C2-BFB7-FB898F2A4A80}"/>
    <dgm:cxn modelId="{3578E4C6-EE99-4116-8E14-0A515A40B709}" srcId="{6FAEE961-E4B7-4BB3-9711-968AABBA978D}" destId="{936B3E73-2224-4216-9657-351801E44D23}" srcOrd="4" destOrd="0" parTransId="{05859AED-BF13-4555-91D6-226E1A389BD3}" sibTransId="{72B54690-9AF0-45EF-B312-B00F0EB81AF2}"/>
    <dgm:cxn modelId="{D9D75BE0-EEC6-414B-B5AA-52C3B80E6288}" srcId="{6FAEE961-E4B7-4BB3-9711-968AABBA978D}" destId="{EEB592F0-4C2E-4947-9E52-0B63002FCA6F}" srcOrd="0" destOrd="0" parTransId="{2B9AD6B2-640B-4F9B-A1CF-FB15EC9D7755}" sibTransId="{F4252870-9575-4460-B722-4224ADEFAB23}"/>
    <dgm:cxn modelId="{D1C807F0-BE12-4CC5-BA66-21159032874E}" srcId="{6FAEE961-E4B7-4BB3-9711-968AABBA978D}" destId="{D61780A6-99D6-426F-AFBD-9C4C68F61086}" srcOrd="1" destOrd="0" parTransId="{83022D6A-B406-49D0-B93E-ACB885F388EB}" sibTransId="{805BCD8A-39B5-4AB7-976F-DF82436CAB09}"/>
    <dgm:cxn modelId="{82060FFA-C5C0-4EDB-A33F-305AA20C1475}" type="presOf" srcId="{F1580435-E5DB-4418-AD3A-379A8C76FB0A}" destId="{7D8C5BF4-7E81-456C-AC72-5BB1CBBEB700}" srcOrd="0" destOrd="0" presId="urn:microsoft.com/office/officeart/2005/8/layout/pyramid2"/>
    <dgm:cxn modelId="{08D717A7-56DE-41A7-98A6-0D90148ADA3C}" type="presParOf" srcId="{AC591F5D-B17C-41B3-B92C-2AD603C4773F}" destId="{535ABA8C-542B-4DEF-8ECB-5663744C7242}" srcOrd="0" destOrd="0" presId="urn:microsoft.com/office/officeart/2005/8/layout/pyramid2"/>
    <dgm:cxn modelId="{C1F9723D-2944-40E0-8B6F-C000C8806B82}" type="presParOf" srcId="{AC591F5D-B17C-41B3-B92C-2AD603C4773F}" destId="{B45BFF28-FD5E-4DAB-B774-D7C0553AF9BD}" srcOrd="1" destOrd="0" presId="urn:microsoft.com/office/officeart/2005/8/layout/pyramid2"/>
    <dgm:cxn modelId="{D25407CC-179F-49D6-AB35-1CBE6453C767}" type="presParOf" srcId="{B45BFF28-FD5E-4DAB-B774-D7C0553AF9BD}" destId="{3190B8D7-A665-4DD4-BAE6-8F113EE8E0FC}" srcOrd="0" destOrd="0" presId="urn:microsoft.com/office/officeart/2005/8/layout/pyramid2"/>
    <dgm:cxn modelId="{89071751-A551-4BEF-86D7-518770D23031}" type="presParOf" srcId="{B45BFF28-FD5E-4DAB-B774-D7C0553AF9BD}" destId="{BA636BDC-2D6D-4C69-A257-3ADCC79DBBA8}" srcOrd="1" destOrd="0" presId="urn:microsoft.com/office/officeart/2005/8/layout/pyramid2"/>
    <dgm:cxn modelId="{1F02CB95-6F98-4728-9C57-A17B09CF0DA5}" type="presParOf" srcId="{B45BFF28-FD5E-4DAB-B774-D7C0553AF9BD}" destId="{750819D5-1D51-4C4A-87C0-3C429A59B45E}" srcOrd="2" destOrd="0" presId="urn:microsoft.com/office/officeart/2005/8/layout/pyramid2"/>
    <dgm:cxn modelId="{19325A40-7CDD-4E78-BE5F-5534251B399C}" type="presParOf" srcId="{B45BFF28-FD5E-4DAB-B774-D7C0553AF9BD}" destId="{E12BDC3E-6952-4223-9D3E-0E535EE52500}" srcOrd="3" destOrd="0" presId="urn:microsoft.com/office/officeart/2005/8/layout/pyramid2"/>
    <dgm:cxn modelId="{280D6F76-B75F-455F-A75E-1A948BC72360}" type="presParOf" srcId="{B45BFF28-FD5E-4DAB-B774-D7C0553AF9BD}" destId="{7D8C5BF4-7E81-456C-AC72-5BB1CBBEB700}" srcOrd="4" destOrd="0" presId="urn:microsoft.com/office/officeart/2005/8/layout/pyramid2"/>
    <dgm:cxn modelId="{EB2B8A3E-8E95-4C85-8A12-F477AF59567B}" type="presParOf" srcId="{B45BFF28-FD5E-4DAB-B774-D7C0553AF9BD}" destId="{2EF85EEC-A131-4305-AE78-E8744C207128}" srcOrd="5" destOrd="0" presId="urn:microsoft.com/office/officeart/2005/8/layout/pyramid2"/>
    <dgm:cxn modelId="{2EA2A7C6-B080-4346-93A6-EF369B0E5AEF}" type="presParOf" srcId="{B45BFF28-FD5E-4DAB-B774-D7C0553AF9BD}" destId="{E1337FA0-8C5B-40CC-96B1-BFA8470106A7}" srcOrd="6" destOrd="0" presId="urn:microsoft.com/office/officeart/2005/8/layout/pyramid2"/>
    <dgm:cxn modelId="{280BC107-FDB3-475E-90A9-993D5F4ECD82}" type="presParOf" srcId="{B45BFF28-FD5E-4DAB-B774-D7C0553AF9BD}" destId="{440ACA3D-D43D-4508-BA91-E8A765865C59}" srcOrd="7" destOrd="0" presId="urn:microsoft.com/office/officeart/2005/8/layout/pyramid2"/>
    <dgm:cxn modelId="{CBA6B684-E033-4DBC-81A5-23785962F2B4}" type="presParOf" srcId="{B45BFF28-FD5E-4DAB-B774-D7C0553AF9BD}" destId="{0EE1C487-6443-44C1-8848-8BE75AF297BE}" srcOrd="8" destOrd="0" presId="urn:microsoft.com/office/officeart/2005/8/layout/pyramid2"/>
    <dgm:cxn modelId="{D3CFD0B4-4D11-4C60-909C-040452B3D248}" type="presParOf" srcId="{B45BFF28-FD5E-4DAB-B774-D7C0553AF9BD}" destId="{849B4298-FF46-445A-98C3-675E5758A48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259A3-76FB-42F7-8B7E-73B3204A5A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BB535FF-4F17-4F28-9C2D-8657EDDD5E58}">
      <dgm:prSet phldrT="[文本]"/>
      <dgm:spPr/>
      <dgm:t>
        <a:bodyPr/>
        <a:lstStyle/>
        <a:p>
          <a:r>
            <a:rPr lang="en-US" altLang="zh-CN" dirty="0">
              <a:latin typeface="Tw Cen MT"/>
              <a:ea typeface="宋体" pitchFamily="2" charset="-122"/>
            </a:rPr>
            <a:t>Premise</a:t>
          </a:r>
          <a:endParaRPr lang="zh-CN" altLang="en-US" dirty="0"/>
        </a:p>
      </dgm:t>
    </dgm:pt>
    <dgm:pt modelId="{67860767-A3ED-4AFF-9395-F4C69A4EE2FA}" type="parTrans" cxnId="{855FA0E3-8D38-49F0-A4BB-5172AD4F17CC}">
      <dgm:prSet/>
      <dgm:spPr/>
      <dgm:t>
        <a:bodyPr/>
        <a:lstStyle/>
        <a:p>
          <a:endParaRPr lang="zh-CN" altLang="en-US"/>
        </a:p>
      </dgm:t>
    </dgm:pt>
    <dgm:pt modelId="{C16DE725-2C2D-43D6-A03D-818194F4CB24}" type="sibTrans" cxnId="{855FA0E3-8D38-49F0-A4BB-5172AD4F17CC}">
      <dgm:prSet/>
      <dgm:spPr/>
      <dgm:t>
        <a:bodyPr/>
        <a:lstStyle/>
        <a:p>
          <a:endParaRPr lang="zh-CN" altLang="en-US"/>
        </a:p>
      </dgm:t>
    </dgm:pt>
    <dgm:pt modelId="{95F87AE4-D6CF-426A-9066-F7E9F3A9C193}">
      <dgm:prSet phldrT="[文本]" custT="1"/>
      <dgm:spPr/>
      <dgm:t>
        <a:bodyPr/>
        <a:lstStyle/>
        <a:p>
          <a:r>
            <a:rPr lang="en-US" altLang="zh-CN" sz="2400" dirty="0"/>
            <a:t>There exists a unique expansion of HDMR and the full expansion is exact for a high dimensional function</a:t>
          </a:r>
          <a:endParaRPr lang="zh-CN" altLang="en-US" sz="2400" dirty="0"/>
        </a:p>
      </dgm:t>
    </dgm:pt>
    <dgm:pt modelId="{0D4B9B35-A38D-4522-98BF-4045A873570C}" type="parTrans" cxnId="{E6ED16A1-AB90-432D-A15E-A0C03BD2878A}">
      <dgm:prSet/>
      <dgm:spPr/>
      <dgm:t>
        <a:bodyPr/>
        <a:lstStyle/>
        <a:p>
          <a:endParaRPr lang="zh-CN" altLang="en-US"/>
        </a:p>
      </dgm:t>
    </dgm:pt>
    <dgm:pt modelId="{8B62ADDF-9D9F-4236-80A4-372E6A56919E}" type="sibTrans" cxnId="{E6ED16A1-AB90-432D-A15E-A0C03BD2878A}">
      <dgm:prSet/>
      <dgm:spPr/>
      <dgm:t>
        <a:bodyPr/>
        <a:lstStyle/>
        <a:p>
          <a:endParaRPr lang="zh-CN" altLang="en-US"/>
        </a:p>
      </dgm:t>
    </dgm:pt>
    <dgm:pt modelId="{FE638028-CE8B-489F-8333-BD0D8AD5B33D}">
      <dgm:prSet phldrT="[文本]" custT="1"/>
      <dgm:spPr/>
      <dgm:t>
        <a:bodyPr/>
        <a:lstStyle/>
        <a:p>
          <a:r>
            <a:rPr lang="en-US" altLang="zh-CN" sz="2400" dirty="0"/>
            <a:t>Only low-order correlations among input variables have a significant impact upon the output</a:t>
          </a:r>
          <a:endParaRPr lang="zh-CN" altLang="en-US" sz="2400" dirty="0"/>
        </a:p>
      </dgm:t>
    </dgm:pt>
    <dgm:pt modelId="{9D409F54-DCEC-4109-AA8E-66453E8C36E6}" type="parTrans" cxnId="{09F39597-5A27-4B7E-8BDD-231A2DB10BE0}">
      <dgm:prSet/>
      <dgm:spPr/>
      <dgm:t>
        <a:bodyPr/>
        <a:lstStyle/>
        <a:p>
          <a:endParaRPr lang="zh-CN" altLang="en-US"/>
        </a:p>
      </dgm:t>
    </dgm:pt>
    <dgm:pt modelId="{4CD6A5FC-42FC-4D8F-B6B9-735C5DB0A4B6}" type="sibTrans" cxnId="{09F39597-5A27-4B7E-8BDD-231A2DB10BE0}">
      <dgm:prSet/>
      <dgm:spPr/>
      <dgm:t>
        <a:bodyPr/>
        <a:lstStyle/>
        <a:p>
          <a:endParaRPr lang="zh-CN" altLang="en-US"/>
        </a:p>
      </dgm:t>
    </dgm:pt>
    <dgm:pt modelId="{54271E8E-D2E7-4780-8BEE-8215BCC6A498}" type="pres">
      <dgm:prSet presAssocID="{283259A3-76FB-42F7-8B7E-73B3204A5AA9}" presName="vert0" presStyleCnt="0">
        <dgm:presLayoutVars>
          <dgm:dir/>
          <dgm:animOne val="branch"/>
          <dgm:animLvl val="lvl"/>
        </dgm:presLayoutVars>
      </dgm:prSet>
      <dgm:spPr/>
    </dgm:pt>
    <dgm:pt modelId="{89442693-45B3-48EB-A217-EAAAE34BA51E}" type="pres">
      <dgm:prSet presAssocID="{5BB535FF-4F17-4F28-9C2D-8657EDDD5E58}" presName="thickLine" presStyleLbl="alignNode1" presStyleIdx="0" presStyleCnt="1"/>
      <dgm:spPr/>
    </dgm:pt>
    <dgm:pt modelId="{0B106388-2876-4C92-AE61-9D8D7BF71F9A}" type="pres">
      <dgm:prSet presAssocID="{5BB535FF-4F17-4F28-9C2D-8657EDDD5E58}" presName="horz1" presStyleCnt="0"/>
      <dgm:spPr/>
    </dgm:pt>
    <dgm:pt modelId="{3A6E4E7E-4409-4E46-B672-79147702A07F}" type="pres">
      <dgm:prSet presAssocID="{5BB535FF-4F17-4F28-9C2D-8657EDDD5E58}" presName="tx1" presStyleLbl="revTx" presStyleIdx="0" presStyleCnt="3"/>
      <dgm:spPr/>
    </dgm:pt>
    <dgm:pt modelId="{02993F36-A8C5-4D9D-9BDC-F5C6039D4E86}" type="pres">
      <dgm:prSet presAssocID="{5BB535FF-4F17-4F28-9C2D-8657EDDD5E58}" presName="vert1" presStyleCnt="0"/>
      <dgm:spPr/>
    </dgm:pt>
    <dgm:pt modelId="{CC705E5A-9D0C-447E-9780-C611194E4728}" type="pres">
      <dgm:prSet presAssocID="{95F87AE4-D6CF-426A-9066-F7E9F3A9C193}" presName="vertSpace2a" presStyleCnt="0"/>
      <dgm:spPr/>
    </dgm:pt>
    <dgm:pt modelId="{E257C884-135D-44AD-85A9-AABD4706E4BD}" type="pres">
      <dgm:prSet presAssocID="{95F87AE4-D6CF-426A-9066-F7E9F3A9C193}" presName="horz2" presStyleCnt="0"/>
      <dgm:spPr/>
    </dgm:pt>
    <dgm:pt modelId="{E29724D1-7366-4C50-ACEB-2D9449876FBB}" type="pres">
      <dgm:prSet presAssocID="{95F87AE4-D6CF-426A-9066-F7E9F3A9C193}" presName="horzSpace2" presStyleCnt="0"/>
      <dgm:spPr/>
    </dgm:pt>
    <dgm:pt modelId="{535CB0F1-6081-4502-B665-F0667BDFE517}" type="pres">
      <dgm:prSet presAssocID="{95F87AE4-D6CF-426A-9066-F7E9F3A9C193}" presName="tx2" presStyleLbl="revTx" presStyleIdx="1" presStyleCnt="3"/>
      <dgm:spPr/>
    </dgm:pt>
    <dgm:pt modelId="{343D8A58-5B3D-4EF3-802E-BACDC0FCDEB3}" type="pres">
      <dgm:prSet presAssocID="{95F87AE4-D6CF-426A-9066-F7E9F3A9C193}" presName="vert2" presStyleCnt="0"/>
      <dgm:spPr/>
    </dgm:pt>
    <dgm:pt modelId="{03C2C68E-FD8C-4FE3-BCAD-CDE5AB9F9F50}" type="pres">
      <dgm:prSet presAssocID="{95F87AE4-D6CF-426A-9066-F7E9F3A9C193}" presName="thinLine2b" presStyleLbl="callout" presStyleIdx="0" presStyleCnt="2"/>
      <dgm:spPr/>
    </dgm:pt>
    <dgm:pt modelId="{9C528262-6B75-46F3-AD27-81ACA733B471}" type="pres">
      <dgm:prSet presAssocID="{95F87AE4-D6CF-426A-9066-F7E9F3A9C193}" presName="vertSpace2b" presStyleCnt="0"/>
      <dgm:spPr/>
    </dgm:pt>
    <dgm:pt modelId="{2C5A4237-FED9-4FE9-8716-4A0B8AE07F32}" type="pres">
      <dgm:prSet presAssocID="{FE638028-CE8B-489F-8333-BD0D8AD5B33D}" presName="horz2" presStyleCnt="0"/>
      <dgm:spPr/>
    </dgm:pt>
    <dgm:pt modelId="{B2D308F4-73EA-4E8B-B3D2-847317A33C1D}" type="pres">
      <dgm:prSet presAssocID="{FE638028-CE8B-489F-8333-BD0D8AD5B33D}" presName="horzSpace2" presStyleCnt="0"/>
      <dgm:spPr/>
    </dgm:pt>
    <dgm:pt modelId="{8A2400B7-0796-4BE7-9E39-ECE551424C2C}" type="pres">
      <dgm:prSet presAssocID="{FE638028-CE8B-489F-8333-BD0D8AD5B33D}" presName="tx2" presStyleLbl="revTx" presStyleIdx="2" presStyleCnt="3"/>
      <dgm:spPr/>
    </dgm:pt>
    <dgm:pt modelId="{C5194DDE-F0BE-41C1-976E-645C72884101}" type="pres">
      <dgm:prSet presAssocID="{FE638028-CE8B-489F-8333-BD0D8AD5B33D}" presName="vert2" presStyleCnt="0"/>
      <dgm:spPr/>
    </dgm:pt>
    <dgm:pt modelId="{A8CD18CD-D69C-4611-BFBE-C5FC7F782297}" type="pres">
      <dgm:prSet presAssocID="{FE638028-CE8B-489F-8333-BD0D8AD5B33D}" presName="thinLine2b" presStyleLbl="callout" presStyleIdx="1" presStyleCnt="2"/>
      <dgm:spPr/>
    </dgm:pt>
    <dgm:pt modelId="{EE6C8866-D13A-4C99-AA73-E7D2FA982B86}" type="pres">
      <dgm:prSet presAssocID="{FE638028-CE8B-489F-8333-BD0D8AD5B33D}" presName="vertSpace2b" presStyleCnt="0"/>
      <dgm:spPr/>
    </dgm:pt>
  </dgm:ptLst>
  <dgm:cxnLst>
    <dgm:cxn modelId="{8C80271A-5DC4-4C8F-AC02-D51C29E66505}" type="presOf" srcId="{283259A3-76FB-42F7-8B7E-73B3204A5AA9}" destId="{54271E8E-D2E7-4780-8BEE-8215BCC6A498}" srcOrd="0" destOrd="0" presId="urn:microsoft.com/office/officeart/2008/layout/LinedList"/>
    <dgm:cxn modelId="{4FDD7733-FDEF-48D5-B29C-3E76E4D07FF4}" type="presOf" srcId="{FE638028-CE8B-489F-8333-BD0D8AD5B33D}" destId="{8A2400B7-0796-4BE7-9E39-ECE551424C2C}" srcOrd="0" destOrd="0" presId="urn:microsoft.com/office/officeart/2008/layout/LinedList"/>
    <dgm:cxn modelId="{F9310D5C-F6F9-456D-889D-CB6921E120AD}" type="presOf" srcId="{95F87AE4-D6CF-426A-9066-F7E9F3A9C193}" destId="{535CB0F1-6081-4502-B665-F0667BDFE517}" srcOrd="0" destOrd="0" presId="urn:microsoft.com/office/officeart/2008/layout/LinedList"/>
    <dgm:cxn modelId="{11315966-2629-4FFA-9D95-114E20AF9FD7}" type="presOf" srcId="{5BB535FF-4F17-4F28-9C2D-8657EDDD5E58}" destId="{3A6E4E7E-4409-4E46-B672-79147702A07F}" srcOrd="0" destOrd="0" presId="urn:microsoft.com/office/officeart/2008/layout/LinedList"/>
    <dgm:cxn modelId="{09F39597-5A27-4B7E-8BDD-231A2DB10BE0}" srcId="{5BB535FF-4F17-4F28-9C2D-8657EDDD5E58}" destId="{FE638028-CE8B-489F-8333-BD0D8AD5B33D}" srcOrd="1" destOrd="0" parTransId="{9D409F54-DCEC-4109-AA8E-66453E8C36E6}" sibTransId="{4CD6A5FC-42FC-4D8F-B6B9-735C5DB0A4B6}"/>
    <dgm:cxn modelId="{E6ED16A1-AB90-432D-A15E-A0C03BD2878A}" srcId="{5BB535FF-4F17-4F28-9C2D-8657EDDD5E58}" destId="{95F87AE4-D6CF-426A-9066-F7E9F3A9C193}" srcOrd="0" destOrd="0" parTransId="{0D4B9B35-A38D-4522-98BF-4045A873570C}" sibTransId="{8B62ADDF-9D9F-4236-80A4-372E6A56919E}"/>
    <dgm:cxn modelId="{855FA0E3-8D38-49F0-A4BB-5172AD4F17CC}" srcId="{283259A3-76FB-42F7-8B7E-73B3204A5AA9}" destId="{5BB535FF-4F17-4F28-9C2D-8657EDDD5E58}" srcOrd="0" destOrd="0" parTransId="{67860767-A3ED-4AFF-9395-F4C69A4EE2FA}" sibTransId="{C16DE725-2C2D-43D6-A03D-818194F4CB24}"/>
    <dgm:cxn modelId="{0D7750FF-DF68-48FF-9F5C-417762A4D0EF}" type="presParOf" srcId="{54271E8E-D2E7-4780-8BEE-8215BCC6A498}" destId="{89442693-45B3-48EB-A217-EAAAE34BA51E}" srcOrd="0" destOrd="0" presId="urn:microsoft.com/office/officeart/2008/layout/LinedList"/>
    <dgm:cxn modelId="{C5FB92EE-FE53-4BFE-AA8E-07AE9BD5E981}" type="presParOf" srcId="{54271E8E-D2E7-4780-8BEE-8215BCC6A498}" destId="{0B106388-2876-4C92-AE61-9D8D7BF71F9A}" srcOrd="1" destOrd="0" presId="urn:microsoft.com/office/officeart/2008/layout/LinedList"/>
    <dgm:cxn modelId="{4CF287BE-C4FA-4432-B833-4D935403844D}" type="presParOf" srcId="{0B106388-2876-4C92-AE61-9D8D7BF71F9A}" destId="{3A6E4E7E-4409-4E46-B672-79147702A07F}" srcOrd="0" destOrd="0" presId="urn:microsoft.com/office/officeart/2008/layout/LinedList"/>
    <dgm:cxn modelId="{454AD64F-232E-4C1E-83FD-5B5347C09BFC}" type="presParOf" srcId="{0B106388-2876-4C92-AE61-9D8D7BF71F9A}" destId="{02993F36-A8C5-4D9D-9BDC-F5C6039D4E86}" srcOrd="1" destOrd="0" presId="urn:microsoft.com/office/officeart/2008/layout/LinedList"/>
    <dgm:cxn modelId="{1202953A-9193-4854-8328-67F9FC72EB82}" type="presParOf" srcId="{02993F36-A8C5-4D9D-9BDC-F5C6039D4E86}" destId="{CC705E5A-9D0C-447E-9780-C611194E4728}" srcOrd="0" destOrd="0" presId="urn:microsoft.com/office/officeart/2008/layout/LinedList"/>
    <dgm:cxn modelId="{375E8035-4AD9-4004-BE43-1B1C747C11A4}" type="presParOf" srcId="{02993F36-A8C5-4D9D-9BDC-F5C6039D4E86}" destId="{E257C884-135D-44AD-85A9-AABD4706E4BD}" srcOrd="1" destOrd="0" presId="urn:microsoft.com/office/officeart/2008/layout/LinedList"/>
    <dgm:cxn modelId="{7A5019E9-CA4F-40C6-8D96-64D33C15E054}" type="presParOf" srcId="{E257C884-135D-44AD-85A9-AABD4706E4BD}" destId="{E29724D1-7366-4C50-ACEB-2D9449876FBB}" srcOrd="0" destOrd="0" presId="urn:microsoft.com/office/officeart/2008/layout/LinedList"/>
    <dgm:cxn modelId="{67D49B59-7CA8-4C04-AFDA-F4142FD968D8}" type="presParOf" srcId="{E257C884-135D-44AD-85A9-AABD4706E4BD}" destId="{535CB0F1-6081-4502-B665-F0667BDFE517}" srcOrd="1" destOrd="0" presId="urn:microsoft.com/office/officeart/2008/layout/LinedList"/>
    <dgm:cxn modelId="{E8DACB4B-A741-4E4E-9C20-8DF49C39F9B8}" type="presParOf" srcId="{E257C884-135D-44AD-85A9-AABD4706E4BD}" destId="{343D8A58-5B3D-4EF3-802E-BACDC0FCDEB3}" srcOrd="2" destOrd="0" presId="urn:microsoft.com/office/officeart/2008/layout/LinedList"/>
    <dgm:cxn modelId="{946CB6D2-A151-4274-A081-E3C489350F98}" type="presParOf" srcId="{02993F36-A8C5-4D9D-9BDC-F5C6039D4E86}" destId="{03C2C68E-FD8C-4FE3-BCAD-CDE5AB9F9F50}" srcOrd="2" destOrd="0" presId="urn:microsoft.com/office/officeart/2008/layout/LinedList"/>
    <dgm:cxn modelId="{F5206DBF-31D1-4851-AB5A-8A52BEC3B2D9}" type="presParOf" srcId="{02993F36-A8C5-4D9D-9BDC-F5C6039D4E86}" destId="{9C528262-6B75-46F3-AD27-81ACA733B471}" srcOrd="3" destOrd="0" presId="urn:microsoft.com/office/officeart/2008/layout/LinedList"/>
    <dgm:cxn modelId="{8DD89142-0212-4455-8F8F-8A0125002705}" type="presParOf" srcId="{02993F36-A8C5-4D9D-9BDC-F5C6039D4E86}" destId="{2C5A4237-FED9-4FE9-8716-4A0B8AE07F32}" srcOrd="4" destOrd="0" presId="urn:microsoft.com/office/officeart/2008/layout/LinedList"/>
    <dgm:cxn modelId="{10A824EE-F239-49BC-8B9F-1EBF7FA55253}" type="presParOf" srcId="{2C5A4237-FED9-4FE9-8716-4A0B8AE07F32}" destId="{B2D308F4-73EA-4E8B-B3D2-847317A33C1D}" srcOrd="0" destOrd="0" presId="urn:microsoft.com/office/officeart/2008/layout/LinedList"/>
    <dgm:cxn modelId="{112E032A-FDBC-466B-BB4D-C700C482FE69}" type="presParOf" srcId="{2C5A4237-FED9-4FE9-8716-4A0B8AE07F32}" destId="{8A2400B7-0796-4BE7-9E39-ECE551424C2C}" srcOrd="1" destOrd="0" presId="urn:microsoft.com/office/officeart/2008/layout/LinedList"/>
    <dgm:cxn modelId="{94C358FA-309D-4CEA-A34D-087FD3145233}" type="presParOf" srcId="{2C5A4237-FED9-4FE9-8716-4A0B8AE07F32}" destId="{C5194DDE-F0BE-41C1-976E-645C72884101}" srcOrd="2" destOrd="0" presId="urn:microsoft.com/office/officeart/2008/layout/LinedList"/>
    <dgm:cxn modelId="{759B341F-FAEE-4ADC-B239-90EE2540CC4D}" type="presParOf" srcId="{02993F36-A8C5-4D9D-9BDC-F5C6039D4E86}" destId="{A8CD18CD-D69C-4611-BFBE-C5FC7F782297}" srcOrd="5" destOrd="0" presId="urn:microsoft.com/office/officeart/2008/layout/LinedList"/>
    <dgm:cxn modelId="{47E4DE20-9083-44D2-8849-B3E751AF9738}" type="presParOf" srcId="{02993F36-A8C5-4D9D-9BDC-F5C6039D4E86}" destId="{EE6C8866-D13A-4C99-AA73-E7D2FA982B86}" srcOrd="6"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F9DE903-0E94-47C8-B786-678086C76F43}" type="doc">
      <dgm:prSet loTypeId="urn:microsoft.com/office/officeart/2005/8/layout/vList5" loCatId="list" qsTypeId="urn:microsoft.com/office/officeart/2005/8/quickstyle/simple1" qsCatId="simple" csTypeId="urn:microsoft.com/office/officeart/2005/8/colors/accent1_2" csCatId="accent1" phldr="1"/>
      <dgm:spPr/>
    </dgm:pt>
    <dgm:pt modelId="{126622AC-1616-4723-BA20-3CBE6B8F56FD}">
      <dgm:prSet phldrT="[文本]"/>
      <dgm:spPr/>
      <dgm:t>
        <a:bodyPr/>
        <a:lstStyle/>
        <a:p>
          <a:r>
            <a:rPr lang="en-US" altLang="zh-CN" dirty="0"/>
            <a:t>R square</a:t>
          </a:r>
          <a:endParaRPr lang="zh-CN" altLang="en-US" dirty="0"/>
        </a:p>
      </dgm:t>
    </dgm:pt>
    <dgm:pt modelId="{F1865C77-3163-43A3-9784-8E6683781106}" type="parTrans" cxnId="{CE7ADFEE-6C92-40F5-9612-796A5328A953}">
      <dgm:prSet/>
      <dgm:spPr/>
      <dgm:t>
        <a:bodyPr/>
        <a:lstStyle/>
        <a:p>
          <a:endParaRPr lang="zh-CN" altLang="en-US"/>
        </a:p>
      </dgm:t>
    </dgm:pt>
    <dgm:pt modelId="{2454A71A-2AB7-4256-87E4-B08B52C5448D}" type="sibTrans" cxnId="{CE7ADFEE-6C92-40F5-9612-796A5328A953}">
      <dgm:prSet/>
      <dgm:spPr/>
      <dgm:t>
        <a:bodyPr/>
        <a:lstStyle/>
        <a:p>
          <a:endParaRPr lang="zh-CN" altLang="en-US"/>
        </a:p>
      </dgm:t>
    </dgm:pt>
    <dgm:pt modelId="{DDDF4941-C035-45B4-B1D9-C7044B72DE2B}">
      <dgm:prSet phldrT="[文本]"/>
      <dgm:spPr/>
      <dgm:t>
        <a:bodyPr/>
        <a:lstStyle/>
        <a:p>
          <a:r>
            <a:rPr lang="en-US" altLang="zh-CN" dirty="0"/>
            <a:t>RAAE</a:t>
          </a:r>
          <a:endParaRPr lang="zh-CN" altLang="en-US" dirty="0"/>
        </a:p>
      </dgm:t>
    </dgm:pt>
    <dgm:pt modelId="{9924D428-239E-4719-8BE7-709567CEF0E5}" type="parTrans" cxnId="{72B3E382-6E01-47B6-802F-1686044B414B}">
      <dgm:prSet/>
      <dgm:spPr/>
      <dgm:t>
        <a:bodyPr/>
        <a:lstStyle/>
        <a:p>
          <a:endParaRPr lang="zh-CN" altLang="en-US"/>
        </a:p>
      </dgm:t>
    </dgm:pt>
    <dgm:pt modelId="{5DB1531A-ACAC-4C85-A2C0-5C76C712C672}" type="sibTrans" cxnId="{72B3E382-6E01-47B6-802F-1686044B414B}">
      <dgm:prSet/>
      <dgm:spPr/>
      <dgm:t>
        <a:bodyPr/>
        <a:lstStyle/>
        <a:p>
          <a:endParaRPr lang="zh-CN" altLang="en-US"/>
        </a:p>
      </dgm:t>
    </dgm:pt>
    <dgm:pt modelId="{888E7278-5E5F-40AE-8311-F328A5980E3C}">
      <dgm:prSet phldrT="[文本]"/>
      <dgm:spPr/>
      <dgm:t>
        <a:bodyPr/>
        <a:lstStyle/>
        <a:p>
          <a:r>
            <a:rPr lang="en-US" altLang="zh-CN" dirty="0"/>
            <a:t>RAME</a:t>
          </a:r>
          <a:endParaRPr lang="zh-CN" altLang="en-US" dirty="0"/>
        </a:p>
      </dgm:t>
    </dgm:pt>
    <dgm:pt modelId="{694FEE52-DA5C-4654-A947-600DC0957404}" type="parTrans" cxnId="{022D7577-4F1A-4D3A-BA49-B12251B82811}">
      <dgm:prSet/>
      <dgm:spPr/>
      <dgm:t>
        <a:bodyPr/>
        <a:lstStyle/>
        <a:p>
          <a:endParaRPr lang="zh-CN" altLang="en-US"/>
        </a:p>
      </dgm:t>
    </dgm:pt>
    <dgm:pt modelId="{052C4B9D-8663-432D-84FC-DA6AACAA01E8}" type="sibTrans" cxnId="{022D7577-4F1A-4D3A-BA49-B12251B82811}">
      <dgm:prSet/>
      <dgm:spPr/>
      <dgm:t>
        <a:bodyPr/>
        <a:lstStyle/>
        <a:p>
          <a:endParaRPr lang="zh-CN" altLang="en-US"/>
        </a:p>
      </dgm:t>
    </dgm:pt>
    <dgm:pt modelId="{77CCF8A2-29F4-481B-8FF8-DB97F18F2207}">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8DA8A2FB-5D0A-49E0-B5F4-9BEE8315AB39}" type="parTrans" cxnId="{9379032E-69E1-4B09-A597-3CC2EF177C92}">
      <dgm:prSet/>
      <dgm:spPr/>
      <dgm:t>
        <a:bodyPr/>
        <a:lstStyle/>
        <a:p>
          <a:endParaRPr lang="zh-CN" altLang="en-US"/>
        </a:p>
      </dgm:t>
    </dgm:pt>
    <dgm:pt modelId="{7257AA16-0F57-43CB-AAF5-B68B1DBEE7C1}" type="sibTrans" cxnId="{9379032E-69E1-4B09-A597-3CC2EF177C92}">
      <dgm:prSet/>
      <dgm:spPr/>
      <dgm:t>
        <a:bodyPr/>
        <a:lstStyle/>
        <a:p>
          <a:endParaRPr lang="zh-CN" altLang="en-US"/>
        </a:p>
      </dgm:t>
    </dgm:pt>
    <dgm:pt modelId="{F02083B6-65E8-4218-8632-9C907957610C}">
      <dgm:prSet phldrT="[文本]" custT="1"/>
      <dgm:spPr>
        <a:blipFill>
          <a:blip xmlns:r="http://schemas.openxmlformats.org/officeDocument/2006/relationships" r:embed="rId2"/>
          <a:stretch>
            <a:fillRect t="-33333" b="-53333"/>
          </a:stretch>
        </a:blipFill>
      </dgm:spPr>
      <dgm:t>
        <a:bodyPr/>
        <a:lstStyle/>
        <a:p>
          <a:r>
            <a:rPr lang="zh-CN" altLang="en-US">
              <a:noFill/>
            </a:rPr>
            <a:t> </a:t>
          </a:r>
        </a:p>
      </dgm:t>
    </dgm:pt>
    <dgm:pt modelId="{7D5903F6-BF56-48BE-B278-88B1FCCAE6AF}" type="parTrans" cxnId="{5CE95D5A-EA95-41C5-ADAC-2546421BC564}">
      <dgm:prSet/>
      <dgm:spPr/>
      <dgm:t>
        <a:bodyPr/>
        <a:lstStyle/>
        <a:p>
          <a:endParaRPr lang="zh-CN" altLang="en-US"/>
        </a:p>
      </dgm:t>
    </dgm:pt>
    <dgm:pt modelId="{0E92050C-05F3-46FB-9687-4812E7F09C32}" type="sibTrans" cxnId="{5CE95D5A-EA95-41C5-ADAC-2546421BC564}">
      <dgm:prSet/>
      <dgm:spPr/>
      <dgm:t>
        <a:bodyPr/>
        <a:lstStyle/>
        <a:p>
          <a:endParaRPr lang="zh-CN" altLang="en-US"/>
        </a:p>
      </dgm:t>
    </dgm:pt>
    <dgm:pt modelId="{2188D9C1-39CB-4191-8416-6028430034EF}">
      <dgm:prSet phldrT="[文本]" custT="1"/>
      <dgm:spPr>
        <a:blipFill>
          <a:blip xmlns:r="http://schemas.openxmlformats.org/officeDocument/2006/relationships" r:embed="rId3"/>
          <a:stretch>
            <a:fillRect l="-323" b="-2640"/>
          </a:stretch>
        </a:blipFill>
      </dgm:spPr>
      <dgm:t>
        <a:bodyPr/>
        <a:lstStyle/>
        <a:p>
          <a:r>
            <a:rPr lang="zh-CN" altLang="en-US">
              <a:noFill/>
            </a:rPr>
            <a:t> </a:t>
          </a:r>
        </a:p>
      </dgm:t>
    </dgm:pt>
    <dgm:pt modelId="{E5F95693-87B4-4C0F-B421-1A9E95271AE2}" type="parTrans" cxnId="{649A1CA8-9273-4F41-873D-4AB5514C6175}">
      <dgm:prSet/>
      <dgm:spPr/>
      <dgm:t>
        <a:bodyPr/>
        <a:lstStyle/>
        <a:p>
          <a:endParaRPr lang="zh-CN" altLang="en-US"/>
        </a:p>
      </dgm:t>
    </dgm:pt>
    <dgm:pt modelId="{742158B0-A791-4467-9725-FBC37F4DCC9A}" type="sibTrans" cxnId="{649A1CA8-9273-4F41-873D-4AB5514C6175}">
      <dgm:prSet/>
      <dgm:spPr/>
      <dgm:t>
        <a:bodyPr/>
        <a:lstStyle/>
        <a:p>
          <a:endParaRPr lang="zh-CN" altLang="en-US"/>
        </a:p>
      </dgm:t>
    </dgm:pt>
    <dgm:pt modelId="{3DB95904-5F3D-444B-831E-F0BEEB60A97B}">
      <dgm:prSet phldrT="[文本]" custT="1"/>
      <dgm:spPr/>
      <dgm:t>
        <a:bodyPr/>
        <a:lstStyle/>
        <a:p>
          <a:r>
            <a:rPr lang="zh-CN" altLang="en-US">
              <a:noFill/>
            </a:rPr>
            <a:t> </a:t>
          </a:r>
        </a:p>
      </dgm:t>
    </dgm:pt>
    <dgm:pt modelId="{7C01D7E6-7E6E-4001-9E44-B0CB8ABC29A9}" type="parTrans" cxnId="{F762715B-D5F2-4A3C-BD8A-EE26EF3F03B8}">
      <dgm:prSet/>
      <dgm:spPr/>
      <dgm:t>
        <a:bodyPr/>
        <a:lstStyle/>
        <a:p>
          <a:endParaRPr lang="zh-CN" altLang="en-US"/>
        </a:p>
      </dgm:t>
    </dgm:pt>
    <dgm:pt modelId="{D34675D6-6D84-4108-A898-AA7066CE549A}" type="sibTrans" cxnId="{F762715B-D5F2-4A3C-BD8A-EE26EF3F03B8}">
      <dgm:prSet/>
      <dgm:spPr/>
      <dgm:t>
        <a:bodyPr/>
        <a:lstStyle/>
        <a:p>
          <a:endParaRPr lang="zh-CN" altLang="en-US"/>
        </a:p>
      </dgm:t>
    </dgm:pt>
    <dgm:pt modelId="{1A7D91DF-9BCB-4908-AE46-94B0CE02EDAA}">
      <dgm:prSet phldrT="[文本]" custT="1"/>
      <dgm:spPr/>
      <dgm:t>
        <a:bodyPr/>
        <a:lstStyle/>
        <a:p>
          <a:r>
            <a:rPr lang="en-US"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more accurate models with fewer sample points</a:t>
          </a:r>
          <a:r>
            <a:rPr lang="zh-CN"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p>
      </dgm:t>
    </dgm:pt>
    <dgm:pt modelId="{3A735E4F-912B-44D5-A8BD-E8ADEC3E9678}" type="parTrans" cxnId="{2BD6613D-6D2C-42ED-B0A9-EC2941E9788E}">
      <dgm:prSet/>
      <dgm:spPr/>
      <dgm:t>
        <a:bodyPr/>
        <a:lstStyle/>
        <a:p>
          <a:endParaRPr lang="zh-CN" altLang="en-US"/>
        </a:p>
      </dgm:t>
    </dgm:pt>
    <dgm:pt modelId="{1FBC191B-E51F-4920-8035-8BC6C45AD992}" type="sibTrans" cxnId="{2BD6613D-6D2C-42ED-B0A9-EC2941E9788E}">
      <dgm:prSet/>
      <dgm:spPr/>
      <dgm:t>
        <a:bodyPr/>
        <a:lstStyle/>
        <a:p>
          <a:endParaRPr lang="zh-CN" altLang="en-US"/>
        </a:p>
      </dgm:t>
    </dgm:pt>
    <dgm:pt modelId="{CB9728C7-7438-48BD-90C4-01B07E72F3B7}" type="pres">
      <dgm:prSet presAssocID="{6F9DE903-0E94-47C8-B786-678086C76F43}" presName="Name0" presStyleCnt="0">
        <dgm:presLayoutVars>
          <dgm:dir/>
          <dgm:animLvl val="lvl"/>
          <dgm:resizeHandles val="exact"/>
        </dgm:presLayoutVars>
      </dgm:prSet>
      <dgm:spPr/>
    </dgm:pt>
    <dgm:pt modelId="{3DF6D21B-6609-4D70-A5AC-9605F77887BF}" type="pres">
      <dgm:prSet presAssocID="{126622AC-1616-4723-BA20-3CBE6B8F56FD}" presName="linNode" presStyleCnt="0"/>
      <dgm:spPr/>
    </dgm:pt>
    <dgm:pt modelId="{4976FE7E-B168-41D3-8F7D-9FDF311C8717}" type="pres">
      <dgm:prSet presAssocID="{126622AC-1616-4723-BA20-3CBE6B8F56FD}" presName="parentText" presStyleLbl="node1" presStyleIdx="0" presStyleCnt="4">
        <dgm:presLayoutVars>
          <dgm:chMax val="1"/>
          <dgm:bulletEnabled val="1"/>
        </dgm:presLayoutVars>
      </dgm:prSet>
      <dgm:spPr/>
    </dgm:pt>
    <dgm:pt modelId="{FA3BEB13-E736-42E1-91E8-00AE59EB69F1}" type="pres">
      <dgm:prSet presAssocID="{126622AC-1616-4723-BA20-3CBE6B8F56FD}" presName="descendantText" presStyleLbl="alignAccFollowNode1" presStyleIdx="0" presStyleCnt="3">
        <dgm:presLayoutVars>
          <dgm:bulletEnabled val="1"/>
        </dgm:presLayoutVars>
      </dgm:prSet>
      <dgm:spPr/>
    </dgm:pt>
    <dgm:pt modelId="{E1A12A00-E35F-48C4-A37C-83C2AFA66BA1}" type="pres">
      <dgm:prSet presAssocID="{2454A71A-2AB7-4256-87E4-B08B52C5448D}" presName="sp" presStyleCnt="0"/>
      <dgm:spPr/>
    </dgm:pt>
    <dgm:pt modelId="{710CE9BB-9098-4AF5-B652-DF1B617DEE5E}" type="pres">
      <dgm:prSet presAssocID="{DDDF4941-C035-45B4-B1D9-C7044B72DE2B}" presName="linNode" presStyleCnt="0"/>
      <dgm:spPr/>
    </dgm:pt>
    <dgm:pt modelId="{9F3B0B0C-2935-45B4-9506-A510E4E79B69}" type="pres">
      <dgm:prSet presAssocID="{DDDF4941-C035-45B4-B1D9-C7044B72DE2B}" presName="parentText" presStyleLbl="node1" presStyleIdx="1" presStyleCnt="4">
        <dgm:presLayoutVars>
          <dgm:chMax val="1"/>
          <dgm:bulletEnabled val="1"/>
        </dgm:presLayoutVars>
      </dgm:prSet>
      <dgm:spPr/>
    </dgm:pt>
    <dgm:pt modelId="{242FF08E-70B0-4282-AFAA-DE654C85DEE5}" type="pres">
      <dgm:prSet presAssocID="{DDDF4941-C035-45B4-B1D9-C7044B72DE2B}" presName="descendantText" presStyleLbl="alignAccFollowNode1" presStyleIdx="1" presStyleCnt="3">
        <dgm:presLayoutVars>
          <dgm:bulletEnabled val="1"/>
        </dgm:presLayoutVars>
      </dgm:prSet>
      <dgm:spPr/>
    </dgm:pt>
    <dgm:pt modelId="{C6F1E45C-8C33-46DC-AC0F-7B4410921B50}" type="pres">
      <dgm:prSet presAssocID="{5DB1531A-ACAC-4C85-A2C0-5C76C712C672}" presName="sp" presStyleCnt="0"/>
      <dgm:spPr/>
    </dgm:pt>
    <dgm:pt modelId="{CF3F7A06-A3C8-4404-9B24-91B56611D9EB}" type="pres">
      <dgm:prSet presAssocID="{888E7278-5E5F-40AE-8311-F328A5980E3C}" presName="linNode" presStyleCnt="0"/>
      <dgm:spPr/>
    </dgm:pt>
    <dgm:pt modelId="{5C86811D-C912-4726-A248-E4A1DB915BC0}" type="pres">
      <dgm:prSet presAssocID="{888E7278-5E5F-40AE-8311-F328A5980E3C}" presName="parentText" presStyleLbl="node1" presStyleIdx="2" presStyleCnt="4" custScaleY="293173">
        <dgm:presLayoutVars>
          <dgm:chMax val="1"/>
          <dgm:bulletEnabled val="1"/>
        </dgm:presLayoutVars>
      </dgm:prSet>
      <dgm:spPr/>
    </dgm:pt>
    <dgm:pt modelId="{E347C9C1-F5A5-49EE-BB9A-600EA725226B}" type="pres">
      <dgm:prSet presAssocID="{888E7278-5E5F-40AE-8311-F328A5980E3C}" presName="descendantText" presStyleLbl="alignAccFollowNode1" presStyleIdx="2" presStyleCnt="3" custScaleY="293173">
        <dgm:presLayoutVars>
          <dgm:bulletEnabled val="1"/>
        </dgm:presLayoutVars>
      </dgm:prSet>
      <dgm:spPr/>
    </dgm:pt>
    <dgm:pt modelId="{70D20524-ECC0-4916-B4F4-ADF16011FCED}" type="pres">
      <dgm:prSet presAssocID="{052C4B9D-8663-432D-84FC-DA6AACAA01E8}" presName="sp" presStyleCnt="0"/>
      <dgm:spPr/>
    </dgm:pt>
    <dgm:pt modelId="{D5AA50A1-1C07-4D9D-ADBB-87CE8734773E}" type="pres">
      <dgm:prSet presAssocID="{1A7D91DF-9BCB-4908-AE46-94B0CE02EDAA}" presName="linNode" presStyleCnt="0"/>
      <dgm:spPr/>
    </dgm:pt>
    <dgm:pt modelId="{1B482F4D-4C7F-4C18-9A73-25BFE382D42C}" type="pres">
      <dgm:prSet presAssocID="{1A7D91DF-9BCB-4908-AE46-94B0CE02EDAA}" presName="parentText" presStyleLbl="node1" presStyleIdx="3" presStyleCnt="4" custScaleX="277778">
        <dgm:presLayoutVars>
          <dgm:chMax val="1"/>
          <dgm:bulletEnabled val="1"/>
        </dgm:presLayoutVars>
      </dgm:prSet>
      <dgm:spPr/>
    </dgm:pt>
  </dgm:ptLst>
  <dgm:cxnLst>
    <dgm:cxn modelId="{1167660D-85E3-4DF0-82D1-81F78DBCAF7A}" type="presOf" srcId="{DDDF4941-C035-45B4-B1D9-C7044B72DE2B}" destId="{9F3B0B0C-2935-45B4-9506-A510E4E79B69}" srcOrd="0" destOrd="0" presId="urn:microsoft.com/office/officeart/2005/8/layout/vList5"/>
    <dgm:cxn modelId="{1773821D-3B71-4253-8158-C6DFA2E915CD}" type="presOf" srcId="{6F9DE903-0E94-47C8-B786-678086C76F43}" destId="{CB9728C7-7438-48BD-90C4-01B07E72F3B7}" srcOrd="0" destOrd="0" presId="urn:microsoft.com/office/officeart/2005/8/layout/vList5"/>
    <dgm:cxn modelId="{9379032E-69E1-4B09-A597-3CC2EF177C92}" srcId="{126622AC-1616-4723-BA20-3CBE6B8F56FD}" destId="{77CCF8A2-29F4-481B-8FF8-DB97F18F2207}" srcOrd="0" destOrd="0" parTransId="{8DA8A2FB-5D0A-49E0-B5F4-9BEE8315AB39}" sibTransId="{7257AA16-0F57-43CB-AAF5-B68B1DBEE7C1}"/>
    <dgm:cxn modelId="{4F980037-A664-47FB-9DB5-704D47B3AEAE}" type="presOf" srcId="{2188D9C1-39CB-4191-8416-6028430034EF}" destId="{E347C9C1-F5A5-49EE-BB9A-600EA725226B}" srcOrd="0" destOrd="0" presId="urn:microsoft.com/office/officeart/2005/8/layout/vList5"/>
    <dgm:cxn modelId="{2BD6613D-6D2C-42ED-B0A9-EC2941E9788E}" srcId="{6F9DE903-0E94-47C8-B786-678086C76F43}" destId="{1A7D91DF-9BCB-4908-AE46-94B0CE02EDAA}" srcOrd="3" destOrd="0" parTransId="{3A735E4F-912B-44D5-A8BD-E8ADEC3E9678}" sibTransId="{1FBC191B-E51F-4920-8035-8BC6C45AD992}"/>
    <dgm:cxn modelId="{46183740-099B-492E-AE39-67D71F39AA37}" type="presOf" srcId="{888E7278-5E5F-40AE-8311-F328A5980E3C}" destId="{5C86811D-C912-4726-A248-E4A1DB915BC0}" srcOrd="0" destOrd="0" presId="urn:microsoft.com/office/officeart/2005/8/layout/vList5"/>
    <dgm:cxn modelId="{F762715B-D5F2-4A3C-BD8A-EE26EF3F03B8}" srcId="{888E7278-5E5F-40AE-8311-F328A5980E3C}" destId="{3DB95904-5F3D-444B-831E-F0BEEB60A97B}" srcOrd="1" destOrd="0" parTransId="{7C01D7E6-7E6E-4001-9E44-B0CB8ABC29A9}" sibTransId="{D34675D6-6D84-4108-A898-AA7066CE549A}"/>
    <dgm:cxn modelId="{38045470-CEB5-4E9F-9A90-3DDB85403D8C}" type="presOf" srcId="{1A7D91DF-9BCB-4908-AE46-94B0CE02EDAA}" destId="{1B482F4D-4C7F-4C18-9A73-25BFE382D42C}" srcOrd="0" destOrd="0" presId="urn:microsoft.com/office/officeart/2005/8/layout/vList5"/>
    <dgm:cxn modelId="{022D7577-4F1A-4D3A-BA49-B12251B82811}" srcId="{6F9DE903-0E94-47C8-B786-678086C76F43}" destId="{888E7278-5E5F-40AE-8311-F328A5980E3C}" srcOrd="2" destOrd="0" parTransId="{694FEE52-DA5C-4654-A947-600DC0957404}" sibTransId="{052C4B9D-8663-432D-84FC-DA6AACAA01E8}"/>
    <dgm:cxn modelId="{5CE95D5A-EA95-41C5-ADAC-2546421BC564}" srcId="{DDDF4941-C035-45B4-B1D9-C7044B72DE2B}" destId="{F02083B6-65E8-4218-8632-9C907957610C}" srcOrd="0" destOrd="0" parTransId="{7D5903F6-BF56-48BE-B278-88B1FCCAE6AF}" sibTransId="{0E92050C-05F3-46FB-9687-4812E7F09C32}"/>
    <dgm:cxn modelId="{72B3E382-6E01-47B6-802F-1686044B414B}" srcId="{6F9DE903-0E94-47C8-B786-678086C76F43}" destId="{DDDF4941-C035-45B4-B1D9-C7044B72DE2B}" srcOrd="1" destOrd="0" parTransId="{9924D428-239E-4719-8BE7-709567CEF0E5}" sibTransId="{5DB1531A-ACAC-4C85-A2C0-5C76C712C672}"/>
    <dgm:cxn modelId="{D52D4D8E-BABA-4504-A5B7-6FFEDEE45981}" type="presOf" srcId="{3DB95904-5F3D-444B-831E-F0BEEB60A97B}" destId="{E347C9C1-F5A5-49EE-BB9A-600EA725226B}" srcOrd="0" destOrd="1" presId="urn:microsoft.com/office/officeart/2005/8/layout/vList5"/>
    <dgm:cxn modelId="{649A1CA8-9273-4F41-873D-4AB5514C6175}" srcId="{888E7278-5E5F-40AE-8311-F328A5980E3C}" destId="{2188D9C1-39CB-4191-8416-6028430034EF}" srcOrd="0" destOrd="0" parTransId="{E5F95693-87B4-4C0F-B421-1A9E95271AE2}" sibTransId="{742158B0-A791-4467-9725-FBC37F4DCC9A}"/>
    <dgm:cxn modelId="{E385B5BA-B4B8-4B9D-9E43-519A60F22D24}" type="presOf" srcId="{126622AC-1616-4723-BA20-3CBE6B8F56FD}" destId="{4976FE7E-B168-41D3-8F7D-9FDF311C8717}" srcOrd="0" destOrd="0" presId="urn:microsoft.com/office/officeart/2005/8/layout/vList5"/>
    <dgm:cxn modelId="{5A6DA8C7-1339-496E-BF45-C1B53C359A86}" type="presOf" srcId="{77CCF8A2-29F4-481B-8FF8-DB97F18F2207}" destId="{FA3BEB13-E736-42E1-91E8-00AE59EB69F1}" srcOrd="0" destOrd="0" presId="urn:microsoft.com/office/officeart/2005/8/layout/vList5"/>
    <dgm:cxn modelId="{CE7ADFEE-6C92-40F5-9612-796A5328A953}" srcId="{6F9DE903-0E94-47C8-B786-678086C76F43}" destId="{126622AC-1616-4723-BA20-3CBE6B8F56FD}" srcOrd="0" destOrd="0" parTransId="{F1865C77-3163-43A3-9784-8E6683781106}" sibTransId="{2454A71A-2AB7-4256-87E4-B08B52C5448D}"/>
    <dgm:cxn modelId="{F937A2F8-EDC1-4860-A944-863AA2A7DE4D}" type="presOf" srcId="{F02083B6-65E8-4218-8632-9C907957610C}" destId="{242FF08E-70B0-4282-AFAA-DE654C85DEE5}" srcOrd="0" destOrd="0" presId="urn:microsoft.com/office/officeart/2005/8/layout/vList5"/>
    <dgm:cxn modelId="{5E9E0A1A-129A-4EAC-8C8F-EBA18C3F31B9}" type="presParOf" srcId="{CB9728C7-7438-48BD-90C4-01B07E72F3B7}" destId="{3DF6D21B-6609-4D70-A5AC-9605F77887BF}" srcOrd="0" destOrd="0" presId="urn:microsoft.com/office/officeart/2005/8/layout/vList5"/>
    <dgm:cxn modelId="{A77DE4C4-AB6F-4AEA-9C47-94D3B5977356}" type="presParOf" srcId="{3DF6D21B-6609-4D70-A5AC-9605F77887BF}" destId="{4976FE7E-B168-41D3-8F7D-9FDF311C8717}" srcOrd="0" destOrd="0" presId="urn:microsoft.com/office/officeart/2005/8/layout/vList5"/>
    <dgm:cxn modelId="{1927574B-74BC-44C0-BA11-346D1DF8D730}" type="presParOf" srcId="{3DF6D21B-6609-4D70-A5AC-9605F77887BF}" destId="{FA3BEB13-E736-42E1-91E8-00AE59EB69F1}" srcOrd="1" destOrd="0" presId="urn:microsoft.com/office/officeart/2005/8/layout/vList5"/>
    <dgm:cxn modelId="{DBC54424-4975-4294-8861-F669C0CD946D}" type="presParOf" srcId="{CB9728C7-7438-48BD-90C4-01B07E72F3B7}" destId="{E1A12A00-E35F-48C4-A37C-83C2AFA66BA1}" srcOrd="1" destOrd="0" presId="urn:microsoft.com/office/officeart/2005/8/layout/vList5"/>
    <dgm:cxn modelId="{144DB96D-C096-4B67-9A01-682B4C4F49AF}" type="presParOf" srcId="{CB9728C7-7438-48BD-90C4-01B07E72F3B7}" destId="{710CE9BB-9098-4AF5-B652-DF1B617DEE5E}" srcOrd="2" destOrd="0" presId="urn:microsoft.com/office/officeart/2005/8/layout/vList5"/>
    <dgm:cxn modelId="{92DAD52C-951D-4F56-89DA-FD153342A4F9}" type="presParOf" srcId="{710CE9BB-9098-4AF5-B652-DF1B617DEE5E}" destId="{9F3B0B0C-2935-45B4-9506-A510E4E79B69}" srcOrd="0" destOrd="0" presId="urn:microsoft.com/office/officeart/2005/8/layout/vList5"/>
    <dgm:cxn modelId="{48576F20-DB7F-4425-A32D-E8AB7E35FE61}" type="presParOf" srcId="{710CE9BB-9098-4AF5-B652-DF1B617DEE5E}" destId="{242FF08E-70B0-4282-AFAA-DE654C85DEE5}" srcOrd="1" destOrd="0" presId="urn:microsoft.com/office/officeart/2005/8/layout/vList5"/>
    <dgm:cxn modelId="{39161F08-171B-4513-8A3C-0DAF9ED2DB2D}" type="presParOf" srcId="{CB9728C7-7438-48BD-90C4-01B07E72F3B7}" destId="{C6F1E45C-8C33-46DC-AC0F-7B4410921B50}" srcOrd="3" destOrd="0" presId="urn:microsoft.com/office/officeart/2005/8/layout/vList5"/>
    <dgm:cxn modelId="{B640B389-94A6-4005-952A-5A7D52CFB6B8}" type="presParOf" srcId="{CB9728C7-7438-48BD-90C4-01B07E72F3B7}" destId="{CF3F7A06-A3C8-4404-9B24-91B56611D9EB}" srcOrd="4" destOrd="0" presId="urn:microsoft.com/office/officeart/2005/8/layout/vList5"/>
    <dgm:cxn modelId="{532B1C44-6B72-4C9F-8418-F9E08348D107}" type="presParOf" srcId="{CF3F7A06-A3C8-4404-9B24-91B56611D9EB}" destId="{5C86811D-C912-4726-A248-E4A1DB915BC0}" srcOrd="0" destOrd="0" presId="urn:microsoft.com/office/officeart/2005/8/layout/vList5"/>
    <dgm:cxn modelId="{37BEEDEB-0944-43AC-AEBB-27F8894BA136}" type="presParOf" srcId="{CF3F7A06-A3C8-4404-9B24-91B56611D9EB}" destId="{E347C9C1-F5A5-49EE-BB9A-600EA725226B}" srcOrd="1" destOrd="0" presId="urn:microsoft.com/office/officeart/2005/8/layout/vList5"/>
    <dgm:cxn modelId="{392B24BF-9582-42A0-9BFB-FAAD8FBE8FB3}" type="presParOf" srcId="{CB9728C7-7438-48BD-90C4-01B07E72F3B7}" destId="{70D20524-ECC0-4916-B4F4-ADF16011FCED}" srcOrd="5" destOrd="0" presId="urn:microsoft.com/office/officeart/2005/8/layout/vList5"/>
    <dgm:cxn modelId="{15B4FDF9-44C0-4952-B00B-C8FACABA89EF}" type="presParOf" srcId="{CB9728C7-7438-48BD-90C4-01B07E72F3B7}" destId="{D5AA50A1-1C07-4D9D-ADBB-87CE8734773E}" srcOrd="6" destOrd="0" presId="urn:microsoft.com/office/officeart/2005/8/layout/vList5"/>
    <dgm:cxn modelId="{3A8E73A6-B906-4B21-87B4-BE0039F19051}" type="presParOf" srcId="{D5AA50A1-1C07-4D9D-ADBB-87CE8734773E}" destId="{1B482F4D-4C7F-4C18-9A73-25BFE382D42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0DD3B1-7F94-415F-987A-4824D336C517}"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F27A5485-6FB5-4107-A541-73CD6C98ED26}">
      <dgm:prSet phldrT="[文本]" custT="1"/>
      <dgm:spPr/>
      <dgm:t>
        <a:bodyPr/>
        <a:lstStyle/>
        <a:p>
          <a:r>
            <a:rPr lang="en-US" altLang="zh-CN" sz="4000" dirty="0"/>
            <a:t>HDMR</a:t>
          </a:r>
          <a:endParaRPr lang="zh-CN" altLang="en-US" sz="4400" dirty="0"/>
        </a:p>
      </dgm:t>
    </dgm:pt>
    <dgm:pt modelId="{FA79A28B-3C7D-460C-B8A4-AAD57B477D87}" type="parTrans" cxnId="{7FDAF4B6-E3DE-43A3-BCAD-5300386F9894}">
      <dgm:prSet/>
      <dgm:spPr/>
      <dgm:t>
        <a:bodyPr/>
        <a:lstStyle/>
        <a:p>
          <a:endParaRPr lang="zh-CN" altLang="en-US"/>
        </a:p>
      </dgm:t>
    </dgm:pt>
    <dgm:pt modelId="{1E28EF65-DA0D-495A-BB55-988F19E52D6D}" type="sibTrans" cxnId="{7FDAF4B6-E3DE-43A3-BCAD-5300386F9894}">
      <dgm:prSet/>
      <dgm:spPr/>
      <dgm:t>
        <a:bodyPr/>
        <a:lstStyle/>
        <a:p>
          <a:endParaRPr lang="zh-CN" altLang="en-US"/>
        </a:p>
      </dgm:t>
    </dgm:pt>
    <dgm:pt modelId="{F17E2567-5977-4062-A6FE-978791EBE9CC}">
      <dgm:prSet phldrT="[文本]" custT="1"/>
      <dgm:spPr/>
      <dgm:t>
        <a:bodyPr/>
        <a:lstStyle/>
        <a:p>
          <a:r>
            <a:rPr lang="en-US" altLang="zh-CN" sz="4000" dirty="0"/>
            <a:t>CUT-HDMR</a:t>
          </a:r>
          <a:endParaRPr lang="zh-CN" altLang="en-US" sz="4000" dirty="0"/>
        </a:p>
      </dgm:t>
    </dgm:pt>
    <dgm:pt modelId="{4E6D6679-7304-4C9A-A8E7-90597E1B9D5B}" type="parTrans" cxnId="{E39C70BC-D9C7-4104-9D43-C6359EBE43D6}">
      <dgm:prSet/>
      <dgm:spPr/>
      <dgm:t>
        <a:bodyPr/>
        <a:lstStyle/>
        <a:p>
          <a:endParaRPr lang="zh-CN" altLang="en-US"/>
        </a:p>
      </dgm:t>
    </dgm:pt>
    <dgm:pt modelId="{59C3295E-960D-46DE-91B3-7FA09F7ADC94}" type="sibTrans" cxnId="{E39C70BC-D9C7-4104-9D43-C6359EBE43D6}">
      <dgm:prSet/>
      <dgm:spPr/>
      <dgm:t>
        <a:bodyPr/>
        <a:lstStyle/>
        <a:p>
          <a:endParaRPr lang="zh-CN" altLang="en-US"/>
        </a:p>
      </dgm:t>
    </dgm:pt>
    <dgm:pt modelId="{BF6F572A-8270-415B-9A58-732DC2B9D2B0}">
      <dgm:prSet phldrT="[文本]" custT="1"/>
      <dgm:spPr/>
      <dgm:t>
        <a:bodyPr/>
        <a:lstStyle/>
        <a:p>
          <a:pPr>
            <a:buClr>
              <a:schemeClr val="accent1">
                <a:lumMod val="75000"/>
              </a:schemeClr>
            </a:buClr>
            <a:buSzPct val="60000"/>
            <a:buFont typeface="Wingdings"/>
            <a:buChar char="Ø"/>
          </a:pPr>
          <a:r>
            <a:rPr lang="en-US" altLang="zh-CN" sz="2000" dirty="0">
              <a:latin typeface="Tw Cen MT"/>
              <a:ea typeface="宋体" pitchFamily="2" charset="-122"/>
            </a:rPr>
            <a:t>involves only simple arithmetic computation</a:t>
          </a:r>
          <a:endParaRPr lang="zh-CN" altLang="en-US" sz="2000" dirty="0"/>
        </a:p>
      </dgm:t>
    </dgm:pt>
    <dgm:pt modelId="{3798E2A6-EC61-4C8F-A7D5-AFAE36F4A0FB}" type="parTrans" cxnId="{4DE80662-1A86-44B7-ACFF-8516D4247191}">
      <dgm:prSet/>
      <dgm:spPr/>
      <dgm:t>
        <a:bodyPr/>
        <a:lstStyle/>
        <a:p>
          <a:endParaRPr lang="zh-CN" altLang="en-US"/>
        </a:p>
      </dgm:t>
    </dgm:pt>
    <dgm:pt modelId="{568AE6B0-1728-4D9B-AFA5-392FC7B8B9F3}" type="sibTrans" cxnId="{4DE80662-1A86-44B7-ACFF-8516D4247191}">
      <dgm:prSet/>
      <dgm:spPr/>
      <dgm:t>
        <a:bodyPr/>
        <a:lstStyle/>
        <a:p>
          <a:endParaRPr lang="zh-CN" altLang="en-US"/>
        </a:p>
      </dgm:t>
    </dgm:pt>
    <dgm:pt modelId="{CB2889F3-3305-4BE4-9760-32171201AC4C}">
      <dgm:prSet phldrT="[文本]" custT="1"/>
      <dgm:spPr/>
      <dgm:t>
        <a:bodyPr/>
        <a:lstStyle/>
        <a:p>
          <a:pPr>
            <a:buClr>
              <a:schemeClr val="accent1">
                <a:lumMod val="75000"/>
              </a:schemeClr>
            </a:buClr>
            <a:buSzPct val="60000"/>
            <a:buFont typeface="Wingdings"/>
            <a:buChar char="Ø"/>
          </a:pPr>
          <a:r>
            <a:rPr lang="en-US" altLang="zh-CN" sz="2000" b="0" i="0" dirty="0">
              <a:solidFill>
                <a:schemeClr val="tx1"/>
              </a:solidFill>
              <a:latin typeface="Tw Cen MT"/>
              <a:ea typeface="宋体" pitchFamily="2" charset="-122"/>
              <a:cs typeface="+mn-cs"/>
            </a:rPr>
            <a:t>Prese</a:t>
          </a:r>
          <a:r>
            <a:rPr lang="en-US" altLang="zh-CN" sz="2000" dirty="0">
              <a:latin typeface="Tw Cen MT"/>
              <a:ea typeface="宋体" pitchFamily="2" charset="-122"/>
            </a:rPr>
            <a:t>nts the least costly model with similar accuracy</a:t>
          </a:r>
          <a:endParaRPr lang="zh-CN" altLang="en-US" sz="2000" dirty="0"/>
        </a:p>
      </dgm:t>
    </dgm:pt>
    <dgm:pt modelId="{BD958895-141E-447C-8182-9496FEF42F03}" type="parTrans" cxnId="{CDE84CBE-1D5A-488F-B5D1-425249DF35CB}">
      <dgm:prSet/>
      <dgm:spPr/>
      <dgm:t>
        <a:bodyPr/>
        <a:lstStyle/>
        <a:p>
          <a:endParaRPr lang="zh-CN" altLang="en-US"/>
        </a:p>
      </dgm:t>
    </dgm:pt>
    <dgm:pt modelId="{1E2431B0-D3E7-418A-8309-48E872E78914}" type="sibTrans" cxnId="{CDE84CBE-1D5A-488F-B5D1-425249DF35CB}">
      <dgm:prSet/>
      <dgm:spPr/>
      <dgm:t>
        <a:bodyPr/>
        <a:lstStyle/>
        <a:p>
          <a:endParaRPr lang="zh-CN" altLang="en-US"/>
        </a:p>
      </dgm:t>
    </dgm:pt>
    <dgm:pt modelId="{E108BFA6-3E3D-488C-BBFB-0884547C6ECD}">
      <dgm:prSet phldrT="[文本]" custT="1"/>
      <dgm:spPr/>
      <dgm:t>
        <a:bodyPr/>
        <a:lstStyle/>
        <a:p>
          <a:pPr marL="0" lvl="0" algn="l" defTabSz="1955800">
            <a:lnSpc>
              <a:spcPct val="90000"/>
            </a:lnSpc>
            <a:spcBef>
              <a:spcPct val="0"/>
            </a:spcBef>
            <a:spcAft>
              <a:spcPct val="35000"/>
            </a:spcAft>
            <a:buNone/>
          </a:pPr>
          <a:r>
            <a:rPr lang="en-US" altLang="en-US" sz="4400" kern="1200" dirty="0"/>
            <a:t>ANOVA-HDMR</a:t>
          </a:r>
          <a:endParaRPr lang="zh-CN" altLang="en-US" sz="4400" kern="1200" dirty="0"/>
        </a:p>
      </dgm:t>
    </dgm:pt>
    <dgm:pt modelId="{9317C73F-5638-4FFE-A33A-F925743B9A9F}" type="parTrans" cxnId="{F21366A3-FB47-421D-B15B-FBF627401266}">
      <dgm:prSet/>
      <dgm:spPr/>
      <dgm:t>
        <a:bodyPr/>
        <a:lstStyle/>
        <a:p>
          <a:endParaRPr lang="zh-CN" altLang="en-US"/>
        </a:p>
      </dgm:t>
    </dgm:pt>
    <dgm:pt modelId="{18377E73-3790-42B3-A316-436F47B072E3}" type="sibTrans" cxnId="{F21366A3-FB47-421D-B15B-FBF627401266}">
      <dgm:prSet/>
      <dgm:spPr/>
      <dgm:t>
        <a:bodyPr/>
        <a:lstStyle/>
        <a:p>
          <a:endParaRPr lang="zh-CN" altLang="en-US"/>
        </a:p>
      </dgm:t>
    </dgm:pt>
    <dgm:pt modelId="{7E79C086-ED92-4897-9C5F-976E175CD66A}">
      <dgm:prSet phldrT="[文本]" custT="1"/>
      <dgm:spPr/>
      <dgm:t>
        <a:bodyPr/>
        <a:lstStyle/>
        <a:p>
          <a:pPr marL="228600" lvl="1" indent="-228600" algn="l" defTabSz="1066800">
            <a:lnSpc>
              <a:spcPct val="90000"/>
            </a:lnSpc>
            <a:spcBef>
              <a:spcPct val="0"/>
            </a:spcBef>
            <a:spcAft>
              <a:spcPct val="15000"/>
            </a:spcAft>
            <a:buClr>
              <a:srgbClr val="3891A7">
                <a:lumMod val="75000"/>
              </a:srgbClr>
            </a:buClr>
            <a:buSzPct val="60000"/>
            <a:buFont typeface="Wingdings"/>
            <a:buChar char="Ø"/>
          </a:pPr>
          <a:r>
            <a:rPr lang="en-US" altLang="en-US" sz="2400" kern="1200" dirty="0">
              <a:solidFill>
                <a:prstClr val="black">
                  <a:hueOff val="0"/>
                  <a:satOff val="0"/>
                  <a:lumOff val="0"/>
                  <a:alphaOff val="0"/>
                </a:prstClr>
              </a:solidFill>
              <a:latin typeface="Tw Cen MT"/>
              <a:ea typeface="宋体" pitchFamily="2" charset="-122"/>
              <a:cs typeface="+mn-cs"/>
            </a:rPr>
            <a:t> </a:t>
          </a:r>
          <a:r>
            <a:rPr lang="en-US" altLang="en-US" sz="2000" kern="1200" dirty="0">
              <a:solidFill>
                <a:prstClr val="black">
                  <a:hueOff val="0"/>
                  <a:satOff val="0"/>
                  <a:lumOff val="0"/>
                  <a:alphaOff val="0"/>
                </a:prstClr>
              </a:solidFill>
              <a:latin typeface="Tw Cen MT"/>
              <a:ea typeface="宋体" pitchFamily="2" charset="-122"/>
              <a:cs typeface="+mn-cs"/>
            </a:rPr>
            <a:t>uses integrations to compute the component functions</a:t>
          </a:r>
          <a:endParaRPr lang="zh-CN" altLang="en-US" sz="2000" kern="1200" dirty="0">
            <a:solidFill>
              <a:prstClr val="black">
                <a:hueOff val="0"/>
                <a:satOff val="0"/>
                <a:lumOff val="0"/>
                <a:alphaOff val="0"/>
              </a:prstClr>
            </a:solidFill>
            <a:latin typeface="Tw Cen MT"/>
            <a:ea typeface="宋体" pitchFamily="2" charset="-122"/>
            <a:cs typeface="+mn-cs"/>
          </a:endParaRPr>
        </a:p>
      </dgm:t>
    </dgm:pt>
    <dgm:pt modelId="{E3D7BD53-A968-4D1C-81B6-64B9F04B54F7}" type="parTrans" cxnId="{EFF1EE56-A7FA-4B63-8D12-B02FD7278C1E}">
      <dgm:prSet/>
      <dgm:spPr/>
      <dgm:t>
        <a:bodyPr/>
        <a:lstStyle/>
        <a:p>
          <a:endParaRPr lang="zh-CN" altLang="en-US"/>
        </a:p>
      </dgm:t>
    </dgm:pt>
    <dgm:pt modelId="{B06938D0-47A0-45FB-A17E-B207F336E3DE}" type="sibTrans" cxnId="{EFF1EE56-A7FA-4B63-8D12-B02FD7278C1E}">
      <dgm:prSet/>
      <dgm:spPr/>
      <dgm:t>
        <a:bodyPr/>
        <a:lstStyle/>
        <a:p>
          <a:endParaRPr lang="zh-CN" altLang="en-US"/>
        </a:p>
      </dgm:t>
    </dgm:pt>
    <dgm:pt modelId="{74849A06-30A9-46FE-B45D-F5C4CF1A1D47}">
      <dgm:prSet phldrT="[文本]" custT="1"/>
      <dgm:spPr/>
      <dgm:t>
        <a:bodyPr/>
        <a:lstStyle/>
        <a:p>
          <a:pPr marL="228600" lvl="1" indent="-228600" algn="l" defTabSz="1066800">
            <a:lnSpc>
              <a:spcPct val="90000"/>
            </a:lnSpc>
            <a:spcBef>
              <a:spcPct val="0"/>
            </a:spcBef>
            <a:spcAft>
              <a:spcPct val="15000"/>
            </a:spcAft>
            <a:buClr>
              <a:srgbClr val="3891A7">
                <a:lumMod val="75000"/>
              </a:srgbClr>
            </a:buClr>
            <a:buSzPct val="60000"/>
            <a:buFont typeface="Wingdings"/>
            <a:buChar char="Ø"/>
          </a:pPr>
          <a:r>
            <a:rPr lang="en-US" altLang="en-US" sz="2000" kern="1200" dirty="0">
              <a:solidFill>
                <a:prstClr val="black">
                  <a:hueOff val="0"/>
                  <a:satOff val="0"/>
                  <a:lumOff val="0"/>
                  <a:alphaOff val="0"/>
                </a:prstClr>
              </a:solidFill>
              <a:latin typeface="Tw Cen MT"/>
              <a:ea typeface="宋体" pitchFamily="2" charset="-122"/>
              <a:cs typeface="+mn-cs"/>
            </a:rPr>
            <a:t> the computational expense is usually high</a:t>
          </a:r>
          <a:endParaRPr lang="zh-CN" altLang="en-US" sz="2000" kern="1200" dirty="0">
            <a:solidFill>
              <a:prstClr val="black">
                <a:hueOff val="0"/>
                <a:satOff val="0"/>
                <a:lumOff val="0"/>
                <a:alphaOff val="0"/>
              </a:prstClr>
            </a:solidFill>
            <a:latin typeface="Tw Cen MT"/>
            <a:ea typeface="宋体" pitchFamily="2" charset="-122"/>
            <a:cs typeface="+mn-cs"/>
          </a:endParaRPr>
        </a:p>
      </dgm:t>
    </dgm:pt>
    <dgm:pt modelId="{58A6AD63-E8EB-44B3-A72A-9B2901F0D794}" type="parTrans" cxnId="{A77FC79E-61A5-4377-B798-2E73F834C0AB}">
      <dgm:prSet/>
      <dgm:spPr/>
      <dgm:t>
        <a:bodyPr/>
        <a:lstStyle/>
        <a:p>
          <a:endParaRPr lang="zh-CN" altLang="en-US"/>
        </a:p>
      </dgm:t>
    </dgm:pt>
    <dgm:pt modelId="{718A1903-396F-4864-A43D-7D029327E41E}" type="sibTrans" cxnId="{A77FC79E-61A5-4377-B798-2E73F834C0AB}">
      <dgm:prSet/>
      <dgm:spPr/>
      <dgm:t>
        <a:bodyPr/>
        <a:lstStyle/>
        <a:p>
          <a:endParaRPr lang="zh-CN" altLang="en-US"/>
        </a:p>
      </dgm:t>
    </dgm:pt>
    <dgm:pt modelId="{E5BC19D4-33A9-4983-A70C-7D67F017308F}" type="pres">
      <dgm:prSet presAssocID="{D00DD3B1-7F94-415F-987A-4824D336C517}" presName="rootnode" presStyleCnt="0">
        <dgm:presLayoutVars>
          <dgm:chMax/>
          <dgm:chPref/>
          <dgm:dir/>
          <dgm:animLvl val="lvl"/>
        </dgm:presLayoutVars>
      </dgm:prSet>
      <dgm:spPr/>
    </dgm:pt>
    <dgm:pt modelId="{B9CEE615-3E20-489A-BF38-995E6E0AF9BA}" type="pres">
      <dgm:prSet presAssocID="{F27A5485-6FB5-4107-A541-73CD6C98ED26}" presName="composite" presStyleCnt="0"/>
      <dgm:spPr/>
    </dgm:pt>
    <dgm:pt modelId="{8301F67E-5A16-4D76-A74A-374057C715EA}" type="pres">
      <dgm:prSet presAssocID="{F27A5485-6FB5-4107-A541-73CD6C98ED26}" presName="LShape" presStyleLbl="alignNode1" presStyleIdx="0" presStyleCnt="5"/>
      <dgm:spPr/>
    </dgm:pt>
    <dgm:pt modelId="{D4C3D638-4E5B-4C12-8EA8-88382E592B74}" type="pres">
      <dgm:prSet presAssocID="{F27A5485-6FB5-4107-A541-73CD6C98ED26}" presName="ParentText" presStyleLbl="revTx" presStyleIdx="0" presStyleCnt="3">
        <dgm:presLayoutVars>
          <dgm:chMax val="0"/>
          <dgm:chPref val="0"/>
          <dgm:bulletEnabled val="1"/>
        </dgm:presLayoutVars>
      </dgm:prSet>
      <dgm:spPr/>
    </dgm:pt>
    <dgm:pt modelId="{FCE8084C-D9B3-400D-99CD-D71BE16CDECD}" type="pres">
      <dgm:prSet presAssocID="{F27A5485-6FB5-4107-A541-73CD6C98ED26}" presName="Triangle" presStyleLbl="alignNode1" presStyleIdx="1" presStyleCnt="5"/>
      <dgm:spPr/>
    </dgm:pt>
    <dgm:pt modelId="{389C7AA0-4232-4688-9DC1-FD34018B0EC1}" type="pres">
      <dgm:prSet presAssocID="{1E28EF65-DA0D-495A-BB55-988F19E52D6D}" presName="sibTrans" presStyleCnt="0"/>
      <dgm:spPr/>
    </dgm:pt>
    <dgm:pt modelId="{22E089A3-BBB9-4945-A0E9-79DFE535AE32}" type="pres">
      <dgm:prSet presAssocID="{1E28EF65-DA0D-495A-BB55-988F19E52D6D}" presName="space" presStyleCnt="0"/>
      <dgm:spPr/>
    </dgm:pt>
    <dgm:pt modelId="{BF8B6F82-B44A-42CA-8160-1591A12BFD75}" type="pres">
      <dgm:prSet presAssocID="{E108BFA6-3E3D-488C-BBFB-0884547C6ECD}" presName="composite" presStyleCnt="0"/>
      <dgm:spPr/>
    </dgm:pt>
    <dgm:pt modelId="{3A1F87D0-006B-442A-AAAB-436EACD9B69E}" type="pres">
      <dgm:prSet presAssocID="{E108BFA6-3E3D-488C-BBFB-0884547C6ECD}" presName="LShape" presStyleLbl="alignNode1" presStyleIdx="2" presStyleCnt="5"/>
      <dgm:spPr/>
    </dgm:pt>
    <dgm:pt modelId="{F8E0BEDC-9019-46F7-BE56-EE7EACFF277F}" type="pres">
      <dgm:prSet presAssocID="{E108BFA6-3E3D-488C-BBFB-0884547C6ECD}" presName="ParentText" presStyleLbl="revTx" presStyleIdx="1" presStyleCnt="3">
        <dgm:presLayoutVars>
          <dgm:chMax val="0"/>
          <dgm:chPref val="0"/>
          <dgm:bulletEnabled val="1"/>
        </dgm:presLayoutVars>
      </dgm:prSet>
      <dgm:spPr/>
    </dgm:pt>
    <dgm:pt modelId="{C07F2133-1BF1-4E14-8DD1-599FF40F9948}" type="pres">
      <dgm:prSet presAssocID="{E108BFA6-3E3D-488C-BBFB-0884547C6ECD}" presName="Triangle" presStyleLbl="alignNode1" presStyleIdx="3" presStyleCnt="5"/>
      <dgm:spPr/>
    </dgm:pt>
    <dgm:pt modelId="{60860769-EB5D-4D34-8BA9-C314FCEB22D6}" type="pres">
      <dgm:prSet presAssocID="{18377E73-3790-42B3-A316-436F47B072E3}" presName="sibTrans" presStyleCnt="0"/>
      <dgm:spPr/>
    </dgm:pt>
    <dgm:pt modelId="{F9D25907-F3CC-4FEC-AA42-1648F38AD0EC}" type="pres">
      <dgm:prSet presAssocID="{18377E73-3790-42B3-A316-436F47B072E3}" presName="space" presStyleCnt="0"/>
      <dgm:spPr/>
    </dgm:pt>
    <dgm:pt modelId="{6FE3253E-A969-4B7D-B167-94CD8D3D83BB}" type="pres">
      <dgm:prSet presAssocID="{F17E2567-5977-4062-A6FE-978791EBE9CC}" presName="composite" presStyleCnt="0"/>
      <dgm:spPr/>
    </dgm:pt>
    <dgm:pt modelId="{D31DAF8C-3C86-4654-B969-928AAEDA2220}" type="pres">
      <dgm:prSet presAssocID="{F17E2567-5977-4062-A6FE-978791EBE9CC}" presName="LShape" presStyleLbl="alignNode1" presStyleIdx="4" presStyleCnt="5"/>
      <dgm:spPr/>
    </dgm:pt>
    <dgm:pt modelId="{02F8F85C-3F5A-4D9A-AA3C-B58C74CFE3C4}" type="pres">
      <dgm:prSet presAssocID="{F17E2567-5977-4062-A6FE-978791EBE9CC}" presName="ParentText" presStyleLbl="revTx" presStyleIdx="2" presStyleCnt="3">
        <dgm:presLayoutVars>
          <dgm:chMax val="0"/>
          <dgm:chPref val="0"/>
          <dgm:bulletEnabled val="1"/>
        </dgm:presLayoutVars>
      </dgm:prSet>
      <dgm:spPr/>
    </dgm:pt>
  </dgm:ptLst>
  <dgm:cxnLst>
    <dgm:cxn modelId="{9CFD161D-0D6F-4A20-B7AB-59880DA13563}" type="presOf" srcId="{F27A5485-6FB5-4107-A541-73CD6C98ED26}" destId="{D4C3D638-4E5B-4C12-8EA8-88382E592B74}" srcOrd="0" destOrd="0" presId="urn:microsoft.com/office/officeart/2009/3/layout/StepUpProcess"/>
    <dgm:cxn modelId="{FB683C24-4D96-4DD5-8153-9658B40B8A9D}" type="presOf" srcId="{CB2889F3-3305-4BE4-9760-32171201AC4C}" destId="{02F8F85C-3F5A-4D9A-AA3C-B58C74CFE3C4}" srcOrd="0" destOrd="2" presId="urn:microsoft.com/office/officeart/2009/3/layout/StepUpProcess"/>
    <dgm:cxn modelId="{C8837A38-F6EE-4153-850A-9E11B4E34806}" type="presOf" srcId="{7E79C086-ED92-4897-9C5F-976E175CD66A}" destId="{F8E0BEDC-9019-46F7-BE56-EE7EACFF277F}" srcOrd="0" destOrd="1" presId="urn:microsoft.com/office/officeart/2009/3/layout/StepUpProcess"/>
    <dgm:cxn modelId="{4DE80662-1A86-44B7-ACFF-8516D4247191}" srcId="{F17E2567-5977-4062-A6FE-978791EBE9CC}" destId="{BF6F572A-8270-415B-9A58-732DC2B9D2B0}" srcOrd="0" destOrd="0" parTransId="{3798E2A6-EC61-4C8F-A7D5-AFAE36F4A0FB}" sibTransId="{568AE6B0-1728-4D9B-AFA5-392FC7B8B9F3}"/>
    <dgm:cxn modelId="{EFF1EE56-A7FA-4B63-8D12-B02FD7278C1E}" srcId="{E108BFA6-3E3D-488C-BBFB-0884547C6ECD}" destId="{7E79C086-ED92-4897-9C5F-976E175CD66A}" srcOrd="0" destOrd="0" parTransId="{E3D7BD53-A968-4D1C-81B6-64B9F04B54F7}" sibTransId="{B06938D0-47A0-45FB-A17E-B207F336E3DE}"/>
    <dgm:cxn modelId="{B68D1759-5928-40E2-B7D3-20B08BA25652}" type="presOf" srcId="{BF6F572A-8270-415B-9A58-732DC2B9D2B0}" destId="{02F8F85C-3F5A-4D9A-AA3C-B58C74CFE3C4}" srcOrd="0" destOrd="1" presId="urn:microsoft.com/office/officeart/2009/3/layout/StepUpProcess"/>
    <dgm:cxn modelId="{A77FC79E-61A5-4377-B798-2E73F834C0AB}" srcId="{E108BFA6-3E3D-488C-BBFB-0884547C6ECD}" destId="{74849A06-30A9-46FE-B45D-F5C4CF1A1D47}" srcOrd="1" destOrd="0" parTransId="{58A6AD63-E8EB-44B3-A72A-9B2901F0D794}" sibTransId="{718A1903-396F-4864-A43D-7D029327E41E}"/>
    <dgm:cxn modelId="{F21366A3-FB47-421D-B15B-FBF627401266}" srcId="{D00DD3B1-7F94-415F-987A-4824D336C517}" destId="{E108BFA6-3E3D-488C-BBFB-0884547C6ECD}" srcOrd="1" destOrd="0" parTransId="{9317C73F-5638-4FFE-A33A-F925743B9A9F}" sibTransId="{18377E73-3790-42B3-A316-436F47B072E3}"/>
    <dgm:cxn modelId="{7FDAF4B6-E3DE-43A3-BCAD-5300386F9894}" srcId="{D00DD3B1-7F94-415F-987A-4824D336C517}" destId="{F27A5485-6FB5-4107-A541-73CD6C98ED26}" srcOrd="0" destOrd="0" parTransId="{FA79A28B-3C7D-460C-B8A4-AAD57B477D87}" sibTransId="{1E28EF65-DA0D-495A-BB55-988F19E52D6D}"/>
    <dgm:cxn modelId="{4AF24EBA-F1C2-4F11-9A0E-EF0DDE1B9FEA}" type="presOf" srcId="{F17E2567-5977-4062-A6FE-978791EBE9CC}" destId="{02F8F85C-3F5A-4D9A-AA3C-B58C74CFE3C4}" srcOrd="0" destOrd="0" presId="urn:microsoft.com/office/officeart/2009/3/layout/StepUpProcess"/>
    <dgm:cxn modelId="{E39C70BC-D9C7-4104-9D43-C6359EBE43D6}" srcId="{D00DD3B1-7F94-415F-987A-4824D336C517}" destId="{F17E2567-5977-4062-A6FE-978791EBE9CC}" srcOrd="2" destOrd="0" parTransId="{4E6D6679-7304-4C9A-A8E7-90597E1B9D5B}" sibTransId="{59C3295E-960D-46DE-91B3-7FA09F7ADC94}"/>
    <dgm:cxn modelId="{CDE84CBE-1D5A-488F-B5D1-425249DF35CB}" srcId="{F17E2567-5977-4062-A6FE-978791EBE9CC}" destId="{CB2889F3-3305-4BE4-9760-32171201AC4C}" srcOrd="1" destOrd="0" parTransId="{BD958895-141E-447C-8182-9496FEF42F03}" sibTransId="{1E2431B0-D3E7-418A-8309-48E872E78914}"/>
    <dgm:cxn modelId="{232C63C7-9860-463A-B487-1FF6C52BFB84}" type="presOf" srcId="{D00DD3B1-7F94-415F-987A-4824D336C517}" destId="{E5BC19D4-33A9-4983-A70C-7D67F017308F}" srcOrd="0" destOrd="0" presId="urn:microsoft.com/office/officeart/2009/3/layout/StepUpProcess"/>
    <dgm:cxn modelId="{9220F6E4-1444-4D5D-B8DE-4BB173B249ED}" type="presOf" srcId="{74849A06-30A9-46FE-B45D-F5C4CF1A1D47}" destId="{F8E0BEDC-9019-46F7-BE56-EE7EACFF277F}" srcOrd="0" destOrd="2" presId="urn:microsoft.com/office/officeart/2009/3/layout/StepUpProcess"/>
    <dgm:cxn modelId="{D19B69EC-CE03-45D5-8EF0-F86D390512AA}" type="presOf" srcId="{E108BFA6-3E3D-488C-BBFB-0884547C6ECD}" destId="{F8E0BEDC-9019-46F7-BE56-EE7EACFF277F}" srcOrd="0" destOrd="0" presId="urn:microsoft.com/office/officeart/2009/3/layout/StepUpProcess"/>
    <dgm:cxn modelId="{09DD0DD4-3723-4E7C-B92F-4D86981BE193}" type="presParOf" srcId="{E5BC19D4-33A9-4983-A70C-7D67F017308F}" destId="{B9CEE615-3E20-489A-BF38-995E6E0AF9BA}" srcOrd="0" destOrd="0" presId="urn:microsoft.com/office/officeart/2009/3/layout/StepUpProcess"/>
    <dgm:cxn modelId="{EC022BDB-2545-4DD3-94C4-C3F506D2138E}" type="presParOf" srcId="{B9CEE615-3E20-489A-BF38-995E6E0AF9BA}" destId="{8301F67E-5A16-4D76-A74A-374057C715EA}" srcOrd="0" destOrd="0" presId="urn:microsoft.com/office/officeart/2009/3/layout/StepUpProcess"/>
    <dgm:cxn modelId="{59C8FE74-E7CB-47A4-A4DB-C37ECCC2A18A}" type="presParOf" srcId="{B9CEE615-3E20-489A-BF38-995E6E0AF9BA}" destId="{D4C3D638-4E5B-4C12-8EA8-88382E592B74}" srcOrd="1" destOrd="0" presId="urn:microsoft.com/office/officeart/2009/3/layout/StepUpProcess"/>
    <dgm:cxn modelId="{932A4088-E7E9-4B80-A7BE-11F4D836FE09}" type="presParOf" srcId="{B9CEE615-3E20-489A-BF38-995E6E0AF9BA}" destId="{FCE8084C-D9B3-400D-99CD-D71BE16CDECD}" srcOrd="2" destOrd="0" presId="urn:microsoft.com/office/officeart/2009/3/layout/StepUpProcess"/>
    <dgm:cxn modelId="{6C4238B2-A47A-4E93-AA25-FB4D760A5B9C}" type="presParOf" srcId="{E5BC19D4-33A9-4983-A70C-7D67F017308F}" destId="{389C7AA0-4232-4688-9DC1-FD34018B0EC1}" srcOrd="1" destOrd="0" presId="urn:microsoft.com/office/officeart/2009/3/layout/StepUpProcess"/>
    <dgm:cxn modelId="{71682989-CC0D-4539-BB42-62325F494C87}" type="presParOf" srcId="{389C7AA0-4232-4688-9DC1-FD34018B0EC1}" destId="{22E089A3-BBB9-4945-A0E9-79DFE535AE32}" srcOrd="0" destOrd="0" presId="urn:microsoft.com/office/officeart/2009/3/layout/StepUpProcess"/>
    <dgm:cxn modelId="{51DF902A-E918-43D7-83B8-BE2AAC116E52}" type="presParOf" srcId="{E5BC19D4-33A9-4983-A70C-7D67F017308F}" destId="{BF8B6F82-B44A-42CA-8160-1591A12BFD75}" srcOrd="2" destOrd="0" presId="urn:microsoft.com/office/officeart/2009/3/layout/StepUpProcess"/>
    <dgm:cxn modelId="{38698E06-141D-4F47-90BF-E577EB7B67A9}" type="presParOf" srcId="{BF8B6F82-B44A-42CA-8160-1591A12BFD75}" destId="{3A1F87D0-006B-442A-AAAB-436EACD9B69E}" srcOrd="0" destOrd="0" presId="urn:microsoft.com/office/officeart/2009/3/layout/StepUpProcess"/>
    <dgm:cxn modelId="{3F40C333-7FD7-4DE4-917B-B906295E6BA6}" type="presParOf" srcId="{BF8B6F82-B44A-42CA-8160-1591A12BFD75}" destId="{F8E0BEDC-9019-46F7-BE56-EE7EACFF277F}" srcOrd="1" destOrd="0" presId="urn:microsoft.com/office/officeart/2009/3/layout/StepUpProcess"/>
    <dgm:cxn modelId="{85C12CAB-1550-4D25-A932-9761D050593D}" type="presParOf" srcId="{BF8B6F82-B44A-42CA-8160-1591A12BFD75}" destId="{C07F2133-1BF1-4E14-8DD1-599FF40F9948}" srcOrd="2" destOrd="0" presId="urn:microsoft.com/office/officeart/2009/3/layout/StepUpProcess"/>
    <dgm:cxn modelId="{1B068112-938B-42C2-AC42-915BEE2E5459}" type="presParOf" srcId="{E5BC19D4-33A9-4983-A70C-7D67F017308F}" destId="{60860769-EB5D-4D34-8BA9-C314FCEB22D6}" srcOrd="3" destOrd="0" presId="urn:microsoft.com/office/officeart/2009/3/layout/StepUpProcess"/>
    <dgm:cxn modelId="{5D2A8865-C0B3-44C4-8EB9-6F89D5548B50}" type="presParOf" srcId="{60860769-EB5D-4D34-8BA9-C314FCEB22D6}" destId="{F9D25907-F3CC-4FEC-AA42-1648F38AD0EC}" srcOrd="0" destOrd="0" presId="urn:microsoft.com/office/officeart/2009/3/layout/StepUpProcess"/>
    <dgm:cxn modelId="{8CA197F2-1D69-4AE6-9075-8304E416CDE9}" type="presParOf" srcId="{E5BC19D4-33A9-4983-A70C-7D67F017308F}" destId="{6FE3253E-A969-4B7D-B167-94CD8D3D83BB}" srcOrd="4" destOrd="0" presId="urn:microsoft.com/office/officeart/2009/3/layout/StepUpProcess"/>
    <dgm:cxn modelId="{55EB072B-4EEE-47C3-B3F2-777D9E41400B}" type="presParOf" srcId="{6FE3253E-A969-4B7D-B167-94CD8D3D83BB}" destId="{D31DAF8C-3C86-4654-B969-928AAEDA2220}" srcOrd="0" destOrd="0" presId="urn:microsoft.com/office/officeart/2009/3/layout/StepUpProcess"/>
    <dgm:cxn modelId="{B69465A8-8F04-430F-A039-D3EB30BB49B5}" type="presParOf" srcId="{6FE3253E-A969-4B7D-B167-94CD8D3D83BB}" destId="{02F8F85C-3F5A-4D9A-AA3C-B58C74CFE3C4}"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AEE961-E4B7-4BB3-9711-968AABBA978D}" type="doc">
      <dgm:prSet loTypeId="urn:microsoft.com/office/officeart/2005/8/layout/pyramid2" loCatId="pyramid"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EEB592F0-4C2E-4947-9E52-0B63002FCA6F}">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𝟎</m:t>
                            </m:r>
                          </m:sub>
                        </m:sSub>
                      </m:e>
                    </m:d>
                  </m:oMath>
                </m:oMathPara>
              </a14:m>
              <a:endParaRPr lang="zh-CN" altLang="en-US" sz="1400" dirty="0"/>
            </a:p>
          </dgm:t>
        </dgm:pt>
      </mc:Choice>
      <mc:Fallback xmlns="">
        <dgm:pt modelId="{EEB592F0-4C2E-4947-9E52-0B63002FCA6F}">
          <dgm:prSet phldrT="[文本]" custT="1"/>
          <dgm:spPr/>
          <dgm:t>
            <a:bodyPr/>
            <a:lstStyle/>
            <a:p>
              <a:r>
                <a:rPr lang="en-US" altLang="zh-CN" sz="1800" b="1" i="0">
                  <a:latin typeface="Cambria Math" panose="02040503050406030204" pitchFamily="18" charset="0"/>
                </a:rPr>
                <a:t>𝒇_𝟎=𝒇(𝒙_𝟎 )</a:t>
              </a:r>
              <a:endParaRPr lang="zh-CN" altLang="en-US" sz="1400" dirty="0"/>
            </a:p>
          </dgm:t>
        </dgm:pt>
      </mc:Fallback>
    </mc:AlternateContent>
    <dgm:pt modelId="{2B9AD6B2-640B-4F9B-A1CF-FB15EC9D7755}" type="parTrans" cxnId="{D9D75BE0-EEC6-414B-B5AA-52C3B80E6288}">
      <dgm:prSet/>
      <dgm:spPr/>
      <dgm:t>
        <a:bodyPr/>
        <a:lstStyle/>
        <a:p>
          <a:endParaRPr lang="zh-CN" altLang="en-US"/>
        </a:p>
      </dgm:t>
    </dgm:pt>
    <dgm:pt modelId="{F4252870-9575-4460-B722-4224ADEFAB23}" type="sibTrans" cxnId="{D9D75BE0-EEC6-414B-B5AA-52C3B80E6288}">
      <dgm:prSet/>
      <dgm:spPr/>
      <dgm:t>
        <a:bodyPr/>
        <a:lstStyle/>
        <a:p>
          <a:endParaRPr lang="zh-CN" altLang="en-US"/>
        </a:p>
      </dgm:t>
    </dgm:pt>
    <mc:AlternateContent xmlns:mc="http://schemas.openxmlformats.org/markup-compatibility/2006" xmlns:a14="http://schemas.microsoft.com/office/drawing/2010/main">
      <mc:Choice Requires="a14">
        <dgm:pt modelId="{D61780A6-99D6-426F-AFBD-9C4C68F61086}">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𝒊</m:t>
                        </m:r>
                      </m:sub>
                    </m:sSub>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𝟎</m:t>
                            </m:r>
                          </m:sub>
                          <m:sup>
                            <m:r>
                              <a:rPr lang="en-US" altLang="zh-CN" sz="1800" b="1" i="1" smtClean="0">
                                <a:latin typeface="Cambria Math" panose="02040503050406030204" pitchFamily="18" charset="0"/>
                              </a:rPr>
                              <m:t>𝒊</m:t>
                            </m:r>
                          </m:sup>
                        </m:sSubSup>
                      </m:e>
                    </m:d>
                    <m:r>
                      <a:rPr lang="en-US" altLang="zh-CN" sz="1800" b="1" i="1" smtClean="0">
                        <a:latin typeface="Cambria Math" panose="02040503050406030204" pitchFamily="18" charset="0"/>
                      </a:rPr>
                      <m:t>− </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oMath>
                </m:oMathPara>
              </a14:m>
              <a:endParaRPr lang="zh-CN" altLang="en-US" sz="1400" dirty="0"/>
            </a:p>
          </dgm:t>
        </dgm:pt>
      </mc:Choice>
      <mc:Fallback xmlns="">
        <dgm:pt modelId="{D61780A6-99D6-426F-AFBD-9C4C68F61086}">
          <dgm:prSet phldrT="[文本]" custT="1"/>
          <dgm:spPr/>
          <dgm:t>
            <a:bodyPr/>
            <a:lstStyle/>
            <a:p>
              <a:r>
                <a:rPr lang="en-US" altLang="zh-CN" sz="1800" b="1" i="0">
                  <a:latin typeface="Cambria Math" panose="02040503050406030204" pitchFamily="18" charset="0"/>
                </a:rPr>
                <a:t>𝒇_𝒊 (𝒙_𝒊 )=𝒇(𝒙_𝒊,𝒙_𝟎^𝒊 )− 𝒇_𝟎</a:t>
              </a:r>
              <a:endParaRPr lang="zh-CN" altLang="en-US" sz="1400" dirty="0"/>
            </a:p>
          </dgm:t>
        </dgm:pt>
      </mc:Fallback>
    </mc:AlternateContent>
    <dgm:pt modelId="{83022D6A-B406-49D0-B93E-ACB885F388EB}" type="parTrans" cxnId="{D1C807F0-BE12-4CC5-BA66-21159032874E}">
      <dgm:prSet/>
      <dgm:spPr/>
      <dgm:t>
        <a:bodyPr/>
        <a:lstStyle/>
        <a:p>
          <a:endParaRPr lang="zh-CN" altLang="en-US"/>
        </a:p>
      </dgm:t>
    </dgm:pt>
    <dgm:pt modelId="{805BCD8A-39B5-4AB7-976F-DF82436CAB09}" type="sibTrans" cxnId="{D1C807F0-BE12-4CC5-BA66-21159032874E}">
      <dgm:prSet/>
      <dgm:spPr/>
      <dgm:t>
        <a:bodyPr/>
        <a:lstStyle/>
        <a:p>
          <a:endParaRPr lang="zh-CN" altLang="en-US"/>
        </a:p>
      </dgm:t>
    </dgm:pt>
    <mc:AlternateContent xmlns:mc="http://schemas.openxmlformats.org/markup-compatibility/2006" xmlns:a14="http://schemas.microsoft.com/office/drawing/2010/main">
      <mc:Choice Requires="a14">
        <dgm:pt modelId="{F1580435-E5DB-4418-AD3A-379A8C76FB0A}">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𝒊𝒋</m:t>
                        </m:r>
                      </m:sub>
                    </m:sSub>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𝒋</m:t>
                            </m:r>
                          </m:sub>
                        </m:sSub>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𝒋</m:t>
                            </m:r>
                          </m:sub>
                        </m:sSub>
                        <m:r>
                          <a:rPr lang="en-US" altLang="zh-CN" sz="1800" b="1" i="1" smtClean="0">
                            <a:latin typeface="Cambria Math" panose="02040503050406030204" pitchFamily="18" charset="0"/>
                          </a:rPr>
                          <m:t>,</m:t>
                        </m:r>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𝟎</m:t>
                            </m:r>
                          </m:sub>
                          <m:sup>
                            <m:r>
                              <a:rPr lang="en-US" altLang="zh-CN" sz="1800" b="1" i="1" smtClean="0">
                                <a:latin typeface="Cambria Math" panose="02040503050406030204" pitchFamily="18" charset="0"/>
                              </a:rPr>
                              <m:t>𝒊𝒋</m:t>
                            </m:r>
                          </m:sup>
                        </m:sSubSup>
                      </m:e>
                    </m:d>
                    <m:r>
                      <a:rPr lang="en-US" altLang="zh-CN" sz="1800" b="1" i="1" smtClean="0">
                        <a:latin typeface="Cambria Math" panose="02040503050406030204" pitchFamily="18" charset="0"/>
                      </a:rPr>
                      <m:t>− </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𝒊</m:t>
                        </m:r>
                      </m:sub>
                    </m:sSub>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𝒋</m:t>
                            </m:r>
                          </m:sub>
                        </m:sSub>
                      </m:e>
                    </m:d>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oMath>
                </m:oMathPara>
              </a14:m>
              <a:endParaRPr lang="zh-CN" altLang="en-US" sz="1400" dirty="0"/>
            </a:p>
          </dgm:t>
        </dgm:pt>
      </mc:Choice>
      <mc:Fallback xmlns="">
        <dgm:pt modelId="{F1580435-E5DB-4418-AD3A-379A8C76FB0A}">
          <dgm:prSet phldrT="[文本]" custT="1"/>
          <dgm:spPr/>
          <dgm:t>
            <a:bodyPr/>
            <a:lstStyle/>
            <a:p>
              <a:r>
                <a:rPr lang="en-US" altLang="zh-CN" sz="1800" b="1" i="0">
                  <a:latin typeface="Cambria Math" panose="02040503050406030204" pitchFamily="18" charset="0"/>
                </a:rPr>
                <a:t>𝒇_𝒊𝒋 (𝒙_𝒊,𝒙_𝒋 )=𝒇(𝒙_𝒊,𝒙_𝒋,𝒙_𝟎^𝒊𝒋 )− 𝒇_𝒊 (𝒙_𝒊 )−𝒇(𝒙_𝒋 )−𝒇_𝟎</a:t>
              </a:r>
              <a:endParaRPr lang="zh-CN" altLang="en-US" sz="1400" dirty="0"/>
            </a:p>
          </dgm:t>
        </dgm:pt>
      </mc:Fallback>
    </mc:AlternateContent>
    <dgm:pt modelId="{E2E21C87-8472-48ED-92BE-10F85FC86DC2}" type="parTrans" cxnId="{CA06A797-6BFB-4D3C-A473-4C78BC9D2DDC}">
      <dgm:prSet/>
      <dgm:spPr/>
      <dgm:t>
        <a:bodyPr/>
        <a:lstStyle/>
        <a:p>
          <a:endParaRPr lang="zh-CN" altLang="en-US"/>
        </a:p>
      </dgm:t>
    </dgm:pt>
    <dgm:pt modelId="{8553E861-8267-46C2-BFB7-FB898F2A4A80}" type="sibTrans" cxnId="{CA06A797-6BFB-4D3C-A473-4C78BC9D2DDC}">
      <dgm:prSet/>
      <dgm:spPr/>
      <dgm:t>
        <a:bodyPr/>
        <a:lstStyle/>
        <a:p>
          <a:endParaRPr lang="zh-CN" altLang="en-US"/>
        </a:p>
      </dgm:t>
    </dgm:pt>
    <mc:AlternateContent xmlns:mc="http://schemas.openxmlformats.org/markup-compatibility/2006" xmlns:a14="http://schemas.microsoft.com/office/drawing/2010/main">
      <mc:Choice Requires="a14">
        <dgm:pt modelId="{FC3ED96B-5993-4387-B3A1-21AC70313A84}">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𝒊𝒋𝒌</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𝒌</m:t>
                            </m:r>
                          </m:sub>
                        </m:sSub>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𝒌</m:t>
                            </m:r>
                          </m:sub>
                        </m:sSub>
                        <m:r>
                          <a:rPr lang="en-US" altLang="zh-CN" sz="1400" b="1" i="1" smtClean="0">
                            <a:latin typeface="Cambria Math" panose="02040503050406030204" pitchFamily="18" charset="0"/>
                          </a:rPr>
                          <m:t>,</m:t>
                        </m:r>
                        <m:sSubSup>
                          <m:sSubSupPr>
                            <m:ctrlPr>
                              <a:rPr lang="en-US" altLang="zh-CN" sz="1400" b="1" i="1" smtClean="0">
                                <a:latin typeface="Cambria Math" panose="02040503050406030204" pitchFamily="18" charset="0"/>
                              </a:rPr>
                            </m:ctrlPr>
                          </m:sSubSup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𝟎</m:t>
                            </m:r>
                          </m:sub>
                          <m:sup>
                            <m:r>
                              <a:rPr lang="en-US" altLang="zh-CN" sz="1400" b="1" i="1" smtClean="0">
                                <a:latin typeface="Cambria Math" panose="02040503050406030204" pitchFamily="18" charset="0"/>
                              </a:rPr>
                              <m:t>𝒊𝒋𝒌</m:t>
                            </m:r>
                          </m:sup>
                        </m:sSubSup>
                      </m:e>
                    </m:d>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𝒊𝒋</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e>
                    </m:d>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𝒋𝒌</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𝒌</m:t>
                            </m:r>
                          </m:sub>
                        </m:sSub>
                      </m:e>
                    </m:d>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𝒌𝒊</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𝒌</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e>
                    </m:d>
                    <m:r>
                      <a:rPr lang="en-US" altLang="zh-CN" sz="1400" b="1" i="1" smtClean="0">
                        <a:latin typeface="Cambria Math" panose="02040503050406030204" pitchFamily="18" charset="0"/>
                      </a:rPr>
                      <m:t>− </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𝒊</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e>
                    </m:d>
                    <m:r>
                      <a:rPr lang="en-US" altLang="zh-CN" sz="1400" b="1" i="1" smtClean="0">
                        <a:latin typeface="Cambria Math" panose="02040503050406030204" pitchFamily="18" charset="0"/>
                      </a:rPr>
                      <m:t> − </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𝒌</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𝒌</m:t>
                            </m:r>
                          </m:sub>
                        </m:sSub>
                      </m:e>
                    </m:d>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𝟎</m:t>
                        </m:r>
                      </m:sub>
                    </m:sSub>
                  </m:oMath>
                </m:oMathPara>
              </a14:m>
              <a:endParaRPr lang="zh-CN" altLang="en-US" sz="1400" dirty="0"/>
            </a:p>
          </dgm:t>
        </dgm:pt>
      </mc:Choice>
      <mc:Fallback xmlns="">
        <dgm:pt modelId="{FC3ED96B-5993-4387-B3A1-21AC70313A84}">
          <dgm:prSet phldrT="[文本]" custT="1"/>
          <dgm:spPr/>
          <dgm:t>
            <a:bodyPr/>
            <a:lstStyle/>
            <a:p>
              <a:r>
                <a:rPr lang="en-US" altLang="zh-CN" sz="1400" b="1" i="0">
                  <a:latin typeface="Cambria Math" panose="02040503050406030204" pitchFamily="18" charset="0"/>
                </a:rPr>
                <a:t>𝒇_𝒊𝒋𝒌 (𝒙_𝒊,𝒙_𝒋,𝒙_𝒌 )=𝒇(𝒙_𝒊,𝒙_𝒋,𝒙_𝒌,𝒙_𝟎^𝒊𝒋𝒌 )−𝒇_𝒊𝒋 (𝒙_𝒊,𝒙_𝒋 )−𝒇_𝒋𝒌 (𝒙_𝒋,𝒙_𝒌 )−𝒇_𝒌𝒊 (𝒙_𝒌,𝒙_𝒊 )− 𝒇_𝒊 (𝒙_𝒊 )−𝒇(𝒙_𝒋 )  − 𝒇_𝒌 (𝒙_𝒌 )−𝒇_𝟎</a:t>
              </a:r>
              <a:endParaRPr lang="zh-CN" altLang="en-US" sz="1400" dirty="0"/>
            </a:p>
          </dgm:t>
        </dgm:pt>
      </mc:Fallback>
    </mc:AlternateContent>
    <dgm:pt modelId="{2D7F58F1-41F8-4BD2-9DC5-8B4484647D51}" type="parTrans" cxnId="{01F07A0B-D808-4A30-B43C-B9FED5F7D9F1}">
      <dgm:prSet/>
      <dgm:spPr/>
      <dgm:t>
        <a:bodyPr/>
        <a:lstStyle/>
        <a:p>
          <a:endParaRPr lang="zh-CN" altLang="en-US"/>
        </a:p>
      </dgm:t>
    </dgm:pt>
    <dgm:pt modelId="{12EFEC7D-462C-4AF8-BA20-18B67AFEFF50}" type="sibTrans" cxnId="{01F07A0B-D808-4A30-B43C-B9FED5F7D9F1}">
      <dgm:prSet/>
      <dgm:spPr/>
      <dgm:t>
        <a:bodyPr/>
        <a:lstStyle/>
        <a:p>
          <a:endParaRPr lang="zh-CN" altLang="en-US"/>
        </a:p>
      </dgm:t>
    </dgm:pt>
    <mc:AlternateContent xmlns:mc="http://schemas.openxmlformats.org/markup-compatibility/2006" xmlns:a14="http://schemas.microsoft.com/office/drawing/2010/main">
      <mc:Choice Requires="a14">
        <dgm:pt modelId="{936B3E73-2224-4216-9657-351801E44D23}">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𝟏𝟐</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𝒅</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𝟏</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𝟐</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𝒅</m:t>
                            </m:r>
                          </m:sub>
                        </m:sSub>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𝟎</m:t>
                        </m:r>
                      </m:sub>
                    </m:sSub>
                    <m:r>
                      <a:rPr lang="en-US" altLang="zh-CN" sz="1400" b="1" i="1" smtClean="0">
                        <a:latin typeface="Cambria Math" panose="02040503050406030204" pitchFamily="18" charset="0"/>
                      </a:rPr>
                      <m:t> − </m:t>
                    </m:r>
                    <m:nary>
                      <m:naryPr>
                        <m:chr m:val="∑"/>
                        <m:limLoc m:val="subSup"/>
                        <m:supHide m:val="on"/>
                        <m:ctrlPr>
                          <a:rPr lang="en-US" altLang="zh-CN" sz="1400" b="1" i="1" smtClean="0">
                            <a:latin typeface="Cambria Math" panose="02040503050406030204" pitchFamily="18" charset="0"/>
                          </a:rPr>
                        </m:ctrlPr>
                      </m:naryPr>
                      <m:sub>
                        <m:r>
                          <m:rPr>
                            <m:brk m:alnAt="9"/>
                          </m:rPr>
                          <a:rPr lang="en-US" altLang="zh-CN" sz="1400" b="1" i="1" smtClean="0">
                            <a:latin typeface="Cambria Math" panose="02040503050406030204" pitchFamily="18" charset="0"/>
                          </a:rPr>
                          <m:t>𝒊</m:t>
                        </m:r>
                      </m:sub>
                      <m:sup/>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𝒊</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e>
                        </m:d>
                      </m:e>
                    </m:nary>
                    <m:r>
                      <a:rPr lang="en-US" altLang="zh-CN" sz="1400" b="1" i="1" smtClean="0">
                        <a:latin typeface="Cambria Math" panose="02040503050406030204" pitchFamily="18" charset="0"/>
                      </a:rPr>
                      <m:t> − </m:t>
                    </m:r>
                    <m:nary>
                      <m:naryPr>
                        <m:chr m:val="∑"/>
                        <m:limLoc m:val="subSup"/>
                        <m:supHide m:val="on"/>
                        <m:ctrlPr>
                          <a:rPr lang="en-US" altLang="zh-CN" sz="1400" b="1" i="1" smtClean="0">
                            <a:latin typeface="Cambria Math" panose="02040503050406030204" pitchFamily="18" charset="0"/>
                          </a:rPr>
                        </m:ctrlPr>
                      </m:naryPr>
                      <m:sub>
                        <m:r>
                          <m:rPr>
                            <m:brk m:alnAt="9"/>
                          </m:rPr>
                          <a:rPr lang="en-US" altLang="zh-CN" sz="1400" b="1" i="1" smtClean="0">
                            <a:latin typeface="Cambria Math" panose="02040503050406030204" pitchFamily="18" charset="0"/>
                          </a:rPr>
                          <m:t>𝒊</m:t>
                        </m:r>
                        <m:r>
                          <a:rPr lang="en-US" altLang="zh-CN" sz="1400" b="1" i="1" smtClean="0">
                            <a:latin typeface="Cambria Math" panose="02040503050406030204" pitchFamily="18" charset="0"/>
                          </a:rPr>
                          <m:t>𝒋</m:t>
                        </m:r>
                      </m:sub>
                      <m:sup/>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𝒇</m:t>
                            </m:r>
                          </m:e>
                          <m:sub>
                            <m:r>
                              <a:rPr lang="en-US" altLang="zh-CN" sz="1400" b="1" i="1" smtClean="0">
                                <a:latin typeface="Cambria Math" panose="02040503050406030204" pitchFamily="18" charset="0"/>
                              </a:rPr>
                              <m:t>𝒊𝒋</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𝒊</m:t>
                                </m:r>
                              </m:sub>
                            </m:sSub>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𝒙</m:t>
                                </m:r>
                              </m:e>
                              <m:sub>
                                <m:r>
                                  <a:rPr lang="en-US" altLang="zh-CN" sz="1400" b="1" i="1" smtClean="0">
                                    <a:latin typeface="Cambria Math" panose="02040503050406030204" pitchFamily="18" charset="0"/>
                                  </a:rPr>
                                  <m:t>𝒋</m:t>
                                </m:r>
                              </m:sub>
                            </m:sSub>
                          </m:e>
                        </m:d>
                      </m:e>
                    </m:nary>
                    <m:r>
                      <a:rPr lang="en-US" altLang="zh-CN" sz="1400" b="1" i="1" smtClean="0">
                        <a:latin typeface="Cambria Math" panose="02040503050406030204" pitchFamily="18" charset="0"/>
                      </a:rPr>
                      <m:t> − …</m:t>
                    </m:r>
                  </m:oMath>
                </m:oMathPara>
              </a14:m>
              <a:endParaRPr lang="zh-CN" altLang="en-US" sz="1400" dirty="0"/>
            </a:p>
          </dgm:t>
        </dgm:pt>
      </mc:Choice>
      <mc:Fallback xmlns="">
        <dgm:pt modelId="{936B3E73-2224-4216-9657-351801E44D23}">
          <dgm:prSet phldrT="[文本]" custT="1"/>
          <dgm:spPr/>
          <dgm:t>
            <a:bodyPr/>
            <a:lstStyle/>
            <a:p>
              <a:r>
                <a:rPr lang="en-US" altLang="zh-CN" sz="1400" b="1" i="0">
                  <a:latin typeface="Cambria Math" panose="02040503050406030204" pitchFamily="18" charset="0"/>
                </a:rPr>
                <a:t>𝒇_(𝟏𝟐…𝒅) (𝒙_𝟏,𝒙_𝟐,…,𝒙_𝒅 )=𝒇(𝒙)−𝒇_𝟎  − ∑2_𝒊▒〖𝒇_𝒊 (𝒙_𝒊 ) 〗  − ∑2_𝒊𝒋▒〖𝒇_𝒊𝒋 (𝒙_𝒊,𝒙_𝒋 ) 〗  − …</a:t>
              </a:r>
              <a:endParaRPr lang="zh-CN" altLang="en-US" sz="1400" dirty="0"/>
            </a:p>
          </dgm:t>
        </dgm:pt>
      </mc:Fallback>
    </mc:AlternateContent>
    <dgm:pt modelId="{05859AED-BF13-4555-91D6-226E1A389BD3}" type="parTrans" cxnId="{3578E4C6-EE99-4116-8E14-0A515A40B709}">
      <dgm:prSet/>
      <dgm:spPr/>
      <dgm:t>
        <a:bodyPr/>
        <a:lstStyle/>
        <a:p>
          <a:endParaRPr lang="zh-CN" altLang="en-US"/>
        </a:p>
      </dgm:t>
    </dgm:pt>
    <dgm:pt modelId="{72B54690-9AF0-45EF-B312-B00F0EB81AF2}" type="sibTrans" cxnId="{3578E4C6-EE99-4116-8E14-0A515A40B709}">
      <dgm:prSet/>
      <dgm:spPr/>
      <dgm:t>
        <a:bodyPr/>
        <a:lstStyle/>
        <a:p>
          <a:endParaRPr lang="zh-CN" altLang="en-US"/>
        </a:p>
      </dgm:t>
    </dgm:pt>
    <dgm:pt modelId="{AC591F5D-B17C-41B3-B92C-2AD603C4773F}" type="pres">
      <dgm:prSet presAssocID="{6FAEE961-E4B7-4BB3-9711-968AABBA978D}" presName="compositeShape" presStyleCnt="0">
        <dgm:presLayoutVars>
          <dgm:dir/>
          <dgm:resizeHandles/>
        </dgm:presLayoutVars>
      </dgm:prSet>
      <dgm:spPr/>
    </dgm:pt>
    <dgm:pt modelId="{535ABA8C-542B-4DEF-8ECB-5663744C7242}" type="pres">
      <dgm:prSet presAssocID="{6FAEE961-E4B7-4BB3-9711-968AABBA978D}" presName="pyramid" presStyleLbl="node1" presStyleIdx="0" presStyleCnt="1" custAng="10800000"/>
      <dgm:spPr/>
    </dgm:pt>
    <dgm:pt modelId="{B45BFF28-FD5E-4DAB-B774-D7C0553AF9BD}" type="pres">
      <dgm:prSet presAssocID="{6FAEE961-E4B7-4BB3-9711-968AABBA978D}" presName="theList" presStyleCnt="0"/>
      <dgm:spPr/>
    </dgm:pt>
    <dgm:pt modelId="{3190B8D7-A665-4DD4-BAE6-8F113EE8E0FC}" type="pres">
      <dgm:prSet presAssocID="{EEB592F0-4C2E-4947-9E52-0B63002FCA6F}" presName="aNode" presStyleLbl="fgAcc1" presStyleIdx="0" presStyleCnt="5" custScaleX="194936" custScaleY="201224" custLinFactY="8199" custLinFactNeighborX="50824" custLinFactNeighborY="100000">
        <dgm:presLayoutVars>
          <dgm:bulletEnabled val="1"/>
        </dgm:presLayoutVars>
      </dgm:prSet>
      <dgm:spPr/>
    </dgm:pt>
    <dgm:pt modelId="{BA636BDC-2D6D-4C69-A257-3ADCC79DBBA8}" type="pres">
      <dgm:prSet presAssocID="{EEB592F0-4C2E-4947-9E52-0B63002FCA6F}" presName="aSpace" presStyleCnt="0"/>
      <dgm:spPr/>
    </dgm:pt>
    <dgm:pt modelId="{750819D5-1D51-4C4A-87C0-3C429A59B45E}" type="pres">
      <dgm:prSet presAssocID="{D61780A6-99D6-426F-AFBD-9C4C68F61086}" presName="aNode" presStyleLbl="fgAcc1" presStyleIdx="1" presStyleCnt="5" custScaleX="194936" custScaleY="201224" custLinFactY="8199" custLinFactNeighborX="50824" custLinFactNeighborY="100000">
        <dgm:presLayoutVars>
          <dgm:bulletEnabled val="1"/>
        </dgm:presLayoutVars>
      </dgm:prSet>
      <dgm:spPr/>
    </dgm:pt>
    <dgm:pt modelId="{E12BDC3E-6952-4223-9D3E-0E535EE52500}" type="pres">
      <dgm:prSet presAssocID="{D61780A6-99D6-426F-AFBD-9C4C68F61086}" presName="aSpace" presStyleCnt="0"/>
      <dgm:spPr/>
    </dgm:pt>
    <dgm:pt modelId="{7D8C5BF4-7E81-456C-AC72-5BB1CBBEB700}" type="pres">
      <dgm:prSet presAssocID="{F1580435-E5DB-4418-AD3A-379A8C76FB0A}" presName="aNode" presStyleLbl="fgAcc1" presStyleIdx="2" presStyleCnt="5" custScaleX="194936" custScaleY="201224" custLinFactY="8199" custLinFactNeighborX="50824" custLinFactNeighborY="100000">
        <dgm:presLayoutVars>
          <dgm:bulletEnabled val="1"/>
        </dgm:presLayoutVars>
      </dgm:prSet>
      <dgm:spPr/>
    </dgm:pt>
    <dgm:pt modelId="{2EF85EEC-A131-4305-AE78-E8744C207128}" type="pres">
      <dgm:prSet presAssocID="{F1580435-E5DB-4418-AD3A-379A8C76FB0A}" presName="aSpace" presStyleCnt="0"/>
      <dgm:spPr/>
    </dgm:pt>
    <dgm:pt modelId="{E1337FA0-8C5B-40CC-96B1-BFA8470106A7}" type="pres">
      <dgm:prSet presAssocID="{FC3ED96B-5993-4387-B3A1-21AC70313A84}" presName="aNode" presStyleLbl="fgAcc1" presStyleIdx="3" presStyleCnt="5" custScaleX="194936" custScaleY="201224" custLinFactY="8199" custLinFactNeighborX="50824" custLinFactNeighborY="100000">
        <dgm:presLayoutVars>
          <dgm:bulletEnabled val="1"/>
        </dgm:presLayoutVars>
      </dgm:prSet>
      <dgm:spPr/>
    </dgm:pt>
    <dgm:pt modelId="{440ACA3D-D43D-4508-BA91-E8A765865C59}" type="pres">
      <dgm:prSet presAssocID="{FC3ED96B-5993-4387-B3A1-21AC70313A84}" presName="aSpace" presStyleCnt="0"/>
      <dgm:spPr/>
    </dgm:pt>
    <dgm:pt modelId="{0EE1C487-6443-44C1-8848-8BE75AF297BE}" type="pres">
      <dgm:prSet presAssocID="{936B3E73-2224-4216-9657-351801E44D23}" presName="aNode" presStyleLbl="fgAcc1" presStyleIdx="4" presStyleCnt="5" custScaleX="194936" custScaleY="201224" custLinFactY="8199" custLinFactNeighborX="50824" custLinFactNeighborY="100000">
        <dgm:presLayoutVars>
          <dgm:bulletEnabled val="1"/>
        </dgm:presLayoutVars>
      </dgm:prSet>
      <dgm:spPr/>
    </dgm:pt>
    <dgm:pt modelId="{849B4298-FF46-445A-98C3-675E5758A48D}" type="pres">
      <dgm:prSet presAssocID="{936B3E73-2224-4216-9657-351801E44D23}" presName="aSpace" presStyleCnt="0"/>
      <dgm:spPr/>
    </dgm:pt>
  </dgm:ptLst>
  <dgm:cxnLst>
    <dgm:cxn modelId="{4F9C0403-CA16-45A6-80BE-531B306F1929}" type="presOf" srcId="{6FAEE961-E4B7-4BB3-9711-968AABBA978D}" destId="{AC591F5D-B17C-41B3-B92C-2AD603C4773F}" srcOrd="0" destOrd="0" presId="urn:microsoft.com/office/officeart/2005/8/layout/pyramid2"/>
    <dgm:cxn modelId="{01F07A0B-D808-4A30-B43C-B9FED5F7D9F1}" srcId="{6FAEE961-E4B7-4BB3-9711-968AABBA978D}" destId="{FC3ED96B-5993-4387-B3A1-21AC70313A84}" srcOrd="3" destOrd="0" parTransId="{2D7F58F1-41F8-4BD2-9DC5-8B4484647D51}" sibTransId="{12EFEC7D-462C-4AF8-BA20-18B67AFEFF50}"/>
    <dgm:cxn modelId="{D7056A10-36A1-4D2D-A35A-DEAC3627D3B5}" type="presOf" srcId="{FC3ED96B-5993-4387-B3A1-21AC70313A84}" destId="{E1337FA0-8C5B-40CC-96B1-BFA8470106A7}" srcOrd="0" destOrd="0" presId="urn:microsoft.com/office/officeart/2005/8/layout/pyramid2"/>
    <dgm:cxn modelId="{5B995B42-6740-4FAD-A343-95560338656A}" type="presOf" srcId="{EEB592F0-4C2E-4947-9E52-0B63002FCA6F}" destId="{3190B8D7-A665-4DD4-BAE6-8F113EE8E0FC}" srcOrd="0" destOrd="0" presId="urn:microsoft.com/office/officeart/2005/8/layout/pyramid2"/>
    <dgm:cxn modelId="{11A31C4A-2FA4-4397-AB7C-8A07B0D549FA}" type="presOf" srcId="{D61780A6-99D6-426F-AFBD-9C4C68F61086}" destId="{750819D5-1D51-4C4A-87C0-3C429A59B45E}" srcOrd="0" destOrd="0" presId="urn:microsoft.com/office/officeart/2005/8/layout/pyramid2"/>
    <dgm:cxn modelId="{24A0C983-DE3A-424A-873A-5B8CA4341AFF}" type="presOf" srcId="{936B3E73-2224-4216-9657-351801E44D23}" destId="{0EE1C487-6443-44C1-8848-8BE75AF297BE}" srcOrd="0" destOrd="0" presId="urn:microsoft.com/office/officeart/2005/8/layout/pyramid2"/>
    <dgm:cxn modelId="{CA06A797-6BFB-4D3C-A473-4C78BC9D2DDC}" srcId="{6FAEE961-E4B7-4BB3-9711-968AABBA978D}" destId="{F1580435-E5DB-4418-AD3A-379A8C76FB0A}" srcOrd="2" destOrd="0" parTransId="{E2E21C87-8472-48ED-92BE-10F85FC86DC2}" sibTransId="{8553E861-8267-46C2-BFB7-FB898F2A4A80}"/>
    <dgm:cxn modelId="{3578E4C6-EE99-4116-8E14-0A515A40B709}" srcId="{6FAEE961-E4B7-4BB3-9711-968AABBA978D}" destId="{936B3E73-2224-4216-9657-351801E44D23}" srcOrd="4" destOrd="0" parTransId="{05859AED-BF13-4555-91D6-226E1A389BD3}" sibTransId="{72B54690-9AF0-45EF-B312-B00F0EB81AF2}"/>
    <dgm:cxn modelId="{D9D75BE0-EEC6-414B-B5AA-52C3B80E6288}" srcId="{6FAEE961-E4B7-4BB3-9711-968AABBA978D}" destId="{EEB592F0-4C2E-4947-9E52-0B63002FCA6F}" srcOrd="0" destOrd="0" parTransId="{2B9AD6B2-640B-4F9B-A1CF-FB15EC9D7755}" sibTransId="{F4252870-9575-4460-B722-4224ADEFAB23}"/>
    <dgm:cxn modelId="{D1C807F0-BE12-4CC5-BA66-21159032874E}" srcId="{6FAEE961-E4B7-4BB3-9711-968AABBA978D}" destId="{D61780A6-99D6-426F-AFBD-9C4C68F61086}" srcOrd="1" destOrd="0" parTransId="{83022D6A-B406-49D0-B93E-ACB885F388EB}" sibTransId="{805BCD8A-39B5-4AB7-976F-DF82436CAB09}"/>
    <dgm:cxn modelId="{82060FFA-C5C0-4EDB-A33F-305AA20C1475}" type="presOf" srcId="{F1580435-E5DB-4418-AD3A-379A8C76FB0A}" destId="{7D8C5BF4-7E81-456C-AC72-5BB1CBBEB700}" srcOrd="0" destOrd="0" presId="urn:microsoft.com/office/officeart/2005/8/layout/pyramid2"/>
    <dgm:cxn modelId="{08D717A7-56DE-41A7-98A6-0D90148ADA3C}" type="presParOf" srcId="{AC591F5D-B17C-41B3-B92C-2AD603C4773F}" destId="{535ABA8C-542B-4DEF-8ECB-5663744C7242}" srcOrd="0" destOrd="0" presId="urn:microsoft.com/office/officeart/2005/8/layout/pyramid2"/>
    <dgm:cxn modelId="{C1F9723D-2944-40E0-8B6F-C000C8806B82}" type="presParOf" srcId="{AC591F5D-B17C-41B3-B92C-2AD603C4773F}" destId="{B45BFF28-FD5E-4DAB-B774-D7C0553AF9BD}" srcOrd="1" destOrd="0" presId="urn:microsoft.com/office/officeart/2005/8/layout/pyramid2"/>
    <dgm:cxn modelId="{D25407CC-179F-49D6-AB35-1CBE6453C767}" type="presParOf" srcId="{B45BFF28-FD5E-4DAB-B774-D7C0553AF9BD}" destId="{3190B8D7-A665-4DD4-BAE6-8F113EE8E0FC}" srcOrd="0" destOrd="0" presId="urn:microsoft.com/office/officeart/2005/8/layout/pyramid2"/>
    <dgm:cxn modelId="{89071751-A551-4BEF-86D7-518770D23031}" type="presParOf" srcId="{B45BFF28-FD5E-4DAB-B774-D7C0553AF9BD}" destId="{BA636BDC-2D6D-4C69-A257-3ADCC79DBBA8}" srcOrd="1" destOrd="0" presId="urn:microsoft.com/office/officeart/2005/8/layout/pyramid2"/>
    <dgm:cxn modelId="{1F02CB95-6F98-4728-9C57-A17B09CF0DA5}" type="presParOf" srcId="{B45BFF28-FD5E-4DAB-B774-D7C0553AF9BD}" destId="{750819D5-1D51-4C4A-87C0-3C429A59B45E}" srcOrd="2" destOrd="0" presId="urn:microsoft.com/office/officeart/2005/8/layout/pyramid2"/>
    <dgm:cxn modelId="{19325A40-7CDD-4E78-BE5F-5534251B399C}" type="presParOf" srcId="{B45BFF28-FD5E-4DAB-B774-D7C0553AF9BD}" destId="{E12BDC3E-6952-4223-9D3E-0E535EE52500}" srcOrd="3" destOrd="0" presId="urn:microsoft.com/office/officeart/2005/8/layout/pyramid2"/>
    <dgm:cxn modelId="{280D6F76-B75F-455F-A75E-1A948BC72360}" type="presParOf" srcId="{B45BFF28-FD5E-4DAB-B774-D7C0553AF9BD}" destId="{7D8C5BF4-7E81-456C-AC72-5BB1CBBEB700}" srcOrd="4" destOrd="0" presId="urn:microsoft.com/office/officeart/2005/8/layout/pyramid2"/>
    <dgm:cxn modelId="{EB2B8A3E-8E95-4C85-8A12-F477AF59567B}" type="presParOf" srcId="{B45BFF28-FD5E-4DAB-B774-D7C0553AF9BD}" destId="{2EF85EEC-A131-4305-AE78-E8744C207128}" srcOrd="5" destOrd="0" presId="urn:microsoft.com/office/officeart/2005/8/layout/pyramid2"/>
    <dgm:cxn modelId="{2EA2A7C6-B080-4346-93A6-EF369B0E5AEF}" type="presParOf" srcId="{B45BFF28-FD5E-4DAB-B774-D7C0553AF9BD}" destId="{E1337FA0-8C5B-40CC-96B1-BFA8470106A7}" srcOrd="6" destOrd="0" presId="urn:microsoft.com/office/officeart/2005/8/layout/pyramid2"/>
    <dgm:cxn modelId="{280BC107-FDB3-475E-90A9-993D5F4ECD82}" type="presParOf" srcId="{B45BFF28-FD5E-4DAB-B774-D7C0553AF9BD}" destId="{440ACA3D-D43D-4508-BA91-E8A765865C59}" srcOrd="7" destOrd="0" presId="urn:microsoft.com/office/officeart/2005/8/layout/pyramid2"/>
    <dgm:cxn modelId="{CBA6B684-E033-4DBC-81A5-23785962F2B4}" type="presParOf" srcId="{B45BFF28-FD5E-4DAB-B774-D7C0553AF9BD}" destId="{0EE1C487-6443-44C1-8848-8BE75AF297BE}" srcOrd="8" destOrd="0" presId="urn:microsoft.com/office/officeart/2005/8/layout/pyramid2"/>
    <dgm:cxn modelId="{D3CFD0B4-4D11-4C60-909C-040452B3D248}" type="presParOf" srcId="{B45BFF28-FD5E-4DAB-B774-D7C0553AF9BD}" destId="{849B4298-FF46-445A-98C3-675E5758A48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2BB850-6269-41E0-A993-2395BC035FB6}" type="doc">
      <dgm:prSet loTypeId="urn:microsoft.com/office/officeart/2005/8/layout/gear1" loCatId="relationship" qsTypeId="urn:microsoft.com/office/officeart/2005/8/quickstyle/simple1" qsCatId="simple" csTypeId="urn:microsoft.com/office/officeart/2005/8/colors/accent1_2" csCatId="accent1" phldr="1"/>
      <dgm:spPr/>
    </dgm:pt>
    <dgm:pt modelId="{5D23649A-3C68-40F6-BF2A-347C1D0DD4E9}">
      <dgm:prSet phldrT="[文本]"/>
      <dgm:spPr/>
      <dgm:t>
        <a:bodyPr/>
        <a:lstStyle/>
        <a:p>
          <a:r>
            <a:rPr lang="en-US" altLang="en-US" dirty="0"/>
            <a:t>choose a </a:t>
          </a:r>
        </a:p>
        <a:p>
          <a:r>
            <a:rPr lang="en-US" altLang="en-US" dirty="0"/>
            <a:t>p-norm basis function</a:t>
          </a:r>
          <a:endParaRPr lang="zh-CN" altLang="en-US" dirty="0"/>
        </a:p>
      </dgm:t>
    </dgm:pt>
    <dgm:pt modelId="{D5AAB162-07BD-4D25-A470-9E4E31699404}" type="parTrans" cxnId="{0F82D9F0-8C2B-4156-A9F4-79F796629C92}">
      <dgm:prSet/>
      <dgm:spPr/>
      <dgm:t>
        <a:bodyPr/>
        <a:lstStyle/>
        <a:p>
          <a:endParaRPr lang="zh-CN" altLang="en-US"/>
        </a:p>
      </dgm:t>
    </dgm:pt>
    <dgm:pt modelId="{364B4E04-1F6B-45BE-9A0F-F41FB73809BC}" type="sibTrans" cxnId="{0F82D9F0-8C2B-4156-A9F4-79F796629C92}">
      <dgm:prSet/>
      <dgm:spPr/>
      <dgm:t>
        <a:bodyPr/>
        <a:lstStyle/>
        <a:p>
          <a:endParaRPr lang="zh-CN" altLang="en-US"/>
        </a:p>
      </dgm:t>
    </dgm:pt>
    <mc:AlternateContent xmlns:mc="http://schemas.openxmlformats.org/markup-compatibility/2006" xmlns:a14="http://schemas.microsoft.com/office/drawing/2010/main">
      <mc:Choice Requires="a14">
        <dgm:pt modelId="{325A7EE9-6C40-4CE9-A1CC-69D854C439B8}">
          <dgm:prSet phldrT="[文本]" custT="1"/>
          <dgm:spPr/>
          <dgm:t>
            <a:bodyPr/>
            <a:lstStyle/>
            <a:p>
              <a:r>
                <a:rPr lang="en-US" altLang="en-US" sz="1800" dirty="0"/>
                <a:t>a radial basis function </a:t>
              </a:r>
              <a14:m>
                <m:oMath xmlns:m="http://schemas.openxmlformats.org/officeDocument/2006/math">
                  <m:r>
                    <a:rPr lang="en-US" altLang="en-US" sz="1800" i="1" smtClean="0">
                      <a:latin typeface="Cambria Math" panose="02040503050406030204" pitchFamily="18" charset="0"/>
                      <a:ea typeface="Cambria Math" panose="02040503050406030204" pitchFamily="18" charset="0"/>
                    </a:rPr>
                    <m:t>𝜑</m:t>
                  </m:r>
                </m:oMath>
              </a14:m>
              <a:endParaRPr lang="zh-CN" altLang="en-US" sz="1800" dirty="0"/>
            </a:p>
          </dgm:t>
        </dgm:pt>
      </mc:Choice>
      <mc:Fallback xmlns="">
        <dgm:pt modelId="{325A7EE9-6C40-4CE9-A1CC-69D854C439B8}">
          <dgm:prSet phldrT="[文本]" custT="1"/>
          <dgm:spPr/>
          <dgm:t>
            <a:bodyPr/>
            <a:lstStyle/>
            <a:p>
              <a:r>
                <a:rPr lang="en-US" altLang="en-US" sz="1800" dirty="0"/>
                <a:t>a radial basis function </a:t>
              </a:r>
              <a:r>
                <a:rPr lang="en-US" altLang="en-US" sz="1800" i="0">
                  <a:latin typeface="Cambria Math" panose="02040503050406030204" pitchFamily="18" charset="0"/>
                  <a:ea typeface="Cambria Math" panose="02040503050406030204" pitchFamily="18" charset="0"/>
                </a:rPr>
                <a:t>𝜑</a:t>
              </a:r>
              <a:endParaRPr lang="zh-CN" altLang="en-US" sz="1800" dirty="0"/>
            </a:p>
          </dgm:t>
        </dgm:pt>
      </mc:Fallback>
    </mc:AlternateContent>
    <dgm:pt modelId="{18EAB448-041B-40C3-B48E-2D7D641F7F54}" type="parTrans" cxnId="{785FB458-3A9D-4950-A62A-7F14F5EF3855}">
      <dgm:prSet/>
      <dgm:spPr/>
      <dgm:t>
        <a:bodyPr/>
        <a:lstStyle/>
        <a:p>
          <a:endParaRPr lang="zh-CN" altLang="en-US"/>
        </a:p>
      </dgm:t>
    </dgm:pt>
    <dgm:pt modelId="{D0E88458-D574-44B5-BE0B-46737E064D12}" type="sibTrans" cxnId="{785FB458-3A9D-4950-A62A-7F14F5EF3855}">
      <dgm:prSet/>
      <dgm:spPr/>
      <dgm:t>
        <a:bodyPr/>
        <a:lstStyle/>
        <a:p>
          <a:endParaRPr lang="zh-CN" altLang="en-US"/>
        </a:p>
      </dgm:t>
    </dgm:pt>
    <dgm:pt modelId="{5206B1B4-6F12-4DBB-89A4-CB073461705E}" type="pres">
      <dgm:prSet presAssocID="{242BB850-6269-41E0-A993-2395BC035FB6}" presName="composite" presStyleCnt="0">
        <dgm:presLayoutVars>
          <dgm:chMax val="3"/>
          <dgm:animLvl val="lvl"/>
          <dgm:resizeHandles val="exact"/>
        </dgm:presLayoutVars>
      </dgm:prSet>
      <dgm:spPr/>
    </dgm:pt>
    <dgm:pt modelId="{FBC65820-98E2-4796-A225-477483FB2CFF}" type="pres">
      <dgm:prSet presAssocID="{5D23649A-3C68-40F6-BF2A-347C1D0DD4E9}" presName="gear1" presStyleLbl="node1" presStyleIdx="0" presStyleCnt="2" custLinFactNeighborX="6692" custLinFactNeighborY="24236">
        <dgm:presLayoutVars>
          <dgm:chMax val="1"/>
          <dgm:bulletEnabled val="1"/>
        </dgm:presLayoutVars>
      </dgm:prSet>
      <dgm:spPr/>
    </dgm:pt>
    <dgm:pt modelId="{C08F54DA-AF15-4E59-B010-E11CBD4879F9}" type="pres">
      <dgm:prSet presAssocID="{5D23649A-3C68-40F6-BF2A-347C1D0DD4E9}" presName="gear1srcNode" presStyleLbl="node1" presStyleIdx="0" presStyleCnt="2"/>
      <dgm:spPr/>
    </dgm:pt>
    <dgm:pt modelId="{F9E8FD33-6CEB-4D9B-A260-B059378C829B}" type="pres">
      <dgm:prSet presAssocID="{5D23649A-3C68-40F6-BF2A-347C1D0DD4E9}" presName="gear1dstNode" presStyleLbl="node1" presStyleIdx="0" presStyleCnt="2"/>
      <dgm:spPr/>
    </dgm:pt>
    <dgm:pt modelId="{1A7E3996-B8F9-4427-8784-39AE5356E9BC}" type="pres">
      <dgm:prSet presAssocID="{325A7EE9-6C40-4CE9-A1CC-69D854C439B8}" presName="gear2" presStyleLbl="node1" presStyleIdx="1" presStyleCnt="2" custLinFactNeighborX="38820" custLinFactNeighborY="-15479">
        <dgm:presLayoutVars>
          <dgm:chMax val="1"/>
          <dgm:bulletEnabled val="1"/>
        </dgm:presLayoutVars>
      </dgm:prSet>
      <dgm:spPr/>
    </dgm:pt>
    <dgm:pt modelId="{8594BC10-3A35-43D9-BC49-A32009214EC4}" type="pres">
      <dgm:prSet presAssocID="{325A7EE9-6C40-4CE9-A1CC-69D854C439B8}" presName="gear2srcNode" presStyleLbl="node1" presStyleIdx="1" presStyleCnt="2"/>
      <dgm:spPr/>
    </dgm:pt>
    <dgm:pt modelId="{C72AA515-EE7A-4553-B0CB-6AC408A07D86}" type="pres">
      <dgm:prSet presAssocID="{325A7EE9-6C40-4CE9-A1CC-69D854C439B8}" presName="gear2dstNode" presStyleLbl="node1" presStyleIdx="1" presStyleCnt="2"/>
      <dgm:spPr/>
    </dgm:pt>
    <dgm:pt modelId="{128ABA5E-3607-4E6E-86D6-95C92E2AA5BE}" type="pres">
      <dgm:prSet presAssocID="{364B4E04-1F6B-45BE-9A0F-F41FB73809BC}" presName="connector1" presStyleLbl="sibTrans2D1" presStyleIdx="0" presStyleCnt="2" custLinFactNeighborX="605" custLinFactNeighborY="18552"/>
      <dgm:spPr/>
    </dgm:pt>
    <dgm:pt modelId="{1B694844-419A-40C4-B14F-7AB5708E3304}" type="pres">
      <dgm:prSet presAssocID="{D0E88458-D574-44B5-BE0B-46737E064D12}" presName="connector2" presStyleLbl="sibTrans2D1" presStyleIdx="1" presStyleCnt="2" custLinFactNeighborX="28766" custLinFactNeighborY="-18623"/>
      <dgm:spPr/>
    </dgm:pt>
  </dgm:ptLst>
  <dgm:cxnLst>
    <dgm:cxn modelId="{4E5D0B0E-8658-4D26-A994-10D3FEE5B288}" type="presOf" srcId="{D0E88458-D574-44B5-BE0B-46737E064D12}" destId="{1B694844-419A-40C4-B14F-7AB5708E3304}" srcOrd="0" destOrd="0" presId="urn:microsoft.com/office/officeart/2005/8/layout/gear1"/>
    <dgm:cxn modelId="{59582A24-9AAF-4CAF-9353-DDFD96AFDCEF}" type="presOf" srcId="{5D23649A-3C68-40F6-BF2A-347C1D0DD4E9}" destId="{C08F54DA-AF15-4E59-B010-E11CBD4879F9}" srcOrd="1" destOrd="0" presId="urn:microsoft.com/office/officeart/2005/8/layout/gear1"/>
    <dgm:cxn modelId="{93F2D031-5009-43DE-B92F-F5B3528D98B2}" type="presOf" srcId="{325A7EE9-6C40-4CE9-A1CC-69D854C439B8}" destId="{8594BC10-3A35-43D9-BC49-A32009214EC4}" srcOrd="1" destOrd="0" presId="urn:microsoft.com/office/officeart/2005/8/layout/gear1"/>
    <dgm:cxn modelId="{CA56FB39-8500-4FBA-822A-F760984DF362}" type="presOf" srcId="{325A7EE9-6C40-4CE9-A1CC-69D854C439B8}" destId="{C72AA515-EE7A-4553-B0CB-6AC408A07D86}" srcOrd="2" destOrd="0" presId="urn:microsoft.com/office/officeart/2005/8/layout/gear1"/>
    <dgm:cxn modelId="{02A5F157-F276-4FF8-9770-6065D11D2FEC}" type="presOf" srcId="{364B4E04-1F6B-45BE-9A0F-F41FB73809BC}" destId="{128ABA5E-3607-4E6E-86D6-95C92E2AA5BE}" srcOrd="0" destOrd="0" presId="urn:microsoft.com/office/officeart/2005/8/layout/gear1"/>
    <dgm:cxn modelId="{785FB458-3A9D-4950-A62A-7F14F5EF3855}" srcId="{242BB850-6269-41E0-A993-2395BC035FB6}" destId="{325A7EE9-6C40-4CE9-A1CC-69D854C439B8}" srcOrd="1" destOrd="0" parTransId="{18EAB448-041B-40C3-B48E-2D7D641F7F54}" sibTransId="{D0E88458-D574-44B5-BE0B-46737E064D12}"/>
    <dgm:cxn modelId="{7E9B927A-7433-4EB4-A197-330A9B640C84}" type="presOf" srcId="{5D23649A-3C68-40F6-BF2A-347C1D0DD4E9}" destId="{F9E8FD33-6CEB-4D9B-A260-B059378C829B}" srcOrd="2" destOrd="0" presId="urn:microsoft.com/office/officeart/2005/8/layout/gear1"/>
    <dgm:cxn modelId="{00162A9B-323B-4045-8A8D-3D5363E1708A}" type="presOf" srcId="{242BB850-6269-41E0-A993-2395BC035FB6}" destId="{5206B1B4-6F12-4DBB-89A4-CB073461705E}" srcOrd="0" destOrd="0" presId="urn:microsoft.com/office/officeart/2005/8/layout/gear1"/>
    <dgm:cxn modelId="{904F13AB-CFE3-4D37-B38B-640E69C7627A}" type="presOf" srcId="{5D23649A-3C68-40F6-BF2A-347C1D0DD4E9}" destId="{FBC65820-98E2-4796-A225-477483FB2CFF}" srcOrd="0" destOrd="0" presId="urn:microsoft.com/office/officeart/2005/8/layout/gear1"/>
    <dgm:cxn modelId="{6D5927CE-6988-4CBB-9F3A-181251512354}" type="presOf" srcId="{325A7EE9-6C40-4CE9-A1CC-69D854C439B8}" destId="{1A7E3996-B8F9-4427-8784-39AE5356E9BC}" srcOrd="0" destOrd="0" presId="urn:microsoft.com/office/officeart/2005/8/layout/gear1"/>
    <dgm:cxn modelId="{0F82D9F0-8C2B-4156-A9F4-79F796629C92}" srcId="{242BB850-6269-41E0-A993-2395BC035FB6}" destId="{5D23649A-3C68-40F6-BF2A-347C1D0DD4E9}" srcOrd="0" destOrd="0" parTransId="{D5AAB162-07BD-4D25-A470-9E4E31699404}" sibTransId="{364B4E04-1F6B-45BE-9A0F-F41FB73809BC}"/>
    <dgm:cxn modelId="{5C99251F-FCE2-433B-8F54-73959FC0730A}" type="presParOf" srcId="{5206B1B4-6F12-4DBB-89A4-CB073461705E}" destId="{FBC65820-98E2-4796-A225-477483FB2CFF}" srcOrd="0" destOrd="0" presId="urn:microsoft.com/office/officeart/2005/8/layout/gear1"/>
    <dgm:cxn modelId="{90E6CF23-A562-4C10-8132-4D54885EA683}" type="presParOf" srcId="{5206B1B4-6F12-4DBB-89A4-CB073461705E}" destId="{C08F54DA-AF15-4E59-B010-E11CBD4879F9}" srcOrd="1" destOrd="0" presId="urn:microsoft.com/office/officeart/2005/8/layout/gear1"/>
    <dgm:cxn modelId="{B503F362-E49A-4EDC-A978-7D28C5A261FA}" type="presParOf" srcId="{5206B1B4-6F12-4DBB-89A4-CB073461705E}" destId="{F9E8FD33-6CEB-4D9B-A260-B059378C829B}" srcOrd="2" destOrd="0" presId="urn:microsoft.com/office/officeart/2005/8/layout/gear1"/>
    <dgm:cxn modelId="{4DBE0CB8-78F9-4AF2-B968-4541432827C7}" type="presParOf" srcId="{5206B1B4-6F12-4DBB-89A4-CB073461705E}" destId="{1A7E3996-B8F9-4427-8784-39AE5356E9BC}" srcOrd="3" destOrd="0" presId="urn:microsoft.com/office/officeart/2005/8/layout/gear1"/>
    <dgm:cxn modelId="{6636747B-C490-4C75-9CAB-4978B7E7378B}" type="presParOf" srcId="{5206B1B4-6F12-4DBB-89A4-CB073461705E}" destId="{8594BC10-3A35-43D9-BC49-A32009214EC4}" srcOrd="4" destOrd="0" presId="urn:microsoft.com/office/officeart/2005/8/layout/gear1"/>
    <dgm:cxn modelId="{885DDD66-4825-4B86-B5B3-5D0B191F82E9}" type="presParOf" srcId="{5206B1B4-6F12-4DBB-89A4-CB073461705E}" destId="{C72AA515-EE7A-4553-B0CB-6AC408A07D86}" srcOrd="5" destOrd="0" presId="urn:microsoft.com/office/officeart/2005/8/layout/gear1"/>
    <dgm:cxn modelId="{3970DFF2-79F7-4B2F-804C-CDF6D3EE4DC1}" type="presParOf" srcId="{5206B1B4-6F12-4DBB-89A4-CB073461705E}" destId="{128ABA5E-3607-4E6E-86D6-95C92E2AA5BE}" srcOrd="6" destOrd="0" presId="urn:microsoft.com/office/officeart/2005/8/layout/gear1"/>
    <dgm:cxn modelId="{D19766C1-F400-4FF5-9366-88B8ED1A2EEF}" type="presParOf" srcId="{5206B1B4-6F12-4DBB-89A4-CB073461705E}" destId="{1B694844-419A-40C4-B14F-7AB5708E3304}" srcOrd="7"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AEE961-E4B7-4BB3-9711-968AABBA978D}" type="doc">
      <dgm:prSet loTypeId="urn:microsoft.com/office/officeart/2005/8/layout/pyramid2" loCatId="pyramid"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EEB592F0-4C2E-4947-9E52-0B63002FCA6F}">
          <dgm:prSet phldrT="[文本]" custT="1"/>
          <dgm:spPr/>
          <dgm: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𝑓</m:t>
                        </m:r>
                      </m:e>
                      <m:sub>
                        <m:r>
                          <a:rPr lang="en-US" altLang="zh-CN" sz="1800" b="0" i="1" smtClean="0">
                            <a:latin typeface="Cambria Math" panose="02040503050406030204" pitchFamily="18" charset="0"/>
                            <a:ea typeface="宋体" pitchFamily="2" charset="-122"/>
                          </a:rPr>
                          <m:t>0</m:t>
                        </m:r>
                      </m:sub>
                    </m:sSub>
                  </m:oMath>
                </m:oMathPara>
              </a14:m>
              <a:endParaRPr lang="zh-CN" altLang="en-US" sz="1400" dirty="0"/>
            </a:p>
          </dgm:t>
        </dgm:pt>
      </mc:Choice>
      <mc:Fallback xmlns="">
        <dgm:pt modelId="{EEB592F0-4C2E-4947-9E52-0B63002FCA6F}">
          <dgm:prSet phldrT="[文本]" custT="1"/>
          <dgm:spPr/>
          <dgm:t>
            <a:bodyPr/>
            <a:lstStyle/>
            <a:p>
              <a:r>
                <a:rPr lang="en-US" altLang="zh-CN" sz="1800" b="0" i="0">
                  <a:latin typeface="Cambria Math" panose="02040503050406030204" pitchFamily="18" charset="0"/>
                  <a:ea typeface="宋体" pitchFamily="2" charset="-122"/>
                </a:rPr>
                <a:t>𝑓_0</a:t>
              </a:r>
              <a:endParaRPr lang="zh-CN" altLang="en-US" sz="1400" dirty="0"/>
            </a:p>
          </dgm:t>
        </dgm:pt>
      </mc:Fallback>
    </mc:AlternateContent>
    <dgm:pt modelId="{2B9AD6B2-640B-4F9B-A1CF-FB15EC9D7755}" type="parTrans" cxnId="{D9D75BE0-EEC6-414B-B5AA-52C3B80E6288}">
      <dgm:prSet/>
      <dgm:spPr/>
      <dgm:t>
        <a:bodyPr/>
        <a:lstStyle/>
        <a:p>
          <a:endParaRPr lang="zh-CN" altLang="en-US"/>
        </a:p>
      </dgm:t>
    </dgm:pt>
    <dgm:pt modelId="{F4252870-9575-4460-B722-4224ADEFAB23}" type="sibTrans" cxnId="{D9D75BE0-EEC6-414B-B5AA-52C3B80E6288}">
      <dgm:prSet/>
      <dgm:spPr/>
      <dgm:t>
        <a:bodyPr/>
        <a:lstStyle/>
        <a:p>
          <a:endParaRPr lang="zh-CN" altLang="en-US"/>
        </a:p>
      </dgm:t>
    </dgm:pt>
    <mc:AlternateContent xmlns:mc="http://schemas.openxmlformats.org/markup-compatibility/2006" xmlns:a14="http://schemas.microsoft.com/office/drawing/2010/main">
      <mc:Choice Requires="a14">
        <dgm:pt modelId="{D61780A6-99D6-426F-AFBD-9C4C68F61086}">
          <dgm:prSet phldrT="[文本]" custT="1"/>
          <dgm:spPr/>
          <dgm:t>
            <a:bodyPr/>
            <a:lstStyle/>
            <a:p>
              <a:pPr/>
              <a14:m>
                <m:oMathPara xmlns:m="http://schemas.openxmlformats.org/officeDocument/2006/math">
                  <m:oMathParaPr>
                    <m:jc m:val="centerGroup"/>
                  </m:oMathParaPr>
                  <m:oMath xmlns:m="http://schemas.openxmlformats.org/officeDocument/2006/math">
                    <m:nary>
                      <m:naryPr>
                        <m:chr m:val="∑"/>
                        <m:limLoc m:val="subSup"/>
                        <m:ctrlPr>
                          <a:rPr lang="en-US" altLang="zh-CN" sz="1800" b="0" i="1" smtClean="0">
                            <a:latin typeface="Cambria Math" panose="02040503050406030204" pitchFamily="18" charset="0"/>
                            <a:ea typeface="宋体" pitchFamily="2" charset="-122"/>
                          </a:rPr>
                        </m:ctrlPr>
                      </m:naryPr>
                      <m:sub>
                        <m:r>
                          <m:rPr>
                            <m:brk m:alnAt="25"/>
                          </m:rPr>
                          <a:rPr lang="en-US" altLang="zh-CN" sz="1800" b="0" i="1" smtClean="0">
                            <a:latin typeface="Cambria Math" panose="02040503050406030204" pitchFamily="18" charset="0"/>
                            <a:ea typeface="宋体" pitchFamily="2" charset="-122"/>
                          </a:rPr>
                          <m:t>𝑖</m:t>
                        </m:r>
                        <m:r>
                          <a:rPr lang="en-US" altLang="zh-CN" sz="1800" b="0" i="1" smtClean="0">
                            <a:latin typeface="Cambria Math" panose="02040503050406030204" pitchFamily="18" charset="0"/>
                            <a:ea typeface="宋体" pitchFamily="2" charset="-122"/>
                          </a:rPr>
                          <m:t>=1</m:t>
                        </m:r>
                      </m:sub>
                      <m:sup>
                        <m:r>
                          <a:rPr lang="en-US" altLang="zh-CN" sz="1800" b="0" i="1" smtClean="0">
                            <a:latin typeface="Cambria Math" panose="02040503050406030204" pitchFamily="18" charset="0"/>
                            <a:ea typeface="宋体" pitchFamily="2" charset="-122"/>
                          </a:rPr>
                          <m:t>𝑑</m:t>
                        </m:r>
                      </m:sup>
                      <m:e>
                        <m:nary>
                          <m:naryPr>
                            <m:chr m:val="∑"/>
                            <m:limLoc m:val="subSup"/>
                            <m:ctrlPr>
                              <a:rPr lang="en-US" altLang="zh-CN" sz="1800" b="0" i="1" smtClean="0">
                                <a:latin typeface="Cambria Math" panose="02040503050406030204" pitchFamily="18" charset="0"/>
                                <a:ea typeface="宋体" pitchFamily="2" charset="-122"/>
                              </a:rPr>
                            </m:ctrlPr>
                          </m:naryPr>
                          <m:sub>
                            <m:r>
                              <m:rPr>
                                <m:brk m:alnAt="25"/>
                              </m:rPr>
                              <a:rPr lang="en-US" altLang="zh-CN" sz="1800" b="0" i="1" smtClean="0">
                                <a:latin typeface="Cambria Math" panose="02040503050406030204" pitchFamily="18" charset="0"/>
                                <a:ea typeface="宋体" pitchFamily="2" charset="-122"/>
                              </a:rPr>
                              <m:t>𝑘</m:t>
                            </m:r>
                            <m:r>
                              <a:rPr lang="en-US" altLang="zh-CN" sz="1800" b="0" i="1" smtClean="0">
                                <a:latin typeface="Cambria Math" panose="02040503050406030204" pitchFamily="18" charset="0"/>
                                <a:ea typeface="宋体" pitchFamily="2" charset="-122"/>
                              </a:rPr>
                              <m:t>=1</m:t>
                            </m:r>
                          </m:sub>
                          <m:sup>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𝑚</m:t>
                                </m:r>
                              </m:e>
                              <m:sub>
                                <m:r>
                                  <a:rPr lang="en-US" altLang="zh-CN" sz="1800" b="0" i="1" smtClean="0">
                                    <a:latin typeface="Cambria Math" panose="02040503050406030204" pitchFamily="18" charset="0"/>
                                    <a:ea typeface="宋体" pitchFamily="2" charset="-122"/>
                                  </a:rPr>
                                  <m:t>𝑖</m:t>
                                </m:r>
                              </m:sub>
                            </m:sSub>
                          </m:sup>
                          <m:e>
                            <m:sSub>
                              <m:sSubPr>
                                <m:ctrlPr>
                                  <a:rPr lang="en-US" altLang="zh-CN" sz="1800" b="0" i="1" smtClean="0">
                                    <a:latin typeface="Cambria Math" panose="02040503050406030204" pitchFamily="18" charset="0"/>
                                    <a:ea typeface="宋体" pitchFamily="2" charset="-122"/>
                                  </a:rPr>
                                </m:ctrlPr>
                              </m:sSubPr>
                              <m:e>
                                <m:r>
                                  <a:rPr lang="zh-CN" altLang="en-US" sz="1800" b="0" i="1" smtClean="0">
                                    <a:latin typeface="Cambria Math" panose="02040503050406030204" pitchFamily="18" charset="0"/>
                                    <a:ea typeface="宋体" pitchFamily="2" charset="-122"/>
                                  </a:rPr>
                                  <m:t>𝛼</m:t>
                                </m:r>
                              </m:e>
                              <m:sub>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𝑖</m:t>
                                    </m:r>
                                  </m:e>
                                  <m:sub>
                                    <m:r>
                                      <a:rPr lang="en-US" altLang="zh-CN" sz="1800" b="0" i="1" smtClean="0">
                                        <a:latin typeface="Cambria Math" panose="02040503050406030204" pitchFamily="18" charset="0"/>
                                        <a:ea typeface="宋体" pitchFamily="2" charset="-122"/>
                                      </a:rPr>
                                      <m:t>𝑘</m:t>
                                    </m:r>
                                  </m:sub>
                                </m:sSub>
                              </m:sub>
                            </m:sSub>
                          </m:e>
                        </m:nary>
                        <m:r>
                          <a:rPr lang="en-US" altLang="zh-CN" sz="1800" b="0" i="1" smtClean="0">
                            <a:latin typeface="Cambria Math" panose="02040503050406030204" pitchFamily="18" charset="0"/>
                            <a:ea typeface="宋体" pitchFamily="2" charset="-122"/>
                          </a:rPr>
                          <m:t>|</m:t>
                        </m:r>
                        <m:d>
                          <m:dPr>
                            <m:ctrlPr>
                              <a:rPr lang="en-US" altLang="zh-CN" sz="1800" b="0" i="1" smtClean="0">
                                <a:latin typeface="Cambria Math" panose="02040503050406030204" pitchFamily="18" charset="0"/>
                                <a:ea typeface="宋体" pitchFamily="2" charset="-122"/>
                              </a:rPr>
                            </m:ctrlPr>
                          </m:dPr>
                          <m:e>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𝑖</m:t>
                                </m:r>
                              </m:sub>
                            </m:sSub>
                            <m:r>
                              <a:rPr lang="en-US" altLang="zh-CN" sz="1800" b="0" i="1" smtClean="0">
                                <a:latin typeface="Cambria Math" panose="02040503050406030204" pitchFamily="18" charset="0"/>
                                <a:ea typeface="宋体" pitchFamily="2" charset="-122"/>
                              </a:rPr>
                              <m:t>,</m:t>
                            </m:r>
                            <m:sSubSup>
                              <m:sSubSupPr>
                                <m:ctrlPr>
                                  <a:rPr lang="en-US" altLang="zh-CN" sz="1800" b="0" i="1" smtClean="0">
                                    <a:latin typeface="Cambria Math" panose="02040503050406030204" pitchFamily="18" charset="0"/>
                                    <a:ea typeface="宋体" pitchFamily="2" charset="-122"/>
                                  </a:rPr>
                                </m:ctrlPr>
                              </m:sSubSup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0</m:t>
                                </m:r>
                              </m:sub>
                              <m:sup>
                                <m:r>
                                  <a:rPr lang="en-US" altLang="zh-CN" sz="1800" b="0" i="1" smtClean="0">
                                    <a:latin typeface="Cambria Math" panose="02040503050406030204" pitchFamily="18" charset="0"/>
                                    <a:ea typeface="宋体" pitchFamily="2" charset="-122"/>
                                  </a:rPr>
                                  <m:t>𝑖</m:t>
                                </m:r>
                              </m:sup>
                            </m:sSubSup>
                            <m:r>
                              <a:rPr lang="en-US" altLang="zh-CN" sz="1800" b="0" i="1" smtClean="0">
                                <a:latin typeface="Cambria Math" panose="02040503050406030204" pitchFamily="18" charset="0"/>
                                <a:ea typeface="宋体" pitchFamily="2" charset="-122"/>
                              </a:rPr>
                              <m:t> </m:t>
                            </m:r>
                          </m:e>
                        </m:d>
                        <m:r>
                          <a:rPr lang="en-US" altLang="zh-CN" sz="1800" b="0" i="1" smtClean="0">
                            <a:latin typeface="Cambria Math" panose="02040503050406030204" pitchFamily="18" charset="0"/>
                            <a:ea typeface="宋体" pitchFamily="2" charset="-122"/>
                          </a:rPr>
                          <m:t>−(</m:t>
                        </m:r>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𝑖</m:t>
                                </m:r>
                              </m:e>
                              <m:sub>
                                <m:r>
                                  <a:rPr lang="en-US" altLang="zh-CN" sz="1800" b="0" i="1" smtClean="0">
                                    <a:latin typeface="Cambria Math" panose="02040503050406030204" pitchFamily="18" charset="0"/>
                                    <a:ea typeface="宋体" pitchFamily="2" charset="-122"/>
                                  </a:rPr>
                                  <m:t>𝑘</m:t>
                                </m:r>
                              </m:sub>
                            </m:sSub>
                          </m:sub>
                        </m:sSub>
                        <m:r>
                          <a:rPr lang="en-US" altLang="zh-CN" sz="1800" b="0" i="1" smtClean="0">
                            <a:latin typeface="Cambria Math" panose="02040503050406030204" pitchFamily="18" charset="0"/>
                            <a:ea typeface="宋体" pitchFamily="2" charset="-122"/>
                          </a:rPr>
                          <m:t>,</m:t>
                        </m:r>
                        <m:sSubSup>
                          <m:sSubSupPr>
                            <m:ctrlPr>
                              <a:rPr lang="en-US" altLang="zh-CN" sz="1800" b="0" i="1" smtClean="0">
                                <a:latin typeface="Cambria Math" panose="02040503050406030204" pitchFamily="18" charset="0"/>
                                <a:ea typeface="宋体" pitchFamily="2" charset="-122"/>
                              </a:rPr>
                            </m:ctrlPr>
                          </m:sSubSup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0</m:t>
                            </m:r>
                          </m:sub>
                          <m:sup>
                            <m:r>
                              <a:rPr lang="en-US" altLang="zh-CN" sz="1800" b="0" i="1" smtClean="0">
                                <a:latin typeface="Cambria Math" panose="02040503050406030204" pitchFamily="18" charset="0"/>
                                <a:ea typeface="宋体" pitchFamily="2" charset="-122"/>
                              </a:rPr>
                              <m:t>𝑖</m:t>
                            </m:r>
                          </m:sup>
                        </m:sSubSup>
                        <m:r>
                          <a:rPr lang="en-US" altLang="zh-CN" sz="1800" b="0" i="1" smtClean="0">
                            <a:latin typeface="Cambria Math" panose="02040503050406030204" pitchFamily="18" charset="0"/>
                            <a:ea typeface="宋体" pitchFamily="2" charset="-122"/>
                          </a:rPr>
                          <m:t>)|</m:t>
                        </m:r>
                      </m:e>
                    </m:nary>
                  </m:oMath>
                </m:oMathPara>
              </a14:m>
              <a:endParaRPr lang="zh-CN" altLang="en-US" sz="1400" dirty="0"/>
            </a:p>
          </dgm:t>
        </dgm:pt>
      </mc:Choice>
      <mc:Fallback xmlns="">
        <dgm:pt modelId="{D61780A6-99D6-426F-AFBD-9C4C68F61086}">
          <dgm:prSet phldrT="[文本]" custT="1"/>
          <dgm:spPr/>
          <dgm:t>
            <a:bodyPr/>
            <a:lstStyle/>
            <a:p>
              <a:r>
                <a:rPr lang="en-US" altLang="zh-CN" sz="1800" b="0" i="0">
                  <a:latin typeface="Cambria Math" panose="02040503050406030204" pitchFamily="18" charset="0"/>
                  <a:ea typeface="宋体" pitchFamily="2" charset="-122"/>
                </a:rPr>
                <a:t>∑2_(𝑖=1)^𝑑▒〖∑26_(𝑘=1)^(𝑚_𝑖)▒</a:t>
              </a:r>
              <a:r>
                <a:rPr lang="zh-CN" altLang="en-US" sz="1800" b="0" i="0">
                  <a:latin typeface="Cambria Math" panose="02040503050406030204" pitchFamily="18" charset="0"/>
                  <a:ea typeface="宋体" pitchFamily="2" charset="-122"/>
                </a:rPr>
                <a:t>𝛼</a:t>
              </a:r>
              <a:r>
                <a:rPr lang="en-US" altLang="zh-CN" sz="1800" b="0" i="0">
                  <a:latin typeface="Cambria Math" panose="02040503050406030204" pitchFamily="18" charset="0"/>
                  <a:ea typeface="宋体" pitchFamily="2" charset="-122"/>
                </a:rPr>
                <a:t>_(𝑖_𝑘 ) |(𝑥_𝑖,𝑥_0^𝑖  )−(𝑥_(𝑖_𝑘 ),𝑥_0^𝑖)|〗</a:t>
              </a:r>
              <a:endParaRPr lang="zh-CN" altLang="en-US" sz="1400" dirty="0"/>
            </a:p>
          </dgm:t>
        </dgm:pt>
      </mc:Fallback>
    </mc:AlternateContent>
    <dgm:pt modelId="{83022D6A-B406-49D0-B93E-ACB885F388EB}" type="parTrans" cxnId="{D1C807F0-BE12-4CC5-BA66-21159032874E}">
      <dgm:prSet/>
      <dgm:spPr/>
      <dgm:t>
        <a:bodyPr/>
        <a:lstStyle/>
        <a:p>
          <a:endParaRPr lang="zh-CN" altLang="en-US"/>
        </a:p>
      </dgm:t>
    </dgm:pt>
    <dgm:pt modelId="{805BCD8A-39B5-4AB7-976F-DF82436CAB09}" type="sibTrans" cxnId="{D1C807F0-BE12-4CC5-BA66-21159032874E}">
      <dgm:prSet/>
      <dgm:spPr/>
      <dgm:t>
        <a:bodyPr/>
        <a:lstStyle/>
        <a:p>
          <a:endParaRPr lang="zh-CN" altLang="en-US"/>
        </a:p>
      </dgm:t>
    </dgm:pt>
    <mc:AlternateContent xmlns:mc="http://schemas.openxmlformats.org/markup-compatibility/2006" xmlns:a14="http://schemas.microsoft.com/office/drawing/2010/main">
      <mc:Choice Requires="a14">
        <dgm:pt modelId="{F1580435-E5DB-4418-AD3A-379A8C76FB0A}">
          <dgm:prSet phldrT="[文本]" custT="1"/>
          <dgm:spPr/>
          <dgm: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altLang="zh-CN" sz="1800" b="0" i="1" smtClean="0">
                            <a:latin typeface="Cambria Math" panose="02040503050406030204" pitchFamily="18" charset="0"/>
                            <a:ea typeface="宋体" pitchFamily="2" charset="-122"/>
                          </a:rPr>
                        </m:ctrlPr>
                      </m:naryPr>
                      <m:sub>
                        <m:r>
                          <m:rPr>
                            <m:brk m:alnAt="9"/>
                          </m:rPr>
                          <a:rPr lang="en-US" altLang="zh-CN" sz="1800" b="0" i="1" smtClean="0">
                            <a:latin typeface="Cambria Math" panose="02040503050406030204" pitchFamily="18" charset="0"/>
                            <a:ea typeface="宋体" pitchFamily="2" charset="-122"/>
                          </a:rPr>
                          <m:t>1</m:t>
                        </m:r>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宋体" pitchFamily="2" charset="-122"/>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𝑑</m:t>
                        </m:r>
                      </m:sub>
                      <m:sup/>
                      <m:e>
                        <m:nary>
                          <m:naryPr>
                            <m:chr m:val="∑"/>
                            <m:limLoc m:val="subSup"/>
                            <m:ctrlPr>
                              <a:rPr lang="en-US" altLang="zh-CN" sz="1800" b="0" i="1" smtClean="0">
                                <a:latin typeface="Cambria Math" panose="02040503050406030204" pitchFamily="18" charset="0"/>
                                <a:ea typeface="宋体" pitchFamily="2" charset="-122"/>
                              </a:rPr>
                            </m:ctrlPr>
                          </m:naryPr>
                          <m:sub>
                            <m:r>
                              <m:rPr>
                                <m:brk m:alnAt="25"/>
                              </m:rPr>
                              <a:rPr lang="en-US" altLang="zh-CN" sz="1800" b="0" i="1" smtClean="0">
                                <a:latin typeface="Cambria Math" panose="02040503050406030204" pitchFamily="18" charset="0"/>
                                <a:ea typeface="宋体" pitchFamily="2" charset="-122"/>
                              </a:rPr>
                              <m:t>𝑘</m:t>
                            </m:r>
                            <m:r>
                              <a:rPr lang="en-US" altLang="zh-CN" sz="1800" b="0" i="1" smtClean="0">
                                <a:latin typeface="Cambria Math" panose="02040503050406030204" pitchFamily="18" charset="0"/>
                                <a:ea typeface="宋体" pitchFamily="2" charset="-122"/>
                              </a:rPr>
                              <m:t>=1</m:t>
                            </m:r>
                          </m:sub>
                          <m:sup>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𝑚</m:t>
                                </m:r>
                              </m:e>
                              <m:sub>
                                <m:r>
                                  <a:rPr lang="en-US" altLang="zh-CN" sz="1800" b="0" i="1" smtClean="0">
                                    <a:latin typeface="Cambria Math" panose="02040503050406030204" pitchFamily="18" charset="0"/>
                                    <a:ea typeface="宋体" pitchFamily="2" charset="-122"/>
                                  </a:rPr>
                                  <m:t>𝑖𝑗</m:t>
                                </m:r>
                              </m:sub>
                            </m:sSub>
                          </m:sup>
                          <m:e>
                            <m:sSub>
                              <m:sSubPr>
                                <m:ctrlPr>
                                  <a:rPr lang="en-US" altLang="zh-CN" sz="1800" b="0" i="1" smtClean="0">
                                    <a:latin typeface="Cambria Math" panose="02040503050406030204" pitchFamily="18" charset="0"/>
                                    <a:ea typeface="宋体" pitchFamily="2" charset="-122"/>
                                  </a:rPr>
                                </m:ctrlPr>
                              </m:sSubPr>
                              <m:e>
                                <m:r>
                                  <a:rPr lang="zh-CN" altLang="en-US" sz="1800" b="0" i="1" smtClean="0">
                                    <a:latin typeface="Cambria Math" panose="02040503050406030204" pitchFamily="18" charset="0"/>
                                    <a:ea typeface="宋体" pitchFamily="2" charset="-122"/>
                                  </a:rPr>
                                  <m:t>𝛼</m:t>
                                </m:r>
                              </m:e>
                              <m:sub>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𝑖𝑗</m:t>
                                    </m:r>
                                  </m:e>
                                  <m:sub>
                                    <m:r>
                                      <a:rPr lang="en-US" altLang="zh-CN" sz="1800" b="0" i="1" smtClean="0">
                                        <a:latin typeface="Cambria Math" panose="02040503050406030204" pitchFamily="18" charset="0"/>
                                        <a:ea typeface="宋体" pitchFamily="2" charset="-122"/>
                                      </a:rPr>
                                      <m:t>𝑘</m:t>
                                    </m:r>
                                  </m:sub>
                                </m:sSub>
                              </m:sub>
                            </m:sSub>
                          </m:e>
                        </m:nary>
                        <m:r>
                          <a:rPr lang="en-US" altLang="zh-CN" sz="1800" b="0" i="1" smtClean="0">
                            <a:latin typeface="Cambria Math" panose="02040503050406030204" pitchFamily="18" charset="0"/>
                            <a:ea typeface="宋体" pitchFamily="2" charset="-122"/>
                          </a:rPr>
                          <m:t>|</m:t>
                        </m:r>
                        <m:d>
                          <m:dPr>
                            <m:ctrlPr>
                              <a:rPr lang="en-US" altLang="zh-CN" sz="1800" b="0" i="1" smtClean="0">
                                <a:latin typeface="Cambria Math" panose="02040503050406030204" pitchFamily="18" charset="0"/>
                                <a:ea typeface="宋体" pitchFamily="2" charset="-122"/>
                              </a:rPr>
                            </m:ctrlPr>
                          </m:dPr>
                          <m:e>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𝑖</m:t>
                                </m:r>
                              </m:sub>
                            </m:sSub>
                            <m:r>
                              <a:rPr lang="en-US" altLang="zh-CN" sz="1800" b="0" i="1" smtClean="0">
                                <a:latin typeface="Cambria Math" panose="02040503050406030204" pitchFamily="18" charset="0"/>
                                <a:ea typeface="宋体" pitchFamily="2" charset="-122"/>
                              </a:rPr>
                              <m:t>,</m:t>
                            </m:r>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𝑗</m:t>
                                </m:r>
                              </m:sub>
                            </m:sSub>
                            <m:r>
                              <a:rPr lang="en-US" altLang="zh-CN" sz="1800" b="0" i="1" smtClean="0">
                                <a:latin typeface="Cambria Math" panose="02040503050406030204" pitchFamily="18" charset="0"/>
                                <a:ea typeface="宋体" pitchFamily="2" charset="-122"/>
                              </a:rPr>
                              <m:t>,</m:t>
                            </m:r>
                            <m:sSubSup>
                              <m:sSubSupPr>
                                <m:ctrlPr>
                                  <a:rPr lang="en-US" altLang="zh-CN" sz="1800" b="0" i="1" smtClean="0">
                                    <a:latin typeface="Cambria Math" panose="02040503050406030204" pitchFamily="18" charset="0"/>
                                    <a:ea typeface="宋体" pitchFamily="2" charset="-122"/>
                                  </a:rPr>
                                </m:ctrlPr>
                              </m:sSubSup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0</m:t>
                                </m:r>
                              </m:sub>
                              <m:sup>
                                <m:r>
                                  <a:rPr lang="en-US" altLang="zh-CN" sz="1800" b="0" i="1" smtClean="0">
                                    <a:latin typeface="Cambria Math" panose="02040503050406030204" pitchFamily="18" charset="0"/>
                                    <a:ea typeface="宋体" pitchFamily="2" charset="-122"/>
                                  </a:rPr>
                                  <m:t>𝑖𝑗</m:t>
                                </m:r>
                              </m:sup>
                            </m:sSubSup>
                            <m:r>
                              <a:rPr lang="en-US" altLang="zh-CN" sz="1800" b="0" i="1" smtClean="0">
                                <a:latin typeface="Cambria Math" panose="02040503050406030204" pitchFamily="18" charset="0"/>
                                <a:ea typeface="宋体" pitchFamily="2" charset="-122"/>
                              </a:rPr>
                              <m:t> </m:t>
                            </m:r>
                          </m:e>
                        </m:d>
                        <m:r>
                          <a:rPr lang="en-US" altLang="zh-CN" sz="1800" b="0" i="1" smtClean="0">
                            <a:latin typeface="Cambria Math" panose="02040503050406030204" pitchFamily="18" charset="0"/>
                            <a:ea typeface="宋体" pitchFamily="2" charset="-122"/>
                          </a:rPr>
                          <m:t>−(</m:t>
                        </m:r>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𝑖</m:t>
                                </m:r>
                              </m:e>
                              <m:sub>
                                <m:r>
                                  <a:rPr lang="en-US" altLang="zh-CN" sz="1800" b="0" i="1" smtClean="0">
                                    <a:latin typeface="Cambria Math" panose="02040503050406030204" pitchFamily="18" charset="0"/>
                                    <a:ea typeface="宋体" pitchFamily="2" charset="-122"/>
                                  </a:rPr>
                                  <m:t>𝑘</m:t>
                                </m:r>
                              </m:sub>
                            </m:sSub>
                          </m:sub>
                        </m:sSub>
                        <m:r>
                          <a:rPr lang="en-US" altLang="zh-CN" sz="1800" b="0" i="1" smtClean="0">
                            <a:latin typeface="Cambria Math" panose="02040503050406030204" pitchFamily="18" charset="0"/>
                            <a:ea typeface="宋体" pitchFamily="2" charset="-122"/>
                          </a:rPr>
                          <m:t>,</m:t>
                        </m:r>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𝑗</m:t>
                                </m:r>
                              </m:e>
                              <m:sub>
                                <m:r>
                                  <a:rPr lang="en-US" altLang="zh-CN" sz="1800" b="0" i="1" smtClean="0">
                                    <a:latin typeface="Cambria Math" panose="02040503050406030204" pitchFamily="18" charset="0"/>
                                    <a:ea typeface="宋体" pitchFamily="2" charset="-122"/>
                                  </a:rPr>
                                  <m:t>𝑘</m:t>
                                </m:r>
                              </m:sub>
                            </m:sSub>
                          </m:sub>
                        </m:sSub>
                        <m:r>
                          <a:rPr lang="en-US" altLang="zh-CN" sz="1800" b="0" i="1" smtClean="0">
                            <a:latin typeface="Cambria Math" panose="02040503050406030204" pitchFamily="18" charset="0"/>
                            <a:ea typeface="宋体" pitchFamily="2" charset="-122"/>
                          </a:rPr>
                          <m:t>,</m:t>
                        </m:r>
                        <m:sSubSup>
                          <m:sSubSupPr>
                            <m:ctrlPr>
                              <a:rPr lang="en-US" altLang="zh-CN" sz="1800" b="0" i="1" smtClean="0">
                                <a:latin typeface="Cambria Math" panose="02040503050406030204" pitchFamily="18" charset="0"/>
                                <a:ea typeface="宋体" pitchFamily="2" charset="-122"/>
                              </a:rPr>
                            </m:ctrlPr>
                          </m:sSubSup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0</m:t>
                            </m:r>
                          </m:sub>
                          <m:sup>
                            <m:r>
                              <a:rPr lang="en-US" altLang="zh-CN" sz="1800" b="0" i="1" smtClean="0">
                                <a:latin typeface="Cambria Math" panose="02040503050406030204" pitchFamily="18" charset="0"/>
                                <a:ea typeface="宋体" pitchFamily="2" charset="-122"/>
                              </a:rPr>
                              <m:t>𝑖𝑗</m:t>
                            </m:r>
                          </m:sup>
                        </m:sSubSup>
                        <m:r>
                          <a:rPr lang="en-US" altLang="zh-CN" sz="1800" b="0" i="1" smtClean="0">
                            <a:latin typeface="Cambria Math" panose="02040503050406030204" pitchFamily="18" charset="0"/>
                            <a:ea typeface="宋体" pitchFamily="2" charset="-122"/>
                          </a:rPr>
                          <m:t>)|</m:t>
                        </m:r>
                      </m:e>
                    </m:nary>
                  </m:oMath>
                </m:oMathPara>
              </a14:m>
              <a:endParaRPr lang="zh-CN" altLang="en-US" sz="1400" dirty="0"/>
            </a:p>
          </dgm:t>
        </dgm:pt>
      </mc:Choice>
      <mc:Fallback xmlns="">
        <dgm:pt modelId="{F1580435-E5DB-4418-AD3A-379A8C76FB0A}">
          <dgm:prSet phldrT="[文本]" custT="1"/>
          <dgm:spPr/>
          <dgm:t>
            <a:bodyPr/>
            <a:lstStyle/>
            <a:p>
              <a:r>
                <a:rPr lang="en-US" altLang="zh-CN" sz="1800" b="0" i="0">
                  <a:latin typeface="Cambria Math" panose="02040503050406030204" pitchFamily="18" charset="0"/>
                  <a:ea typeface="宋体" pitchFamily="2" charset="-122"/>
                </a:rPr>
                <a:t>∑2</a:t>
              </a:r>
              <a:r>
                <a:rPr lang="en-US" altLang="zh-CN" sz="1800" b="0" i="0">
                  <a:latin typeface="Cambria Math" panose="02040503050406030204" pitchFamily="18" charset="0"/>
                  <a:ea typeface="Cambria Math" panose="02040503050406030204" pitchFamily="18" charset="0"/>
                </a:rPr>
                <a:t>_(</a:t>
              </a:r>
              <a:r>
                <a:rPr lang="en-US" altLang="zh-CN" sz="1800" b="0" i="0">
                  <a:latin typeface="Cambria Math" panose="02040503050406030204" pitchFamily="18" charset="0"/>
                  <a:ea typeface="宋体" pitchFamily="2" charset="-122"/>
                </a:rPr>
                <a:t>1</a:t>
              </a:r>
              <a:r>
                <a:rPr lang="en-US" altLang="zh-CN" sz="1800" i="0">
                  <a:latin typeface="Cambria Math" panose="02040503050406030204" pitchFamily="18" charset="0"/>
                  <a:ea typeface="Cambria Math" panose="02040503050406030204" pitchFamily="18" charset="0"/>
                </a:rPr>
                <a:t>≤</a:t>
              </a:r>
              <a:r>
                <a:rPr lang="en-US" altLang="zh-CN" sz="1800" b="0" i="0">
                  <a:latin typeface="Cambria Math" panose="02040503050406030204" pitchFamily="18" charset="0"/>
                  <a:ea typeface="宋体" pitchFamily="2" charset="-122"/>
                </a:rPr>
                <a:t>𝑖</a:t>
              </a:r>
              <a:r>
                <a:rPr lang="en-US" altLang="zh-CN" sz="1800" b="0" i="0">
                  <a:latin typeface="Cambria Math" panose="02040503050406030204" pitchFamily="18" charset="0"/>
                  <a:ea typeface="Cambria Math" panose="02040503050406030204" pitchFamily="18" charset="0"/>
                </a:rPr>
                <a:t>≤𝑗≤𝑑)▒〖∑2_(</a:t>
              </a:r>
              <a:r>
                <a:rPr lang="en-US" altLang="zh-CN" sz="1800" b="0" i="0">
                  <a:latin typeface="Cambria Math" panose="02040503050406030204" pitchFamily="18" charset="0"/>
                  <a:ea typeface="宋体" pitchFamily="2" charset="-122"/>
                </a:rPr>
                <a:t>𝑘=1)^(𝑚_𝑖𝑗)▒</a:t>
              </a:r>
              <a:r>
                <a:rPr lang="zh-CN" altLang="en-US" sz="1800" b="0" i="0">
                  <a:latin typeface="Cambria Math" panose="02040503050406030204" pitchFamily="18" charset="0"/>
                  <a:ea typeface="宋体" pitchFamily="2" charset="-122"/>
                </a:rPr>
                <a:t>𝛼</a:t>
              </a:r>
              <a:r>
                <a:rPr lang="en-US" altLang="zh-CN" sz="1800" b="0" i="0">
                  <a:latin typeface="Cambria Math" panose="02040503050406030204" pitchFamily="18" charset="0"/>
                  <a:ea typeface="宋体" pitchFamily="2" charset="-122"/>
                </a:rPr>
                <a:t>_(〖𝑖𝑗〗_𝑘 ) |(𝑥_𝑖,𝑥_𝑗,𝑥_0^𝑖𝑗  )−(𝑥_(𝑖_𝑘 ),𝑥_(𝑗_𝑘 ),𝑥_0^𝑖𝑗)|〗</a:t>
              </a:r>
              <a:endParaRPr lang="zh-CN" altLang="en-US" sz="1400" dirty="0"/>
            </a:p>
          </dgm:t>
        </dgm:pt>
      </mc:Fallback>
    </mc:AlternateContent>
    <dgm:pt modelId="{E2E21C87-8472-48ED-92BE-10F85FC86DC2}" type="parTrans" cxnId="{CA06A797-6BFB-4D3C-A473-4C78BC9D2DDC}">
      <dgm:prSet/>
      <dgm:spPr/>
      <dgm:t>
        <a:bodyPr/>
        <a:lstStyle/>
        <a:p>
          <a:endParaRPr lang="zh-CN" altLang="en-US"/>
        </a:p>
      </dgm:t>
    </dgm:pt>
    <dgm:pt modelId="{8553E861-8267-46C2-BFB7-FB898F2A4A80}" type="sibTrans" cxnId="{CA06A797-6BFB-4D3C-A473-4C78BC9D2DDC}">
      <dgm:prSet/>
      <dgm:spPr/>
      <dgm:t>
        <a:bodyPr/>
        <a:lstStyle/>
        <a:p>
          <a:endParaRPr lang="zh-CN" altLang="en-US"/>
        </a:p>
      </dgm:t>
    </dgm:pt>
    <mc:AlternateContent xmlns:mc="http://schemas.openxmlformats.org/markup-compatibility/2006" xmlns:a14="http://schemas.microsoft.com/office/drawing/2010/main">
      <mc:Choice Requires="a14">
        <dgm:pt modelId="{FC3ED96B-5993-4387-B3A1-21AC70313A84}">
          <dgm:prSet phldrT="[文本]" custT="1"/>
          <dgm:spPr/>
          <dgm: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宋体" pitchFamily="2" charset="-122"/>
                      </a:rPr>
                      <m:t>…</m:t>
                    </m:r>
                  </m:oMath>
                </m:oMathPara>
              </a14:m>
              <a:endParaRPr lang="zh-CN" altLang="en-US" sz="1400" dirty="0"/>
            </a:p>
          </dgm:t>
        </dgm:pt>
      </mc:Choice>
      <mc:Fallback xmlns="">
        <dgm:pt modelId="{FC3ED96B-5993-4387-B3A1-21AC70313A84}">
          <dgm:prSet phldrT="[文本]" custT="1"/>
          <dgm:spPr/>
          <dgm:t>
            <a:bodyPr/>
            <a:lstStyle/>
            <a:p>
              <a:r>
                <a:rPr lang="en-US" altLang="zh-CN" sz="1800" b="0" i="0">
                  <a:latin typeface="Cambria Math" panose="02040503050406030204" pitchFamily="18" charset="0"/>
                  <a:ea typeface="宋体" pitchFamily="2" charset="-122"/>
                </a:rPr>
                <a:t>…</a:t>
              </a:r>
              <a:endParaRPr lang="zh-CN" altLang="en-US" sz="1400" dirty="0"/>
            </a:p>
          </dgm:t>
        </dgm:pt>
      </mc:Fallback>
    </mc:AlternateContent>
    <dgm:pt modelId="{2D7F58F1-41F8-4BD2-9DC5-8B4484647D51}" type="parTrans" cxnId="{01F07A0B-D808-4A30-B43C-B9FED5F7D9F1}">
      <dgm:prSet/>
      <dgm:spPr/>
      <dgm:t>
        <a:bodyPr/>
        <a:lstStyle/>
        <a:p>
          <a:endParaRPr lang="zh-CN" altLang="en-US"/>
        </a:p>
      </dgm:t>
    </dgm:pt>
    <dgm:pt modelId="{12EFEC7D-462C-4AF8-BA20-18B67AFEFF50}" type="sibTrans" cxnId="{01F07A0B-D808-4A30-B43C-B9FED5F7D9F1}">
      <dgm:prSet/>
      <dgm:spPr/>
      <dgm:t>
        <a:bodyPr/>
        <a:lstStyle/>
        <a:p>
          <a:endParaRPr lang="zh-CN" altLang="en-US"/>
        </a:p>
      </dgm:t>
    </dgm:pt>
    <mc:AlternateContent xmlns:mc="http://schemas.openxmlformats.org/markup-compatibility/2006" xmlns:a14="http://schemas.microsoft.com/office/drawing/2010/main">
      <mc:Choice Requires="a14">
        <dgm:pt modelId="{936B3E73-2224-4216-9657-351801E44D23}">
          <dgm:prSet phldrT="[文本]" custT="1"/>
          <dgm:spPr/>
          <dgm:t>
            <a:bodyPr/>
            <a:lstStyle/>
            <a:p>
              <a:pPr/>
              <a14:m>
                <m:oMathPara xmlns:m="http://schemas.openxmlformats.org/officeDocument/2006/math">
                  <m:oMathParaPr>
                    <m:jc m:val="centerGroup"/>
                  </m:oMathParaPr>
                  <m:oMath xmlns:m="http://schemas.openxmlformats.org/officeDocument/2006/math">
                    <m:nary>
                      <m:naryPr>
                        <m:chr m:val="∑"/>
                        <m:limLoc m:val="subSup"/>
                        <m:ctrlPr>
                          <a:rPr lang="en-US" altLang="zh-CN" sz="1800" b="0" i="1" smtClean="0">
                            <a:latin typeface="Cambria Math" panose="02040503050406030204" pitchFamily="18" charset="0"/>
                            <a:ea typeface="宋体" pitchFamily="2" charset="-122"/>
                          </a:rPr>
                        </m:ctrlPr>
                      </m:naryPr>
                      <m:sub>
                        <m:r>
                          <m:rPr>
                            <m:brk m:alnAt="25"/>
                          </m:rPr>
                          <a:rPr lang="en-US" altLang="zh-CN" sz="1800" b="0" i="1" smtClean="0">
                            <a:latin typeface="Cambria Math" panose="02040503050406030204" pitchFamily="18" charset="0"/>
                            <a:ea typeface="宋体" pitchFamily="2" charset="-122"/>
                          </a:rPr>
                          <m:t>𝑘</m:t>
                        </m:r>
                        <m:r>
                          <a:rPr lang="en-US" altLang="zh-CN" sz="1800" b="0" i="1" smtClean="0">
                            <a:latin typeface="Cambria Math" panose="02040503050406030204" pitchFamily="18" charset="0"/>
                            <a:ea typeface="宋体" pitchFamily="2" charset="-122"/>
                          </a:rPr>
                          <m:t>=1</m:t>
                        </m:r>
                      </m:sub>
                      <m:sup>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𝑚</m:t>
                            </m:r>
                          </m:e>
                          <m:sub>
                            <m:r>
                              <a:rPr lang="en-US" altLang="zh-CN" sz="1800" b="0" i="1" smtClean="0">
                                <a:latin typeface="Cambria Math" panose="02040503050406030204" pitchFamily="18" charset="0"/>
                                <a:ea typeface="宋体" pitchFamily="2" charset="-122"/>
                              </a:rPr>
                              <m:t>12…</m:t>
                            </m:r>
                            <m:r>
                              <a:rPr lang="en-US" altLang="zh-CN" sz="1800" b="0" i="1" smtClean="0">
                                <a:latin typeface="Cambria Math" panose="02040503050406030204" pitchFamily="18" charset="0"/>
                                <a:ea typeface="宋体" pitchFamily="2" charset="-122"/>
                              </a:rPr>
                              <m:t>𝑑</m:t>
                            </m:r>
                          </m:sub>
                        </m:sSub>
                      </m:sup>
                      <m:e>
                        <m:sSub>
                          <m:sSubPr>
                            <m:ctrlPr>
                              <a:rPr lang="en-US" altLang="zh-CN" sz="1800" b="0" i="1" smtClean="0">
                                <a:latin typeface="Cambria Math" panose="02040503050406030204" pitchFamily="18" charset="0"/>
                                <a:ea typeface="宋体" pitchFamily="2" charset="-122"/>
                              </a:rPr>
                            </m:ctrlPr>
                          </m:sSubPr>
                          <m:e>
                            <m:r>
                              <a:rPr lang="zh-CN" altLang="en-US" sz="1800" b="0" i="1" smtClean="0">
                                <a:latin typeface="Cambria Math" panose="02040503050406030204" pitchFamily="18" charset="0"/>
                                <a:ea typeface="宋体" pitchFamily="2" charset="-122"/>
                              </a:rPr>
                              <m:t>𝛼</m:t>
                            </m:r>
                          </m:e>
                          <m:sub>
                            <m:r>
                              <a:rPr lang="en-US" altLang="zh-CN" sz="1800" b="0" i="1" smtClean="0">
                                <a:latin typeface="Cambria Math" panose="02040503050406030204" pitchFamily="18" charset="0"/>
                                <a:ea typeface="宋体" pitchFamily="2" charset="-122"/>
                              </a:rPr>
                              <m:t>12…</m:t>
                            </m:r>
                            <m:r>
                              <a:rPr lang="en-US" altLang="zh-CN" sz="1800" b="0" i="1" smtClean="0">
                                <a:latin typeface="Cambria Math" panose="02040503050406030204" pitchFamily="18" charset="0"/>
                                <a:ea typeface="宋体" pitchFamily="2" charset="-122"/>
                              </a:rPr>
                              <m:t>𝑑</m:t>
                            </m:r>
                          </m:sub>
                        </m:sSub>
                      </m:e>
                    </m:nary>
                    <m:r>
                      <a:rPr lang="en-US" altLang="zh-CN" sz="1800" b="0" i="1" smtClean="0">
                        <a:latin typeface="Cambria Math" panose="02040503050406030204" pitchFamily="18" charset="0"/>
                        <a:ea typeface="宋体" pitchFamily="2" charset="-122"/>
                      </a:rPr>
                      <m:t>|(</m:t>
                    </m:r>
                    <m:r>
                      <a:rPr lang="en-US" altLang="zh-CN" sz="1800" b="0" i="1" smtClean="0">
                        <a:latin typeface="Cambria Math" panose="02040503050406030204" pitchFamily="18" charset="0"/>
                        <a:ea typeface="宋体" pitchFamily="2" charset="-122"/>
                      </a:rPr>
                      <m:t>𝑥</m:t>
                    </m:r>
                    <m:r>
                      <a:rPr lang="en-US" altLang="zh-CN" sz="1800" b="0" i="1" smtClean="0">
                        <a:latin typeface="Cambria Math" panose="02040503050406030204" pitchFamily="18" charset="0"/>
                        <a:ea typeface="宋体" pitchFamily="2" charset="-122"/>
                      </a:rPr>
                      <m:t> − </m:t>
                    </m:r>
                    <m:sSub>
                      <m:sSubPr>
                        <m:ctrlPr>
                          <a:rPr lang="en-US" altLang="zh-CN" sz="1800" b="0" i="1" smtClean="0">
                            <a:latin typeface="Cambria Math" panose="02040503050406030204" pitchFamily="18" charset="0"/>
                            <a:ea typeface="宋体" pitchFamily="2" charset="-122"/>
                          </a:rPr>
                        </m:ctrlPr>
                      </m:sSubPr>
                      <m:e>
                        <m:r>
                          <a:rPr lang="en-US" altLang="zh-CN" sz="1800" b="0" i="1" smtClean="0">
                            <a:latin typeface="Cambria Math" panose="02040503050406030204" pitchFamily="18" charset="0"/>
                            <a:ea typeface="宋体" pitchFamily="2" charset="-122"/>
                          </a:rPr>
                          <m:t>𝑥</m:t>
                        </m:r>
                      </m:e>
                      <m:sub>
                        <m:r>
                          <a:rPr lang="en-US" altLang="zh-CN" sz="1800" b="0" i="1" smtClean="0">
                            <a:latin typeface="Cambria Math" panose="02040503050406030204" pitchFamily="18" charset="0"/>
                            <a:ea typeface="宋体" pitchFamily="2" charset="-122"/>
                          </a:rPr>
                          <m:t>𝑘</m:t>
                        </m:r>
                      </m:sub>
                    </m:sSub>
                    <m:r>
                      <a:rPr lang="en-US" altLang="zh-CN" sz="1800" b="0" i="1" smtClean="0">
                        <a:latin typeface="Cambria Math" panose="02040503050406030204" pitchFamily="18" charset="0"/>
                        <a:ea typeface="宋体" pitchFamily="2" charset="-122"/>
                      </a:rPr>
                      <m:t>)|</m:t>
                    </m:r>
                  </m:oMath>
                </m:oMathPara>
              </a14:m>
              <a:endParaRPr lang="zh-CN" altLang="en-US" sz="1800" dirty="0"/>
            </a:p>
          </dgm:t>
        </dgm:pt>
      </mc:Choice>
      <mc:Fallback xmlns="">
        <dgm:pt modelId="{936B3E73-2224-4216-9657-351801E44D23}">
          <dgm:prSet phldrT="[文本]" custT="1"/>
          <dgm:spPr/>
          <dgm:t>
            <a:bodyPr/>
            <a:lstStyle/>
            <a:p>
              <a:r>
                <a:rPr lang="en-US" altLang="zh-CN" sz="1800" b="0" i="0">
                  <a:latin typeface="Cambria Math" panose="02040503050406030204" pitchFamily="18" charset="0"/>
                  <a:ea typeface="宋体" pitchFamily="2" charset="-122"/>
                </a:rPr>
                <a:t>∑2_(𝑘=1)^(𝑚_(12…𝑑))▒</a:t>
              </a:r>
              <a:r>
                <a:rPr lang="zh-CN" altLang="en-US" sz="1800" b="0" i="0">
                  <a:latin typeface="Cambria Math" panose="02040503050406030204" pitchFamily="18" charset="0"/>
                  <a:ea typeface="宋体" pitchFamily="2" charset="-122"/>
                </a:rPr>
                <a:t>𝛼</a:t>
              </a:r>
              <a:r>
                <a:rPr lang="en-US" altLang="zh-CN" sz="1800" b="0" i="0">
                  <a:latin typeface="Cambria Math" panose="02040503050406030204" pitchFamily="18" charset="0"/>
                  <a:ea typeface="宋体" pitchFamily="2" charset="-122"/>
                </a:rPr>
                <a:t>_(12…𝑑) |(𝑥 − 𝑥_𝑘)|</a:t>
              </a:r>
              <a:endParaRPr lang="zh-CN" altLang="en-US" sz="1800" dirty="0"/>
            </a:p>
          </dgm:t>
        </dgm:pt>
      </mc:Fallback>
    </mc:AlternateContent>
    <dgm:pt modelId="{05859AED-BF13-4555-91D6-226E1A389BD3}" type="parTrans" cxnId="{3578E4C6-EE99-4116-8E14-0A515A40B709}">
      <dgm:prSet/>
      <dgm:spPr/>
      <dgm:t>
        <a:bodyPr/>
        <a:lstStyle/>
        <a:p>
          <a:endParaRPr lang="zh-CN" altLang="en-US"/>
        </a:p>
      </dgm:t>
    </dgm:pt>
    <dgm:pt modelId="{72B54690-9AF0-45EF-B312-B00F0EB81AF2}" type="sibTrans" cxnId="{3578E4C6-EE99-4116-8E14-0A515A40B709}">
      <dgm:prSet/>
      <dgm:spPr/>
      <dgm:t>
        <a:bodyPr/>
        <a:lstStyle/>
        <a:p>
          <a:endParaRPr lang="zh-CN" altLang="en-US"/>
        </a:p>
      </dgm:t>
    </dgm:pt>
    <dgm:pt modelId="{AC591F5D-B17C-41B3-B92C-2AD603C4773F}" type="pres">
      <dgm:prSet presAssocID="{6FAEE961-E4B7-4BB3-9711-968AABBA978D}" presName="compositeShape" presStyleCnt="0">
        <dgm:presLayoutVars>
          <dgm:dir/>
          <dgm:resizeHandles/>
        </dgm:presLayoutVars>
      </dgm:prSet>
      <dgm:spPr/>
    </dgm:pt>
    <dgm:pt modelId="{535ABA8C-542B-4DEF-8ECB-5663744C7242}" type="pres">
      <dgm:prSet presAssocID="{6FAEE961-E4B7-4BB3-9711-968AABBA978D}" presName="pyramid" presStyleLbl="node1" presStyleIdx="0" presStyleCnt="1" custAng="10800000"/>
      <dgm:spPr/>
    </dgm:pt>
    <dgm:pt modelId="{B45BFF28-FD5E-4DAB-B774-D7C0553AF9BD}" type="pres">
      <dgm:prSet presAssocID="{6FAEE961-E4B7-4BB3-9711-968AABBA978D}" presName="theList" presStyleCnt="0"/>
      <dgm:spPr/>
    </dgm:pt>
    <dgm:pt modelId="{3190B8D7-A665-4DD4-BAE6-8F113EE8E0FC}" type="pres">
      <dgm:prSet presAssocID="{EEB592F0-4C2E-4947-9E52-0B63002FCA6F}" presName="aNode" presStyleLbl="fgAcc1" presStyleIdx="0" presStyleCnt="5" custScaleX="194936" custScaleY="201224" custLinFactY="8199" custLinFactNeighborX="50824" custLinFactNeighborY="100000">
        <dgm:presLayoutVars>
          <dgm:bulletEnabled val="1"/>
        </dgm:presLayoutVars>
      </dgm:prSet>
      <dgm:spPr/>
    </dgm:pt>
    <dgm:pt modelId="{BA636BDC-2D6D-4C69-A257-3ADCC79DBBA8}" type="pres">
      <dgm:prSet presAssocID="{EEB592F0-4C2E-4947-9E52-0B63002FCA6F}" presName="aSpace" presStyleCnt="0"/>
      <dgm:spPr/>
    </dgm:pt>
    <dgm:pt modelId="{750819D5-1D51-4C4A-87C0-3C429A59B45E}" type="pres">
      <dgm:prSet presAssocID="{D61780A6-99D6-426F-AFBD-9C4C68F61086}" presName="aNode" presStyleLbl="fgAcc1" presStyleIdx="1" presStyleCnt="5" custScaleX="194936" custScaleY="201224" custLinFactY="8199" custLinFactNeighborX="50824" custLinFactNeighborY="100000">
        <dgm:presLayoutVars>
          <dgm:bulletEnabled val="1"/>
        </dgm:presLayoutVars>
      </dgm:prSet>
      <dgm:spPr/>
    </dgm:pt>
    <dgm:pt modelId="{E12BDC3E-6952-4223-9D3E-0E535EE52500}" type="pres">
      <dgm:prSet presAssocID="{D61780A6-99D6-426F-AFBD-9C4C68F61086}" presName="aSpace" presStyleCnt="0"/>
      <dgm:spPr/>
    </dgm:pt>
    <dgm:pt modelId="{7D8C5BF4-7E81-456C-AC72-5BB1CBBEB700}" type="pres">
      <dgm:prSet presAssocID="{F1580435-E5DB-4418-AD3A-379A8C76FB0A}" presName="aNode" presStyleLbl="fgAcc1" presStyleIdx="2" presStyleCnt="5" custScaleX="194936" custScaleY="201224" custLinFactY="8199" custLinFactNeighborX="50824" custLinFactNeighborY="100000">
        <dgm:presLayoutVars>
          <dgm:bulletEnabled val="1"/>
        </dgm:presLayoutVars>
      </dgm:prSet>
      <dgm:spPr/>
    </dgm:pt>
    <dgm:pt modelId="{2EF85EEC-A131-4305-AE78-E8744C207128}" type="pres">
      <dgm:prSet presAssocID="{F1580435-E5DB-4418-AD3A-379A8C76FB0A}" presName="aSpace" presStyleCnt="0"/>
      <dgm:spPr/>
    </dgm:pt>
    <dgm:pt modelId="{E1337FA0-8C5B-40CC-96B1-BFA8470106A7}" type="pres">
      <dgm:prSet presAssocID="{FC3ED96B-5993-4387-B3A1-21AC70313A84}" presName="aNode" presStyleLbl="fgAcc1" presStyleIdx="3" presStyleCnt="5" custScaleX="194936" custScaleY="201224" custLinFactY="8199" custLinFactNeighborX="50824" custLinFactNeighborY="100000">
        <dgm:presLayoutVars>
          <dgm:bulletEnabled val="1"/>
        </dgm:presLayoutVars>
      </dgm:prSet>
      <dgm:spPr/>
    </dgm:pt>
    <dgm:pt modelId="{440ACA3D-D43D-4508-BA91-E8A765865C59}" type="pres">
      <dgm:prSet presAssocID="{FC3ED96B-5993-4387-B3A1-21AC70313A84}" presName="aSpace" presStyleCnt="0"/>
      <dgm:spPr/>
    </dgm:pt>
    <dgm:pt modelId="{0EE1C487-6443-44C1-8848-8BE75AF297BE}" type="pres">
      <dgm:prSet presAssocID="{936B3E73-2224-4216-9657-351801E44D23}" presName="aNode" presStyleLbl="fgAcc1" presStyleIdx="4" presStyleCnt="5" custScaleX="194936" custScaleY="201224" custLinFactY="8199" custLinFactNeighborX="50824" custLinFactNeighborY="100000">
        <dgm:presLayoutVars>
          <dgm:bulletEnabled val="1"/>
        </dgm:presLayoutVars>
      </dgm:prSet>
      <dgm:spPr/>
    </dgm:pt>
    <dgm:pt modelId="{849B4298-FF46-445A-98C3-675E5758A48D}" type="pres">
      <dgm:prSet presAssocID="{936B3E73-2224-4216-9657-351801E44D23}" presName="aSpace" presStyleCnt="0"/>
      <dgm:spPr/>
    </dgm:pt>
  </dgm:ptLst>
  <dgm:cxnLst>
    <dgm:cxn modelId="{4F9C0403-CA16-45A6-80BE-531B306F1929}" type="presOf" srcId="{6FAEE961-E4B7-4BB3-9711-968AABBA978D}" destId="{AC591F5D-B17C-41B3-B92C-2AD603C4773F}" srcOrd="0" destOrd="0" presId="urn:microsoft.com/office/officeart/2005/8/layout/pyramid2"/>
    <dgm:cxn modelId="{01F07A0B-D808-4A30-B43C-B9FED5F7D9F1}" srcId="{6FAEE961-E4B7-4BB3-9711-968AABBA978D}" destId="{FC3ED96B-5993-4387-B3A1-21AC70313A84}" srcOrd="3" destOrd="0" parTransId="{2D7F58F1-41F8-4BD2-9DC5-8B4484647D51}" sibTransId="{12EFEC7D-462C-4AF8-BA20-18B67AFEFF50}"/>
    <dgm:cxn modelId="{D7056A10-36A1-4D2D-A35A-DEAC3627D3B5}" type="presOf" srcId="{FC3ED96B-5993-4387-B3A1-21AC70313A84}" destId="{E1337FA0-8C5B-40CC-96B1-BFA8470106A7}" srcOrd="0" destOrd="0" presId="urn:microsoft.com/office/officeart/2005/8/layout/pyramid2"/>
    <dgm:cxn modelId="{5B995B42-6740-4FAD-A343-95560338656A}" type="presOf" srcId="{EEB592F0-4C2E-4947-9E52-0B63002FCA6F}" destId="{3190B8D7-A665-4DD4-BAE6-8F113EE8E0FC}" srcOrd="0" destOrd="0" presId="urn:microsoft.com/office/officeart/2005/8/layout/pyramid2"/>
    <dgm:cxn modelId="{11A31C4A-2FA4-4397-AB7C-8A07B0D549FA}" type="presOf" srcId="{D61780A6-99D6-426F-AFBD-9C4C68F61086}" destId="{750819D5-1D51-4C4A-87C0-3C429A59B45E}" srcOrd="0" destOrd="0" presId="urn:microsoft.com/office/officeart/2005/8/layout/pyramid2"/>
    <dgm:cxn modelId="{24A0C983-DE3A-424A-873A-5B8CA4341AFF}" type="presOf" srcId="{936B3E73-2224-4216-9657-351801E44D23}" destId="{0EE1C487-6443-44C1-8848-8BE75AF297BE}" srcOrd="0" destOrd="0" presId="urn:microsoft.com/office/officeart/2005/8/layout/pyramid2"/>
    <dgm:cxn modelId="{CA06A797-6BFB-4D3C-A473-4C78BC9D2DDC}" srcId="{6FAEE961-E4B7-4BB3-9711-968AABBA978D}" destId="{F1580435-E5DB-4418-AD3A-379A8C76FB0A}" srcOrd="2" destOrd="0" parTransId="{E2E21C87-8472-48ED-92BE-10F85FC86DC2}" sibTransId="{8553E861-8267-46C2-BFB7-FB898F2A4A80}"/>
    <dgm:cxn modelId="{3578E4C6-EE99-4116-8E14-0A515A40B709}" srcId="{6FAEE961-E4B7-4BB3-9711-968AABBA978D}" destId="{936B3E73-2224-4216-9657-351801E44D23}" srcOrd="4" destOrd="0" parTransId="{05859AED-BF13-4555-91D6-226E1A389BD3}" sibTransId="{72B54690-9AF0-45EF-B312-B00F0EB81AF2}"/>
    <dgm:cxn modelId="{D9D75BE0-EEC6-414B-B5AA-52C3B80E6288}" srcId="{6FAEE961-E4B7-4BB3-9711-968AABBA978D}" destId="{EEB592F0-4C2E-4947-9E52-0B63002FCA6F}" srcOrd="0" destOrd="0" parTransId="{2B9AD6B2-640B-4F9B-A1CF-FB15EC9D7755}" sibTransId="{F4252870-9575-4460-B722-4224ADEFAB23}"/>
    <dgm:cxn modelId="{D1C807F0-BE12-4CC5-BA66-21159032874E}" srcId="{6FAEE961-E4B7-4BB3-9711-968AABBA978D}" destId="{D61780A6-99D6-426F-AFBD-9C4C68F61086}" srcOrd="1" destOrd="0" parTransId="{83022D6A-B406-49D0-B93E-ACB885F388EB}" sibTransId="{805BCD8A-39B5-4AB7-976F-DF82436CAB09}"/>
    <dgm:cxn modelId="{82060FFA-C5C0-4EDB-A33F-305AA20C1475}" type="presOf" srcId="{F1580435-E5DB-4418-AD3A-379A8C76FB0A}" destId="{7D8C5BF4-7E81-456C-AC72-5BB1CBBEB700}" srcOrd="0" destOrd="0" presId="urn:microsoft.com/office/officeart/2005/8/layout/pyramid2"/>
    <dgm:cxn modelId="{08D717A7-56DE-41A7-98A6-0D90148ADA3C}" type="presParOf" srcId="{AC591F5D-B17C-41B3-B92C-2AD603C4773F}" destId="{535ABA8C-542B-4DEF-8ECB-5663744C7242}" srcOrd="0" destOrd="0" presId="urn:microsoft.com/office/officeart/2005/8/layout/pyramid2"/>
    <dgm:cxn modelId="{C1F9723D-2944-40E0-8B6F-C000C8806B82}" type="presParOf" srcId="{AC591F5D-B17C-41B3-B92C-2AD603C4773F}" destId="{B45BFF28-FD5E-4DAB-B774-D7C0553AF9BD}" srcOrd="1" destOrd="0" presId="urn:microsoft.com/office/officeart/2005/8/layout/pyramid2"/>
    <dgm:cxn modelId="{D25407CC-179F-49D6-AB35-1CBE6453C767}" type="presParOf" srcId="{B45BFF28-FD5E-4DAB-B774-D7C0553AF9BD}" destId="{3190B8D7-A665-4DD4-BAE6-8F113EE8E0FC}" srcOrd="0" destOrd="0" presId="urn:microsoft.com/office/officeart/2005/8/layout/pyramid2"/>
    <dgm:cxn modelId="{89071751-A551-4BEF-86D7-518770D23031}" type="presParOf" srcId="{B45BFF28-FD5E-4DAB-B774-D7C0553AF9BD}" destId="{BA636BDC-2D6D-4C69-A257-3ADCC79DBBA8}" srcOrd="1" destOrd="0" presId="urn:microsoft.com/office/officeart/2005/8/layout/pyramid2"/>
    <dgm:cxn modelId="{1F02CB95-6F98-4728-9C57-A17B09CF0DA5}" type="presParOf" srcId="{B45BFF28-FD5E-4DAB-B774-D7C0553AF9BD}" destId="{750819D5-1D51-4C4A-87C0-3C429A59B45E}" srcOrd="2" destOrd="0" presId="urn:microsoft.com/office/officeart/2005/8/layout/pyramid2"/>
    <dgm:cxn modelId="{19325A40-7CDD-4E78-BE5F-5534251B399C}" type="presParOf" srcId="{B45BFF28-FD5E-4DAB-B774-D7C0553AF9BD}" destId="{E12BDC3E-6952-4223-9D3E-0E535EE52500}" srcOrd="3" destOrd="0" presId="urn:microsoft.com/office/officeart/2005/8/layout/pyramid2"/>
    <dgm:cxn modelId="{280D6F76-B75F-455F-A75E-1A948BC72360}" type="presParOf" srcId="{B45BFF28-FD5E-4DAB-B774-D7C0553AF9BD}" destId="{7D8C5BF4-7E81-456C-AC72-5BB1CBBEB700}" srcOrd="4" destOrd="0" presId="urn:microsoft.com/office/officeart/2005/8/layout/pyramid2"/>
    <dgm:cxn modelId="{EB2B8A3E-8E95-4C85-8A12-F477AF59567B}" type="presParOf" srcId="{B45BFF28-FD5E-4DAB-B774-D7C0553AF9BD}" destId="{2EF85EEC-A131-4305-AE78-E8744C207128}" srcOrd="5" destOrd="0" presId="urn:microsoft.com/office/officeart/2005/8/layout/pyramid2"/>
    <dgm:cxn modelId="{2EA2A7C6-B080-4346-93A6-EF369B0E5AEF}" type="presParOf" srcId="{B45BFF28-FD5E-4DAB-B774-D7C0553AF9BD}" destId="{E1337FA0-8C5B-40CC-96B1-BFA8470106A7}" srcOrd="6" destOrd="0" presId="urn:microsoft.com/office/officeart/2005/8/layout/pyramid2"/>
    <dgm:cxn modelId="{280BC107-FDB3-475E-90A9-993D5F4ECD82}" type="presParOf" srcId="{B45BFF28-FD5E-4DAB-B774-D7C0553AF9BD}" destId="{440ACA3D-D43D-4508-BA91-E8A765865C59}" srcOrd="7" destOrd="0" presId="urn:microsoft.com/office/officeart/2005/8/layout/pyramid2"/>
    <dgm:cxn modelId="{CBA6B684-E033-4DBC-81A5-23785962F2B4}" type="presParOf" srcId="{B45BFF28-FD5E-4DAB-B774-D7C0553AF9BD}" destId="{0EE1C487-6443-44C1-8848-8BE75AF297BE}" srcOrd="8" destOrd="0" presId="urn:microsoft.com/office/officeart/2005/8/layout/pyramid2"/>
    <dgm:cxn modelId="{D3CFD0B4-4D11-4C60-909C-040452B3D248}" type="presParOf" srcId="{B45BFF28-FD5E-4DAB-B774-D7C0553AF9BD}" destId="{849B4298-FF46-445A-98C3-675E5758A48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55A690-49E5-4804-8806-B0FBE8805434}" type="doc">
      <dgm:prSet loTypeId="urn:microsoft.com/office/officeart/2005/8/layout/hierarchy4" loCatId="list" qsTypeId="urn:microsoft.com/office/officeart/2005/8/quickstyle/simple4" qsCatId="simple" csTypeId="urn:microsoft.com/office/officeart/2005/8/colors/accent1_2" csCatId="accent1" phldr="1"/>
      <dgm:spPr/>
      <dgm:t>
        <a:bodyPr/>
        <a:lstStyle/>
        <a:p>
          <a:endParaRPr lang="zh-CN" altLang="en-US"/>
        </a:p>
      </dgm:t>
    </dgm:pt>
    <dgm:pt modelId="{9E96D60C-C71A-4F18-BFD9-89420F552280}">
      <dgm:prSet phldrT="[文本]" custT="1"/>
      <dgm:spPr/>
      <dgm:t>
        <a:bodyPr/>
        <a:lstStyle/>
        <a:p>
          <a:r>
            <a:rPr lang="en-US" altLang="zh-CN" sz="2400" kern="1200" dirty="0">
              <a:latin typeface="Tw Cen MT"/>
              <a:ea typeface="华文仿宋" panose="02010600040101010101" pitchFamily="2" charset="-122"/>
              <a:cs typeface="+mn-cs"/>
            </a:rPr>
            <a:t>Exponential</a:t>
          </a:r>
        </a:p>
        <a:p>
          <a:endParaRPr lang="en-US" altLang="zh-CN" sz="2000" kern="1200" dirty="0">
            <a:latin typeface="Tw Cen MT"/>
            <a:ea typeface="华文仿宋" panose="02010600040101010101" pitchFamily="2" charset="-122"/>
            <a:cs typeface="+mn-cs"/>
          </a:endParaRPr>
        </a:p>
        <a:p>
          <a:endParaRPr lang="en-US" altLang="zh-CN" sz="2000" kern="1200" dirty="0">
            <a:latin typeface="Tw Cen MT"/>
            <a:ea typeface="华文仿宋" panose="02010600040101010101" pitchFamily="2" charset="-122"/>
            <a:cs typeface="+mn-cs"/>
          </a:endParaRPr>
        </a:p>
        <a:p>
          <a:r>
            <a:rPr lang="en-US" altLang="zh-CN" sz="2000" kern="1200" dirty="0">
              <a:latin typeface="Tw Cen MT"/>
              <a:ea typeface="华文仿宋" panose="02010600040101010101" pitchFamily="2" charset="-122"/>
              <a:cs typeface="+mn-cs"/>
            </a:rPr>
            <a:t> </a:t>
          </a:r>
          <a:r>
            <a:rPr lang="en-US" altLang="zh-CN" sz="2400" kern="1200" dirty="0">
              <a:latin typeface="Tw Cen MT"/>
              <a:ea typeface="华文仿宋" panose="02010600040101010101" pitchFamily="2" charset="-122"/>
              <a:cs typeface="+mn-cs"/>
            </a:rPr>
            <a:t>polynomial</a:t>
          </a:r>
          <a:endParaRPr lang="zh-CN" altLang="en-US" sz="2400" dirty="0"/>
        </a:p>
      </dgm:t>
    </dgm:pt>
    <dgm:pt modelId="{B74744DA-D00C-46CC-8ECF-AAC7A338086D}" type="parTrans" cxnId="{8B9974B5-9A56-4DFC-976E-63D61ABA69C6}">
      <dgm:prSet/>
      <dgm:spPr/>
      <dgm:t>
        <a:bodyPr/>
        <a:lstStyle/>
        <a:p>
          <a:endParaRPr lang="zh-CN" altLang="en-US"/>
        </a:p>
      </dgm:t>
    </dgm:pt>
    <dgm:pt modelId="{4CC9F3A9-8818-4412-905A-592F0BECBEE9}" type="sibTrans" cxnId="{8B9974B5-9A56-4DFC-976E-63D61ABA69C6}">
      <dgm:prSet/>
      <dgm:spPr/>
      <dgm:t>
        <a:bodyPr/>
        <a:lstStyle/>
        <a:p>
          <a:endParaRPr lang="zh-CN" altLang="en-US"/>
        </a:p>
      </dgm:t>
    </dgm:pt>
    <dgm:pt modelId="{69AF06AB-B435-49C2-BB21-9277130E3969}">
      <dgm:prSet phldrT="[文本]" custT="1"/>
      <dgm:spPr/>
      <dgm:t>
        <a:bodyPr/>
        <a:lstStyle/>
        <a:p>
          <a:r>
            <a:rPr lang="en-US" altLang="zh-CN" sz="2400" dirty="0"/>
            <a:t>Non-existing correlations be eliminated</a:t>
          </a:r>
          <a:endParaRPr lang="zh-CN" altLang="en-US" sz="2400" dirty="0"/>
        </a:p>
      </dgm:t>
    </dgm:pt>
    <dgm:pt modelId="{F5EE266A-D04C-417E-ACCD-673030043D9B}" type="parTrans" cxnId="{432E2D25-9BC8-4DEB-93EB-4DBE3110A9B7}">
      <dgm:prSet/>
      <dgm:spPr/>
      <dgm:t>
        <a:bodyPr/>
        <a:lstStyle/>
        <a:p>
          <a:endParaRPr lang="zh-CN" altLang="en-US"/>
        </a:p>
      </dgm:t>
    </dgm:pt>
    <dgm:pt modelId="{3EC9350C-E944-4B9B-88EE-8D7F9093B044}" type="sibTrans" cxnId="{432E2D25-9BC8-4DEB-93EB-4DBE3110A9B7}">
      <dgm:prSet/>
      <dgm:spPr/>
      <dgm:t>
        <a:bodyPr/>
        <a:lstStyle/>
        <a:p>
          <a:endParaRPr lang="zh-CN" altLang="en-US"/>
        </a:p>
      </dgm:t>
    </dgm:pt>
    <dgm:pt modelId="{CFAB18EA-9919-419D-9A65-B4F45B77FE80}">
      <dgm:prSet phldrT="[文本]" custT="1"/>
      <dgm:spPr/>
      <dgm:t>
        <a:bodyPr/>
        <a:lstStyle/>
        <a:p>
          <a:r>
            <a:rPr lang="en-US" altLang="zh-CN" sz="2400" kern="1200" dirty="0">
              <a:latin typeface="Tw Cen MT"/>
              <a:ea typeface="华文仿宋" panose="02010600040101010101" pitchFamily="2" charset="-122"/>
              <a:cs typeface="+mn-cs"/>
            </a:rPr>
            <a:t>Sample points reused </a:t>
          </a:r>
          <a:endParaRPr lang="zh-CN" altLang="en-US" sz="2400" kern="1200" dirty="0">
            <a:latin typeface="Tw Cen MT"/>
            <a:ea typeface="华文仿宋" panose="02010600040101010101" pitchFamily="2" charset="-122"/>
            <a:cs typeface="+mn-cs"/>
          </a:endParaRPr>
        </a:p>
      </dgm:t>
    </dgm:pt>
    <dgm:pt modelId="{DB4C5CDD-9A2A-4062-8686-D7282376704B}" type="parTrans" cxnId="{729F6050-FBE6-4D56-A8E1-AE41FBF8CC38}">
      <dgm:prSet/>
      <dgm:spPr/>
      <dgm:t>
        <a:bodyPr/>
        <a:lstStyle/>
        <a:p>
          <a:endParaRPr lang="zh-CN" altLang="en-US"/>
        </a:p>
      </dgm:t>
    </dgm:pt>
    <dgm:pt modelId="{AC103E5A-0839-41CC-9B1A-C0F592E3D1F2}" type="sibTrans" cxnId="{729F6050-FBE6-4D56-A8E1-AE41FBF8CC38}">
      <dgm:prSet/>
      <dgm:spPr/>
      <dgm:t>
        <a:bodyPr/>
        <a:lstStyle/>
        <a:p>
          <a:endParaRPr lang="zh-CN" altLang="en-US"/>
        </a:p>
      </dgm:t>
    </dgm:pt>
    <dgm:pt modelId="{957D6FCD-5B56-4F9D-92B2-4E4E2BF86754}">
      <dgm:prSet phldrT="[文本]" custT="1"/>
      <dgm:spPr/>
      <dgm:t>
        <a:bodyPr/>
        <a:lstStyle/>
        <a:p>
          <a:r>
            <a:rPr lang="en-US" altLang="en-US" sz="2400" kern="1200" dirty="0">
              <a:latin typeface="Tw Cen MT"/>
              <a:ea typeface="华文仿宋" panose="02010600040101010101" pitchFamily="2" charset="-122"/>
              <a:cs typeface="+mn-cs"/>
            </a:rPr>
            <a:t>Degree of nonlinearity related</a:t>
          </a:r>
          <a:endParaRPr lang="zh-CN" altLang="en-US" sz="2400" kern="1200" dirty="0">
            <a:latin typeface="Tw Cen MT"/>
            <a:ea typeface="华文仿宋" panose="02010600040101010101" pitchFamily="2" charset="-122"/>
            <a:cs typeface="+mn-cs"/>
          </a:endParaRPr>
        </a:p>
      </dgm:t>
    </dgm:pt>
    <dgm:pt modelId="{89DDADA1-5934-4E30-A48F-EF16514692F1}" type="parTrans" cxnId="{4CDA5331-E5F1-475D-BE9D-03DFED01694C}">
      <dgm:prSet/>
      <dgm:spPr/>
      <dgm:t>
        <a:bodyPr/>
        <a:lstStyle/>
        <a:p>
          <a:endParaRPr lang="zh-CN" altLang="en-US"/>
        </a:p>
      </dgm:t>
    </dgm:pt>
    <dgm:pt modelId="{9C177AF4-EE92-4604-A873-EA3B9EFF5C01}" type="sibTrans" cxnId="{4CDA5331-E5F1-475D-BE9D-03DFED01694C}">
      <dgm:prSet/>
      <dgm:spPr/>
      <dgm:t>
        <a:bodyPr/>
        <a:lstStyle/>
        <a:p>
          <a:endParaRPr lang="zh-CN" altLang="en-US"/>
        </a:p>
      </dgm:t>
    </dgm:pt>
    <dgm:pt modelId="{FBBDF021-A5BE-4140-B514-F4104AC56AB5}" type="pres">
      <dgm:prSet presAssocID="{BD55A690-49E5-4804-8806-B0FBE8805434}" presName="Name0" presStyleCnt="0">
        <dgm:presLayoutVars>
          <dgm:chPref val="1"/>
          <dgm:dir/>
          <dgm:animOne val="branch"/>
          <dgm:animLvl val="lvl"/>
          <dgm:resizeHandles/>
        </dgm:presLayoutVars>
      </dgm:prSet>
      <dgm:spPr/>
    </dgm:pt>
    <dgm:pt modelId="{0A5658A7-8AD7-4AA9-B442-E9DDAF93358C}" type="pres">
      <dgm:prSet presAssocID="{9E96D60C-C71A-4F18-BFD9-89420F552280}" presName="vertOne" presStyleCnt="0"/>
      <dgm:spPr/>
    </dgm:pt>
    <dgm:pt modelId="{B5D36B98-4070-4DA0-8EE3-7C3B3EA6ABFB}" type="pres">
      <dgm:prSet presAssocID="{9E96D60C-C71A-4F18-BFD9-89420F552280}" presName="txOne" presStyleLbl="node0" presStyleIdx="0" presStyleCnt="4">
        <dgm:presLayoutVars>
          <dgm:chPref val="3"/>
        </dgm:presLayoutVars>
      </dgm:prSet>
      <dgm:spPr/>
    </dgm:pt>
    <dgm:pt modelId="{B3B77DAB-EB53-44FD-BBD3-699626FE3C48}" type="pres">
      <dgm:prSet presAssocID="{9E96D60C-C71A-4F18-BFD9-89420F552280}" presName="horzOne" presStyleCnt="0"/>
      <dgm:spPr/>
    </dgm:pt>
    <dgm:pt modelId="{82D8AF51-412B-4905-914E-CDBB571CE245}" type="pres">
      <dgm:prSet presAssocID="{4CC9F3A9-8818-4412-905A-592F0BECBEE9}" presName="sibSpaceOne" presStyleCnt="0"/>
      <dgm:spPr/>
    </dgm:pt>
    <dgm:pt modelId="{6BDA85C6-722A-45FF-8BD9-D595A4AB0F35}" type="pres">
      <dgm:prSet presAssocID="{69AF06AB-B435-49C2-BB21-9277130E3969}" presName="vertOne" presStyleCnt="0"/>
      <dgm:spPr/>
    </dgm:pt>
    <dgm:pt modelId="{61D087FB-251F-436F-8D76-2CB538BA3600}" type="pres">
      <dgm:prSet presAssocID="{69AF06AB-B435-49C2-BB21-9277130E3969}" presName="txOne" presStyleLbl="node0" presStyleIdx="1" presStyleCnt="4">
        <dgm:presLayoutVars>
          <dgm:chPref val="3"/>
        </dgm:presLayoutVars>
      </dgm:prSet>
      <dgm:spPr/>
    </dgm:pt>
    <dgm:pt modelId="{6C2D15A3-7861-4A88-868D-6A0310ED7C75}" type="pres">
      <dgm:prSet presAssocID="{69AF06AB-B435-49C2-BB21-9277130E3969}" presName="horzOne" presStyleCnt="0"/>
      <dgm:spPr/>
    </dgm:pt>
    <dgm:pt modelId="{9DA40EF9-B524-44A5-A68B-7333740B2F6F}" type="pres">
      <dgm:prSet presAssocID="{3EC9350C-E944-4B9B-88EE-8D7F9093B044}" presName="sibSpaceOne" presStyleCnt="0"/>
      <dgm:spPr/>
    </dgm:pt>
    <dgm:pt modelId="{F4858F93-9627-4359-972D-74935F686B48}" type="pres">
      <dgm:prSet presAssocID="{CFAB18EA-9919-419D-9A65-B4F45B77FE80}" presName="vertOne" presStyleCnt="0"/>
      <dgm:spPr/>
    </dgm:pt>
    <dgm:pt modelId="{9D7E939F-6461-44ED-94D7-F6BBF60992E4}" type="pres">
      <dgm:prSet presAssocID="{CFAB18EA-9919-419D-9A65-B4F45B77FE80}" presName="txOne" presStyleLbl="node0" presStyleIdx="2" presStyleCnt="4">
        <dgm:presLayoutVars>
          <dgm:chPref val="3"/>
        </dgm:presLayoutVars>
      </dgm:prSet>
      <dgm:spPr/>
    </dgm:pt>
    <dgm:pt modelId="{37548873-2AD1-4815-8CD5-8D8CEECD05A1}" type="pres">
      <dgm:prSet presAssocID="{CFAB18EA-9919-419D-9A65-B4F45B77FE80}" presName="horzOne" presStyleCnt="0"/>
      <dgm:spPr/>
    </dgm:pt>
    <dgm:pt modelId="{58D80610-75C8-47C1-93E7-13561365CC4D}" type="pres">
      <dgm:prSet presAssocID="{AC103E5A-0839-41CC-9B1A-C0F592E3D1F2}" presName="sibSpaceOne" presStyleCnt="0"/>
      <dgm:spPr/>
    </dgm:pt>
    <dgm:pt modelId="{184F76C3-C820-4385-953B-4AB1978959C7}" type="pres">
      <dgm:prSet presAssocID="{957D6FCD-5B56-4F9D-92B2-4E4E2BF86754}" presName="vertOne" presStyleCnt="0"/>
      <dgm:spPr/>
    </dgm:pt>
    <dgm:pt modelId="{F602DE3A-901E-4EDA-8713-9A644832AC12}" type="pres">
      <dgm:prSet presAssocID="{957D6FCD-5B56-4F9D-92B2-4E4E2BF86754}" presName="txOne" presStyleLbl="node0" presStyleIdx="3" presStyleCnt="4">
        <dgm:presLayoutVars>
          <dgm:chPref val="3"/>
        </dgm:presLayoutVars>
      </dgm:prSet>
      <dgm:spPr/>
    </dgm:pt>
    <dgm:pt modelId="{C812CEE8-1D52-4C38-902A-97434A55ADC0}" type="pres">
      <dgm:prSet presAssocID="{957D6FCD-5B56-4F9D-92B2-4E4E2BF86754}" presName="horzOne" presStyleCnt="0"/>
      <dgm:spPr/>
    </dgm:pt>
  </dgm:ptLst>
  <dgm:cxnLst>
    <dgm:cxn modelId="{432E2D25-9BC8-4DEB-93EB-4DBE3110A9B7}" srcId="{BD55A690-49E5-4804-8806-B0FBE8805434}" destId="{69AF06AB-B435-49C2-BB21-9277130E3969}" srcOrd="1" destOrd="0" parTransId="{F5EE266A-D04C-417E-ACCD-673030043D9B}" sibTransId="{3EC9350C-E944-4B9B-88EE-8D7F9093B044}"/>
    <dgm:cxn modelId="{4CDA5331-E5F1-475D-BE9D-03DFED01694C}" srcId="{BD55A690-49E5-4804-8806-B0FBE8805434}" destId="{957D6FCD-5B56-4F9D-92B2-4E4E2BF86754}" srcOrd="3" destOrd="0" parTransId="{89DDADA1-5934-4E30-A48F-EF16514692F1}" sibTransId="{9C177AF4-EE92-4604-A873-EA3B9EFF5C01}"/>
    <dgm:cxn modelId="{BB773935-2B48-47AF-AB8D-A3F70453B965}" type="presOf" srcId="{957D6FCD-5B56-4F9D-92B2-4E4E2BF86754}" destId="{F602DE3A-901E-4EDA-8713-9A644832AC12}" srcOrd="0" destOrd="0" presId="urn:microsoft.com/office/officeart/2005/8/layout/hierarchy4"/>
    <dgm:cxn modelId="{8F791C41-8D62-4CCF-B30D-9BA647FF75EB}" type="presOf" srcId="{CFAB18EA-9919-419D-9A65-B4F45B77FE80}" destId="{9D7E939F-6461-44ED-94D7-F6BBF60992E4}" srcOrd="0" destOrd="0" presId="urn:microsoft.com/office/officeart/2005/8/layout/hierarchy4"/>
    <dgm:cxn modelId="{8B059C4C-3ED0-4E78-A8E3-00F385442F77}" type="presOf" srcId="{9E96D60C-C71A-4F18-BFD9-89420F552280}" destId="{B5D36B98-4070-4DA0-8EE3-7C3B3EA6ABFB}" srcOrd="0" destOrd="0" presId="urn:microsoft.com/office/officeart/2005/8/layout/hierarchy4"/>
    <dgm:cxn modelId="{79C6D76E-97AF-4B53-8E99-56C5BC241F1D}" type="presOf" srcId="{BD55A690-49E5-4804-8806-B0FBE8805434}" destId="{FBBDF021-A5BE-4140-B514-F4104AC56AB5}" srcOrd="0" destOrd="0" presId="urn:microsoft.com/office/officeart/2005/8/layout/hierarchy4"/>
    <dgm:cxn modelId="{729F6050-FBE6-4D56-A8E1-AE41FBF8CC38}" srcId="{BD55A690-49E5-4804-8806-B0FBE8805434}" destId="{CFAB18EA-9919-419D-9A65-B4F45B77FE80}" srcOrd="2" destOrd="0" parTransId="{DB4C5CDD-9A2A-4062-8686-D7282376704B}" sibTransId="{AC103E5A-0839-41CC-9B1A-C0F592E3D1F2}"/>
    <dgm:cxn modelId="{86017E98-6C0B-489D-9237-A5C5F9D4E0C0}" type="presOf" srcId="{69AF06AB-B435-49C2-BB21-9277130E3969}" destId="{61D087FB-251F-436F-8D76-2CB538BA3600}" srcOrd="0" destOrd="0" presId="urn:microsoft.com/office/officeart/2005/8/layout/hierarchy4"/>
    <dgm:cxn modelId="{8B9974B5-9A56-4DFC-976E-63D61ABA69C6}" srcId="{BD55A690-49E5-4804-8806-B0FBE8805434}" destId="{9E96D60C-C71A-4F18-BFD9-89420F552280}" srcOrd="0" destOrd="0" parTransId="{B74744DA-D00C-46CC-8ECF-AAC7A338086D}" sibTransId="{4CC9F3A9-8818-4412-905A-592F0BECBEE9}"/>
    <dgm:cxn modelId="{924628BA-B916-49EC-BCDE-124ED248A309}" type="presParOf" srcId="{FBBDF021-A5BE-4140-B514-F4104AC56AB5}" destId="{0A5658A7-8AD7-4AA9-B442-E9DDAF93358C}" srcOrd="0" destOrd="0" presId="urn:microsoft.com/office/officeart/2005/8/layout/hierarchy4"/>
    <dgm:cxn modelId="{91DDFB78-456D-4EB7-8053-4AAA539F068B}" type="presParOf" srcId="{0A5658A7-8AD7-4AA9-B442-E9DDAF93358C}" destId="{B5D36B98-4070-4DA0-8EE3-7C3B3EA6ABFB}" srcOrd="0" destOrd="0" presId="urn:microsoft.com/office/officeart/2005/8/layout/hierarchy4"/>
    <dgm:cxn modelId="{A42450A7-CB3F-45A0-B7B8-19EA6CF79B62}" type="presParOf" srcId="{0A5658A7-8AD7-4AA9-B442-E9DDAF93358C}" destId="{B3B77DAB-EB53-44FD-BBD3-699626FE3C48}" srcOrd="1" destOrd="0" presId="urn:microsoft.com/office/officeart/2005/8/layout/hierarchy4"/>
    <dgm:cxn modelId="{4047405B-5F33-4E9B-B5EC-AEA77AA3B484}" type="presParOf" srcId="{FBBDF021-A5BE-4140-B514-F4104AC56AB5}" destId="{82D8AF51-412B-4905-914E-CDBB571CE245}" srcOrd="1" destOrd="0" presId="urn:microsoft.com/office/officeart/2005/8/layout/hierarchy4"/>
    <dgm:cxn modelId="{16358B96-D9F0-4827-9B30-EB66EDD80E66}" type="presParOf" srcId="{FBBDF021-A5BE-4140-B514-F4104AC56AB5}" destId="{6BDA85C6-722A-45FF-8BD9-D595A4AB0F35}" srcOrd="2" destOrd="0" presId="urn:microsoft.com/office/officeart/2005/8/layout/hierarchy4"/>
    <dgm:cxn modelId="{E8B4D273-AEBE-4558-87A9-7E5C7D3CEC34}" type="presParOf" srcId="{6BDA85C6-722A-45FF-8BD9-D595A4AB0F35}" destId="{61D087FB-251F-436F-8D76-2CB538BA3600}" srcOrd="0" destOrd="0" presId="urn:microsoft.com/office/officeart/2005/8/layout/hierarchy4"/>
    <dgm:cxn modelId="{4CDE4149-FC0E-4446-A181-D42D2B8A81BC}" type="presParOf" srcId="{6BDA85C6-722A-45FF-8BD9-D595A4AB0F35}" destId="{6C2D15A3-7861-4A88-868D-6A0310ED7C75}" srcOrd="1" destOrd="0" presId="urn:microsoft.com/office/officeart/2005/8/layout/hierarchy4"/>
    <dgm:cxn modelId="{45EF012D-A139-448E-8496-3299E728C406}" type="presParOf" srcId="{FBBDF021-A5BE-4140-B514-F4104AC56AB5}" destId="{9DA40EF9-B524-44A5-A68B-7333740B2F6F}" srcOrd="3" destOrd="0" presId="urn:microsoft.com/office/officeart/2005/8/layout/hierarchy4"/>
    <dgm:cxn modelId="{124EEA84-2D2B-4FD0-B699-262694E227FE}" type="presParOf" srcId="{FBBDF021-A5BE-4140-B514-F4104AC56AB5}" destId="{F4858F93-9627-4359-972D-74935F686B48}" srcOrd="4" destOrd="0" presId="urn:microsoft.com/office/officeart/2005/8/layout/hierarchy4"/>
    <dgm:cxn modelId="{42A39114-6037-467B-B2D7-2A0E269A7537}" type="presParOf" srcId="{F4858F93-9627-4359-972D-74935F686B48}" destId="{9D7E939F-6461-44ED-94D7-F6BBF60992E4}" srcOrd="0" destOrd="0" presId="urn:microsoft.com/office/officeart/2005/8/layout/hierarchy4"/>
    <dgm:cxn modelId="{0C874F61-CA60-4E20-87A5-717C71D661A2}" type="presParOf" srcId="{F4858F93-9627-4359-972D-74935F686B48}" destId="{37548873-2AD1-4815-8CD5-8D8CEECD05A1}" srcOrd="1" destOrd="0" presId="urn:microsoft.com/office/officeart/2005/8/layout/hierarchy4"/>
    <dgm:cxn modelId="{77B8E6C2-CE98-45B7-9A9E-DEEF80D5C510}" type="presParOf" srcId="{FBBDF021-A5BE-4140-B514-F4104AC56AB5}" destId="{58D80610-75C8-47C1-93E7-13561365CC4D}" srcOrd="5" destOrd="0" presId="urn:microsoft.com/office/officeart/2005/8/layout/hierarchy4"/>
    <dgm:cxn modelId="{2BF65EF4-B2ED-4F99-8C2D-A63BF520ED8E}" type="presParOf" srcId="{FBBDF021-A5BE-4140-B514-F4104AC56AB5}" destId="{184F76C3-C820-4385-953B-4AB1978959C7}" srcOrd="6" destOrd="0" presId="urn:microsoft.com/office/officeart/2005/8/layout/hierarchy4"/>
    <dgm:cxn modelId="{A27D9436-CA12-40C8-A7F8-DB7438D19F7B}" type="presParOf" srcId="{184F76C3-C820-4385-953B-4AB1978959C7}" destId="{F602DE3A-901E-4EDA-8713-9A644832AC12}" srcOrd="0" destOrd="0" presId="urn:microsoft.com/office/officeart/2005/8/layout/hierarchy4"/>
    <dgm:cxn modelId="{1456BEC8-2260-49DF-9B10-0F1A922B85FD}" type="presParOf" srcId="{184F76C3-C820-4385-953B-4AB1978959C7}" destId="{C812CEE8-1D52-4C38-902A-97434A55ADC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09E541-EB07-4E96-B294-11715497E43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CED8FB78-D6D4-4ACD-8506-E2B924FB0BA5}">
      <dgm:prSet phldrT="[文本]"/>
      <dgm:spPr/>
      <dgm:t>
        <a:bodyPr/>
        <a:lstStyle/>
        <a:p>
          <a:r>
            <a:rPr lang="en-US" altLang="zh-CN" dirty="0"/>
            <a:t>Efficiency: indicated by the number of expensive sample points. </a:t>
          </a:r>
          <a:endParaRPr lang="zh-CN" altLang="en-US" dirty="0"/>
        </a:p>
      </dgm:t>
    </dgm:pt>
    <dgm:pt modelId="{0DC5564A-B007-4853-82F6-C061EEB2B58A}" type="parTrans" cxnId="{99F4E647-BAF8-47E2-AAB7-F441C0E1F45C}">
      <dgm:prSet/>
      <dgm:spPr/>
      <dgm:t>
        <a:bodyPr/>
        <a:lstStyle/>
        <a:p>
          <a:endParaRPr lang="zh-CN" altLang="en-US"/>
        </a:p>
      </dgm:t>
    </dgm:pt>
    <dgm:pt modelId="{8A0B499C-410F-430C-8C89-18EBA561B1E0}" type="sibTrans" cxnId="{99F4E647-BAF8-47E2-AAB7-F441C0E1F45C}">
      <dgm:prSet/>
      <dgm:spPr/>
      <dgm:t>
        <a:bodyPr/>
        <a:lstStyle/>
        <a:p>
          <a:endParaRPr lang="zh-CN" altLang="en-US"/>
        </a:p>
      </dgm:t>
    </dgm:pt>
    <dgm:pt modelId="{650EC54E-12D5-44F6-83ED-654D38B19B1D}">
      <dgm:prSet phldrT="[文本]"/>
      <dgm:spPr/>
      <dgm:t>
        <a:bodyPr/>
        <a:lstStyle/>
        <a:p>
          <a:r>
            <a:rPr lang="en-US" altLang="zh-CN" dirty="0"/>
            <a:t>Accuracy: evaluated by three performance metrics. </a:t>
          </a:r>
          <a:endParaRPr lang="zh-CN" altLang="en-US" dirty="0"/>
        </a:p>
      </dgm:t>
    </dgm:pt>
    <dgm:pt modelId="{B76EFEB2-6A4B-47E8-94E5-B77DC9853726}" type="parTrans" cxnId="{53F93D49-A0CE-4B47-8098-3475A8643846}">
      <dgm:prSet/>
      <dgm:spPr/>
      <dgm:t>
        <a:bodyPr/>
        <a:lstStyle/>
        <a:p>
          <a:endParaRPr lang="zh-CN" altLang="en-US"/>
        </a:p>
      </dgm:t>
    </dgm:pt>
    <dgm:pt modelId="{E1A75BF3-2B54-4901-BC13-3071A5435D30}" type="sibTrans" cxnId="{53F93D49-A0CE-4B47-8098-3475A8643846}">
      <dgm:prSet/>
      <dgm:spPr/>
      <dgm:t>
        <a:bodyPr/>
        <a:lstStyle/>
        <a:p>
          <a:endParaRPr lang="zh-CN" altLang="en-US"/>
        </a:p>
      </dgm:t>
    </dgm:pt>
    <dgm:pt modelId="{C86C34F9-FBBD-44E8-9C38-3B6DEFE7DF0A}" type="pres">
      <dgm:prSet presAssocID="{CD09E541-EB07-4E96-B294-11715497E43F}" presName="compositeShape" presStyleCnt="0">
        <dgm:presLayoutVars>
          <dgm:chMax val="2"/>
          <dgm:dir/>
          <dgm:resizeHandles val="exact"/>
        </dgm:presLayoutVars>
      </dgm:prSet>
      <dgm:spPr/>
    </dgm:pt>
    <dgm:pt modelId="{0B56F798-A508-4E76-AA6A-8A60A22EF698}" type="pres">
      <dgm:prSet presAssocID="{CD09E541-EB07-4E96-B294-11715497E43F}" presName="divider" presStyleLbl="fgShp" presStyleIdx="0" presStyleCnt="1"/>
      <dgm:spPr/>
    </dgm:pt>
    <dgm:pt modelId="{D8E27754-0BD1-4983-8075-2CD0A68FFCBA}" type="pres">
      <dgm:prSet presAssocID="{CED8FB78-D6D4-4ACD-8506-E2B924FB0BA5}" presName="downArrow" presStyleLbl="node1" presStyleIdx="0" presStyleCnt="2"/>
      <dgm:spPr/>
    </dgm:pt>
    <dgm:pt modelId="{BD5BC392-5EF2-4F18-86EA-227EB1F42E6B}" type="pres">
      <dgm:prSet presAssocID="{CED8FB78-D6D4-4ACD-8506-E2B924FB0BA5}" presName="downArrowText" presStyleLbl="revTx" presStyleIdx="0" presStyleCnt="2" custScaleX="183061">
        <dgm:presLayoutVars>
          <dgm:bulletEnabled val="1"/>
        </dgm:presLayoutVars>
      </dgm:prSet>
      <dgm:spPr/>
    </dgm:pt>
    <dgm:pt modelId="{994168E9-888D-47C8-81C1-632F1FF89E83}" type="pres">
      <dgm:prSet presAssocID="{650EC54E-12D5-44F6-83ED-654D38B19B1D}" presName="upArrow" presStyleLbl="node1" presStyleIdx="1" presStyleCnt="2"/>
      <dgm:spPr/>
    </dgm:pt>
    <dgm:pt modelId="{957F5FA9-C389-488B-8C90-7C9307640AE9}" type="pres">
      <dgm:prSet presAssocID="{650EC54E-12D5-44F6-83ED-654D38B19B1D}" presName="upArrowText" presStyleLbl="revTx" presStyleIdx="1" presStyleCnt="2" custScaleX="155611">
        <dgm:presLayoutVars>
          <dgm:bulletEnabled val="1"/>
        </dgm:presLayoutVars>
      </dgm:prSet>
      <dgm:spPr/>
    </dgm:pt>
  </dgm:ptLst>
  <dgm:cxnLst>
    <dgm:cxn modelId="{E0561D20-048C-4D99-A77E-C982CEC1B358}" type="presOf" srcId="{CD09E541-EB07-4E96-B294-11715497E43F}" destId="{C86C34F9-FBBD-44E8-9C38-3B6DEFE7DF0A}" srcOrd="0" destOrd="0" presId="urn:microsoft.com/office/officeart/2005/8/layout/arrow3"/>
    <dgm:cxn modelId="{99F4E647-BAF8-47E2-AAB7-F441C0E1F45C}" srcId="{CD09E541-EB07-4E96-B294-11715497E43F}" destId="{CED8FB78-D6D4-4ACD-8506-E2B924FB0BA5}" srcOrd="0" destOrd="0" parTransId="{0DC5564A-B007-4853-82F6-C061EEB2B58A}" sibTransId="{8A0B499C-410F-430C-8C89-18EBA561B1E0}"/>
    <dgm:cxn modelId="{53F93D49-A0CE-4B47-8098-3475A8643846}" srcId="{CD09E541-EB07-4E96-B294-11715497E43F}" destId="{650EC54E-12D5-44F6-83ED-654D38B19B1D}" srcOrd="1" destOrd="0" parTransId="{B76EFEB2-6A4B-47E8-94E5-B77DC9853726}" sibTransId="{E1A75BF3-2B54-4901-BC13-3071A5435D30}"/>
    <dgm:cxn modelId="{DD377C86-B6AA-442E-B39A-A7FA1E8D3038}" type="presOf" srcId="{650EC54E-12D5-44F6-83ED-654D38B19B1D}" destId="{957F5FA9-C389-488B-8C90-7C9307640AE9}" srcOrd="0" destOrd="0" presId="urn:microsoft.com/office/officeart/2005/8/layout/arrow3"/>
    <dgm:cxn modelId="{26C526DD-274F-4983-A424-9586576A3157}" type="presOf" srcId="{CED8FB78-D6D4-4ACD-8506-E2B924FB0BA5}" destId="{BD5BC392-5EF2-4F18-86EA-227EB1F42E6B}" srcOrd="0" destOrd="0" presId="urn:microsoft.com/office/officeart/2005/8/layout/arrow3"/>
    <dgm:cxn modelId="{13F93109-B4E1-4304-BF0A-178C87B88BA6}" type="presParOf" srcId="{C86C34F9-FBBD-44E8-9C38-3B6DEFE7DF0A}" destId="{0B56F798-A508-4E76-AA6A-8A60A22EF698}" srcOrd="0" destOrd="0" presId="urn:microsoft.com/office/officeart/2005/8/layout/arrow3"/>
    <dgm:cxn modelId="{67606929-2209-4D8D-A786-BB54DC83C0C3}" type="presParOf" srcId="{C86C34F9-FBBD-44E8-9C38-3B6DEFE7DF0A}" destId="{D8E27754-0BD1-4983-8075-2CD0A68FFCBA}" srcOrd="1" destOrd="0" presId="urn:microsoft.com/office/officeart/2005/8/layout/arrow3"/>
    <dgm:cxn modelId="{18967BE1-67F7-4347-A5CF-9E5E7B314086}" type="presParOf" srcId="{C86C34F9-FBBD-44E8-9C38-3B6DEFE7DF0A}" destId="{BD5BC392-5EF2-4F18-86EA-227EB1F42E6B}" srcOrd="2" destOrd="0" presId="urn:microsoft.com/office/officeart/2005/8/layout/arrow3"/>
    <dgm:cxn modelId="{252688C3-2F78-4663-9DD1-33998DA7834B}" type="presParOf" srcId="{C86C34F9-FBBD-44E8-9C38-3B6DEFE7DF0A}" destId="{994168E9-888D-47C8-81C1-632F1FF89E83}" srcOrd="3" destOrd="0" presId="urn:microsoft.com/office/officeart/2005/8/layout/arrow3"/>
    <dgm:cxn modelId="{BA60E3BE-13E6-405F-9303-904F17ECEF95}" type="presParOf" srcId="{C86C34F9-FBBD-44E8-9C38-3B6DEFE7DF0A}" destId="{957F5FA9-C389-488B-8C90-7C9307640AE9}"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9DE903-0E94-47C8-B786-678086C76F43}" type="doc">
      <dgm:prSet loTypeId="urn:microsoft.com/office/officeart/2005/8/layout/vList5" loCatId="list" qsTypeId="urn:microsoft.com/office/officeart/2005/8/quickstyle/simple1" qsCatId="simple" csTypeId="urn:microsoft.com/office/officeart/2005/8/colors/accent1_2" csCatId="accent1" phldr="1"/>
      <dgm:spPr/>
    </dgm:pt>
    <dgm:pt modelId="{126622AC-1616-4723-BA20-3CBE6B8F56FD}">
      <dgm:prSet phldrT="[文本]"/>
      <dgm:spPr/>
      <dgm:t>
        <a:bodyPr/>
        <a:lstStyle/>
        <a:p>
          <a:r>
            <a:rPr lang="en-US" altLang="zh-CN" dirty="0"/>
            <a:t>R square</a:t>
          </a:r>
          <a:endParaRPr lang="zh-CN" altLang="en-US" dirty="0"/>
        </a:p>
      </dgm:t>
    </dgm:pt>
    <dgm:pt modelId="{F1865C77-3163-43A3-9784-8E6683781106}" type="parTrans" cxnId="{CE7ADFEE-6C92-40F5-9612-796A5328A953}">
      <dgm:prSet/>
      <dgm:spPr/>
      <dgm:t>
        <a:bodyPr/>
        <a:lstStyle/>
        <a:p>
          <a:endParaRPr lang="zh-CN" altLang="en-US"/>
        </a:p>
      </dgm:t>
    </dgm:pt>
    <dgm:pt modelId="{2454A71A-2AB7-4256-87E4-B08B52C5448D}" type="sibTrans" cxnId="{CE7ADFEE-6C92-40F5-9612-796A5328A953}">
      <dgm:prSet/>
      <dgm:spPr/>
      <dgm:t>
        <a:bodyPr/>
        <a:lstStyle/>
        <a:p>
          <a:endParaRPr lang="zh-CN" altLang="en-US"/>
        </a:p>
      </dgm:t>
    </dgm:pt>
    <dgm:pt modelId="{DDDF4941-C035-45B4-B1D9-C7044B72DE2B}">
      <dgm:prSet phldrT="[文本]"/>
      <dgm:spPr/>
      <dgm:t>
        <a:bodyPr/>
        <a:lstStyle/>
        <a:p>
          <a:r>
            <a:rPr lang="en-US" altLang="zh-CN" dirty="0"/>
            <a:t>RAAE</a:t>
          </a:r>
          <a:endParaRPr lang="zh-CN" altLang="en-US" dirty="0"/>
        </a:p>
      </dgm:t>
    </dgm:pt>
    <dgm:pt modelId="{9924D428-239E-4719-8BE7-709567CEF0E5}" type="parTrans" cxnId="{72B3E382-6E01-47B6-802F-1686044B414B}">
      <dgm:prSet/>
      <dgm:spPr/>
      <dgm:t>
        <a:bodyPr/>
        <a:lstStyle/>
        <a:p>
          <a:endParaRPr lang="zh-CN" altLang="en-US"/>
        </a:p>
      </dgm:t>
    </dgm:pt>
    <dgm:pt modelId="{5DB1531A-ACAC-4C85-A2C0-5C76C712C672}" type="sibTrans" cxnId="{72B3E382-6E01-47B6-802F-1686044B414B}">
      <dgm:prSet/>
      <dgm:spPr/>
      <dgm:t>
        <a:bodyPr/>
        <a:lstStyle/>
        <a:p>
          <a:endParaRPr lang="zh-CN" altLang="en-US"/>
        </a:p>
      </dgm:t>
    </dgm:pt>
    <dgm:pt modelId="{888E7278-5E5F-40AE-8311-F328A5980E3C}">
      <dgm:prSet phldrT="[文本]"/>
      <dgm:spPr/>
      <dgm:t>
        <a:bodyPr/>
        <a:lstStyle/>
        <a:p>
          <a:r>
            <a:rPr lang="en-US" altLang="zh-CN" dirty="0"/>
            <a:t>RAME</a:t>
          </a:r>
          <a:endParaRPr lang="zh-CN" altLang="en-US" dirty="0"/>
        </a:p>
      </dgm:t>
    </dgm:pt>
    <dgm:pt modelId="{694FEE52-DA5C-4654-A947-600DC0957404}" type="parTrans" cxnId="{022D7577-4F1A-4D3A-BA49-B12251B82811}">
      <dgm:prSet/>
      <dgm:spPr/>
      <dgm:t>
        <a:bodyPr/>
        <a:lstStyle/>
        <a:p>
          <a:endParaRPr lang="zh-CN" altLang="en-US"/>
        </a:p>
      </dgm:t>
    </dgm:pt>
    <dgm:pt modelId="{052C4B9D-8663-432D-84FC-DA6AACAA01E8}" type="sibTrans" cxnId="{022D7577-4F1A-4D3A-BA49-B12251B82811}">
      <dgm:prSet/>
      <dgm:spPr/>
      <dgm:t>
        <a:bodyPr/>
        <a:lstStyle/>
        <a:p>
          <a:endParaRPr lang="zh-CN" altLang="en-US"/>
        </a:p>
      </dgm:t>
    </dgm:pt>
    <mc:AlternateContent xmlns:mc="http://schemas.openxmlformats.org/markup-compatibility/2006" xmlns:a14="http://schemas.microsoft.com/office/drawing/2010/main">
      <mc:Choice Requires="a14">
        <dgm:pt modelId="{77CCF8A2-29F4-481B-8FF8-DB97F18F2207}">
          <dgm:prSet phldrT="[文本]" custT="1"/>
          <dgm:spPr/>
          <dgm:t>
            <a:bodyPr/>
            <a:lstStyle/>
            <a:p>
              <a14:m>
                <m:oMath xmlns:m="http://schemas.openxmlformats.org/officeDocument/2006/math">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f>
                    <m:f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fPr>
                    <m:num>
                      <m:nary>
                        <m:naryPr>
                          <m:chr m:val="∑"/>
                          <m:limLoc m:val="subSup"/>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naryPr>
                        <m:sub>
                          <m:r>
                            <m:rPr>
                              <m:brk m:alnAt="25"/>
                            </m:r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sub>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𝑚</m:t>
                          </m:r>
                        </m:sup>
                        <m:e>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d>
                                <m:d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dPr>
                                <m:e>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e>
                              </m:d>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acc>
                                <m:accPr>
                                  <m:chr m:val="̂"/>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acc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e>
                              </m:acc>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e>
                      </m:nary>
                    </m:num>
                    <m:den>
                      <m:nary>
                        <m:naryPr>
                          <m:chr m:val="∑"/>
                          <m:limLoc m:val="subSup"/>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naryPr>
                        <m:sub>
                          <m:r>
                            <m:rPr>
                              <m:brk m:alnAt="25"/>
                            </m:r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sub>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𝑚</m:t>
                          </m:r>
                        </m:sup>
                        <m:e>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d>
                                <m:d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dPr>
                                <m:e>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e>
                              </m:d>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acc>
                                <m:accPr>
                                  <m:chr m:val="̅"/>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acc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e>
                              </m:acc>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 (</m:t>
                              </m:r>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e>
                      </m:nary>
                    </m:den>
                  </m:f>
                </m:oMath>
              </a14:m>
              <a:r>
                <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  </a:t>
              </a:r>
              <a14:m>
                <m:oMath xmlns:m="http://schemas.openxmlformats.org/officeDocument/2006/math">
                  <m:r>
                    <a:rPr lang="zh-CN" altLang="en-US"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r>
                    <a:rPr lang="zh-CN" altLang="en-US"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oMath>
              </a14:m>
              <a:endPar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endParaRPr>
            </a:p>
          </dgm:t>
        </dgm:pt>
      </mc:Choice>
      <mc:Fallback xmlns="">
        <dgm:pt modelId="{77CCF8A2-29F4-481B-8FF8-DB97F18F2207}">
          <dgm:prSet phldrT="[文本]" custT="1"/>
          <dgm:spPr/>
          <dgm:t>
            <a:bodyPr/>
            <a:lstStyle/>
            <a:p>
              <a:pPr/>
              <a:r>
                <a:rPr lang="en-US" altLang="zh-CN" sz="2000" i="0" kern="120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𝑅^2=1−(∑2_(𝑖=1)^𝑚▒〖[𝑓(𝑥_𝑖 )−𝑓 ̂(𝑥_𝑖)]〗^2 )/(∑2_(𝑖=1)^𝑚▒〖[𝑓(𝑥_𝑖 )−𝑓 ̅  (𝑥_𝑖)]〗^2 )</a:t>
              </a:r>
              <a:r>
                <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  </a:t>
              </a:r>
              <a:r>
                <a:rPr lang="zh-CN" altLang="en-US"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r>
                <a:rPr lang="en-US" altLang="zh-CN"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𝑅</a:t>
              </a:r>
              <a:r>
                <a:rPr lang="zh-CN" altLang="en-US"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r>
                <a:rPr lang="en-US" altLang="zh-CN"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1</a:t>
              </a:r>
              <a:endPar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endParaRPr>
            </a:p>
          </dgm:t>
        </dgm:pt>
      </mc:Fallback>
    </mc:AlternateContent>
    <dgm:pt modelId="{8DA8A2FB-5D0A-49E0-B5F4-9BEE8315AB39}" type="parTrans" cxnId="{9379032E-69E1-4B09-A597-3CC2EF177C92}">
      <dgm:prSet/>
      <dgm:spPr/>
      <dgm:t>
        <a:bodyPr/>
        <a:lstStyle/>
        <a:p>
          <a:endParaRPr lang="zh-CN" altLang="en-US"/>
        </a:p>
      </dgm:t>
    </dgm:pt>
    <dgm:pt modelId="{7257AA16-0F57-43CB-AAF5-B68B1DBEE7C1}" type="sibTrans" cxnId="{9379032E-69E1-4B09-A597-3CC2EF177C92}">
      <dgm:prSet/>
      <dgm:spPr/>
      <dgm:t>
        <a:bodyPr/>
        <a:lstStyle/>
        <a:p>
          <a:endParaRPr lang="zh-CN" altLang="en-US"/>
        </a:p>
      </dgm:t>
    </dgm:pt>
    <mc:AlternateContent xmlns:mc="http://schemas.openxmlformats.org/markup-compatibility/2006" xmlns:a14="http://schemas.microsoft.com/office/drawing/2010/main">
      <mc:Choice Requires="a14">
        <dgm:pt modelId="{F02083B6-65E8-4218-8632-9C907957610C}">
          <dgm:prSet phldrT="[文本]" custT="1"/>
          <dgm:spPr/>
          <dgm:t>
            <a:bodyPr/>
            <a:lstStyle/>
            <a:p>
              <a14:m>
                <m:oMath xmlns:m="http://schemas.openxmlformats.org/officeDocument/2006/math">
                  <m:r>
                    <a:rPr lang="en-US" altLang="zh-CN" sz="2000" i="1" smtClean="0">
                      <a:latin typeface="Cambria Math" panose="02040503050406030204" pitchFamily="18" charset="0"/>
                    </a:rPr>
                    <m:t>𝑅</m:t>
                  </m:r>
                  <m:r>
                    <a:rPr lang="en-US" altLang="zh-CN" sz="2000" b="0" i="1" smtClean="0">
                      <a:latin typeface="Cambria Math" panose="02040503050406030204" pitchFamily="18" charset="0"/>
                    </a:rPr>
                    <m:t>𝐴𝐴𝐸</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𝑓</m:t>
                              </m:r>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num>
                    <m:den>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𝑆𝑇𝐷</m:t>
                      </m:r>
                    </m:den>
                  </m:f>
                </m:oMath>
              </a14:m>
              <a:r>
                <a:rPr lang="zh-CN" altLang="en-US" sz="3600" dirty="0"/>
                <a:t>；</a:t>
              </a:r>
              <a14:m>
                <m:oMath xmlns:m="http://schemas.openxmlformats.org/officeDocument/2006/math">
                  <m:r>
                    <a:rPr lang="en-US" altLang="zh-CN" sz="3600" i="1"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r>
                    <a:rPr lang="zh-CN" altLang="en-US" sz="3600" i="1"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b="0" i="1"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0</m:t>
                  </m:r>
                </m:oMath>
              </a14:m>
              <a:endParaRPr lang="zh-CN" altLang="en-US" sz="3600" dirty="0"/>
            </a:p>
          </dgm:t>
        </dgm:pt>
      </mc:Choice>
      <mc:Fallback xmlns="">
        <dgm:pt modelId="{F02083B6-65E8-4218-8632-9C907957610C}">
          <dgm:prSet phldrT="[文本]" custT="1"/>
          <dgm:spPr/>
          <dgm:t>
            <a:bodyPr/>
            <a:lstStyle/>
            <a:p>
              <a:pPr/>
              <a:r>
                <a:rPr lang="en-US" altLang="zh-CN" sz="2000" i="0">
                  <a:latin typeface="Cambria Math" panose="02040503050406030204" pitchFamily="18" charset="0"/>
                </a:rPr>
                <a:t>𝑅</a:t>
              </a:r>
              <a:r>
                <a:rPr lang="en-US" altLang="zh-CN" sz="2000" b="0" i="0">
                  <a:latin typeface="Cambria Math" panose="02040503050406030204" pitchFamily="18" charset="0"/>
                </a:rPr>
                <a:t>𝐴𝐴𝐸=(∑2_(𝑖=1)^𝑚▒〖|𝑓(𝑥_𝑖 )−𝑓 ̂(𝑥_𝑖)|〗)/(𝑚∗𝑆𝑇𝐷)</a:t>
              </a:r>
              <a:r>
                <a:rPr lang="zh-CN" altLang="en-US" sz="3600" dirty="0"/>
                <a:t>；</a:t>
              </a:r>
              <a:r>
                <a:rPr lang="en-US" altLang="zh-CN" sz="3600" i="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𝑅</a:t>
              </a:r>
              <a:r>
                <a:rPr lang="zh-CN" altLang="en-US" sz="3600" i="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r>
                <a:rPr lang="en-US" altLang="zh-CN" sz="3600" b="0" i="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0</a:t>
              </a:r>
              <a:endParaRPr lang="zh-CN" altLang="en-US" sz="3600" dirty="0"/>
            </a:p>
          </dgm:t>
        </dgm:pt>
      </mc:Fallback>
    </mc:AlternateContent>
    <dgm:pt modelId="{7D5903F6-BF56-48BE-B278-88B1FCCAE6AF}" type="parTrans" cxnId="{5CE95D5A-EA95-41C5-ADAC-2546421BC564}">
      <dgm:prSet/>
      <dgm:spPr/>
      <dgm:t>
        <a:bodyPr/>
        <a:lstStyle/>
        <a:p>
          <a:endParaRPr lang="zh-CN" altLang="en-US"/>
        </a:p>
      </dgm:t>
    </dgm:pt>
    <dgm:pt modelId="{0E92050C-05F3-46FB-9687-4812E7F09C32}" type="sibTrans" cxnId="{5CE95D5A-EA95-41C5-ADAC-2546421BC564}">
      <dgm:prSet/>
      <dgm:spPr/>
      <dgm:t>
        <a:bodyPr/>
        <a:lstStyle/>
        <a:p>
          <a:endParaRPr lang="zh-CN" altLang="en-US"/>
        </a:p>
      </dgm:t>
    </dgm:pt>
    <mc:AlternateContent xmlns:mc="http://schemas.openxmlformats.org/markup-compatibility/2006" xmlns:a14="http://schemas.microsoft.com/office/drawing/2010/main">
      <mc:Choice Requires="a14">
        <dgm:pt modelId="{2188D9C1-39CB-4191-8416-6028430034EF}">
          <dgm:prSet phldrT="[文本]" custT="1"/>
          <dgm:spPr/>
          <dgm:t>
            <a:bodyPr/>
            <a:lstStyle/>
            <a:p>
              <a:pPr/>
              <a14:m>
                <m:oMathPara xmlns:m="http://schemas.openxmlformats.org/officeDocument/2006/math">
                  <m:oMathParaPr>
                    <m:jc m:val="centerGroup"/>
                  </m:oMathParaPr>
                  <m:oMath xmlns:m="http://schemas.openxmlformats.org/officeDocument/2006/math">
                    <m:r>
                      <a:rPr lang="en-US" altLang="zh-CN" sz="2400" b="0" i="1" kern="1200" smtClean="0">
                        <a:latin typeface="Cambria Math" panose="02040503050406030204" pitchFamily="18" charset="0"/>
                      </a:rPr>
                      <m:t>𝑅𝐴𝑀𝐸</m:t>
                    </m:r>
                    <m:r>
                      <a:rPr lang="en-US" altLang="zh-CN" sz="2400" b="0" i="1" kern="1200" smtClean="0">
                        <a:latin typeface="Cambria Math" panose="02040503050406030204" pitchFamily="18" charset="0"/>
                      </a:rPr>
                      <m:t>= </m:t>
                    </m:r>
                    <m:f>
                      <m:fPr>
                        <m:ctrlPr>
                          <a:rPr lang="en-US" altLang="zh-CN" sz="2400" b="0" i="1" kern="1200" smtClean="0">
                            <a:latin typeface="Cambria Math" panose="02040503050406030204" pitchFamily="18" charset="0"/>
                          </a:rPr>
                        </m:ctrlPr>
                      </m:fPr>
                      <m:num>
                        <m:r>
                          <a:rPr lang="en-US" altLang="zh-CN" sz="2400" b="0" i="1" kern="1200" smtClean="0">
                            <a:latin typeface="Cambria Math" panose="02040503050406030204" pitchFamily="18" charset="0"/>
                          </a:rPr>
                          <m:t>𝑀𝐴𝑋</m:t>
                        </m:r>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𝑖</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𝑖</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2</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2</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𝑚</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𝑚</m:t>
                            </m:r>
                          </m:sub>
                        </m:sSub>
                        <m:r>
                          <a:rPr lang="en-US" altLang="zh-CN" sz="2400" b="0" i="1" kern="1200" smtClean="0">
                            <a:latin typeface="Cambria Math" panose="02040503050406030204" pitchFamily="18" charset="0"/>
                          </a:rPr>
                          <m:t>)|)</m:t>
                        </m:r>
                      </m:num>
                      <m:den>
                        <m:r>
                          <a:rPr lang="en-US" altLang="zh-CN" sz="2400" b="0" i="1" kern="1200" smtClean="0">
                            <a:latin typeface="Cambria Math" panose="02040503050406030204" pitchFamily="18" charset="0"/>
                          </a:rPr>
                          <m:t>𝑆𝑇𝐷</m:t>
                        </m:r>
                      </m:den>
                    </m:f>
                  </m:oMath>
                </m:oMathPara>
              </a14:m>
              <a:endParaRPr lang="zh-CN" altLang="en-US" sz="1100" kern="1200" dirty="0"/>
            </a:p>
          </dgm:t>
        </dgm:pt>
      </mc:Choice>
      <mc:Fallback xmlns="">
        <dgm:pt modelId="{2188D9C1-39CB-4191-8416-6028430034EF}">
          <dgm:prSet phldrT="[文本]" custT="1"/>
          <dgm:spPr/>
          <dgm:t>
            <a:bodyPr/>
            <a:lstStyle/>
            <a:p>
              <a:pPr/>
              <a:r>
                <a:rPr lang="en-US" altLang="zh-CN" sz="2400" b="0" i="0" kern="1200">
                  <a:latin typeface="Cambria Math" panose="02040503050406030204" pitchFamily="18" charset="0"/>
                </a:rPr>
                <a:t>𝑅𝐴𝑀𝐸=  (𝑀𝐴𝑋(|𝑓(𝑥_𝑖 ),𝑓 ̂(𝑥_𝑖)|,|𝑓(𝑥_2 ),𝑓 ̂(𝑥_2)|,…,|𝑓(𝑥_𝑚 ),𝑓 ̂(𝑥_𝑚)|))/𝑆𝑇𝐷</a:t>
              </a:r>
              <a:endParaRPr lang="zh-CN" altLang="en-US" sz="1100" kern="1200" dirty="0"/>
            </a:p>
          </dgm:t>
        </dgm:pt>
      </mc:Fallback>
    </mc:AlternateContent>
    <dgm:pt modelId="{E5F95693-87B4-4C0F-B421-1A9E95271AE2}" type="parTrans" cxnId="{649A1CA8-9273-4F41-873D-4AB5514C6175}">
      <dgm:prSet/>
      <dgm:spPr/>
      <dgm:t>
        <a:bodyPr/>
        <a:lstStyle/>
        <a:p>
          <a:endParaRPr lang="zh-CN" altLang="en-US"/>
        </a:p>
      </dgm:t>
    </dgm:pt>
    <dgm:pt modelId="{742158B0-A791-4467-9725-FBC37F4DCC9A}" type="sibTrans" cxnId="{649A1CA8-9273-4F41-873D-4AB5514C6175}">
      <dgm:prSet/>
      <dgm:spPr/>
      <dgm:t>
        <a:bodyPr/>
        <a:lstStyle/>
        <a:p>
          <a:endParaRPr lang="zh-CN" altLang="en-US"/>
        </a:p>
      </dgm:t>
    </dgm:pt>
    <dgm:pt modelId="{3DB95904-5F3D-444B-831E-F0BEEB60A97B}">
      <dgm:prSet phldrT="[文本]" custT="1"/>
      <dgm:spPr/>
      <dgm:t>
        <a:bodyPr/>
        <a:lstStyle/>
        <a:p>
          <a:r>
            <a:rPr lang="en-US" altLang="zh-CN"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 small RAME is better</a:t>
          </a:r>
          <a:endParaRPr lang="zh-CN" altLang="en-US"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endParaRPr>
        </a:p>
      </dgm:t>
    </dgm:pt>
    <dgm:pt modelId="{7C01D7E6-7E6E-4001-9E44-B0CB8ABC29A9}" type="parTrans" cxnId="{F762715B-D5F2-4A3C-BD8A-EE26EF3F03B8}">
      <dgm:prSet/>
      <dgm:spPr/>
      <dgm:t>
        <a:bodyPr/>
        <a:lstStyle/>
        <a:p>
          <a:endParaRPr lang="zh-CN" altLang="en-US"/>
        </a:p>
      </dgm:t>
    </dgm:pt>
    <dgm:pt modelId="{D34675D6-6D84-4108-A898-AA7066CE549A}" type="sibTrans" cxnId="{F762715B-D5F2-4A3C-BD8A-EE26EF3F03B8}">
      <dgm:prSet/>
      <dgm:spPr/>
      <dgm:t>
        <a:bodyPr/>
        <a:lstStyle/>
        <a:p>
          <a:endParaRPr lang="zh-CN" altLang="en-US"/>
        </a:p>
      </dgm:t>
    </dgm:pt>
    <dgm:pt modelId="{1A7D91DF-9BCB-4908-AE46-94B0CE02EDAA}">
      <dgm:prSet phldrT="[文本]" custT="1"/>
      <dgm:spPr/>
      <dgm:t>
        <a:bodyPr/>
        <a:lstStyle/>
        <a:p>
          <a:r>
            <a:rPr lang="en-US"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more accurate models with fewer sample points</a:t>
          </a:r>
          <a:r>
            <a:rPr lang="zh-CN"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p>
      </dgm:t>
    </dgm:pt>
    <dgm:pt modelId="{3A735E4F-912B-44D5-A8BD-E8ADEC3E9678}" type="parTrans" cxnId="{2BD6613D-6D2C-42ED-B0A9-EC2941E9788E}">
      <dgm:prSet/>
      <dgm:spPr/>
      <dgm:t>
        <a:bodyPr/>
        <a:lstStyle/>
        <a:p>
          <a:endParaRPr lang="zh-CN" altLang="en-US"/>
        </a:p>
      </dgm:t>
    </dgm:pt>
    <dgm:pt modelId="{1FBC191B-E51F-4920-8035-8BC6C45AD992}" type="sibTrans" cxnId="{2BD6613D-6D2C-42ED-B0A9-EC2941E9788E}">
      <dgm:prSet/>
      <dgm:spPr/>
      <dgm:t>
        <a:bodyPr/>
        <a:lstStyle/>
        <a:p>
          <a:endParaRPr lang="zh-CN" altLang="en-US"/>
        </a:p>
      </dgm:t>
    </dgm:pt>
    <dgm:pt modelId="{CB9728C7-7438-48BD-90C4-01B07E72F3B7}" type="pres">
      <dgm:prSet presAssocID="{6F9DE903-0E94-47C8-B786-678086C76F43}" presName="Name0" presStyleCnt="0">
        <dgm:presLayoutVars>
          <dgm:dir/>
          <dgm:animLvl val="lvl"/>
          <dgm:resizeHandles val="exact"/>
        </dgm:presLayoutVars>
      </dgm:prSet>
      <dgm:spPr/>
    </dgm:pt>
    <dgm:pt modelId="{3DF6D21B-6609-4D70-A5AC-9605F77887BF}" type="pres">
      <dgm:prSet presAssocID="{126622AC-1616-4723-BA20-3CBE6B8F56FD}" presName="linNode" presStyleCnt="0"/>
      <dgm:spPr/>
    </dgm:pt>
    <dgm:pt modelId="{4976FE7E-B168-41D3-8F7D-9FDF311C8717}" type="pres">
      <dgm:prSet presAssocID="{126622AC-1616-4723-BA20-3CBE6B8F56FD}" presName="parentText" presStyleLbl="node1" presStyleIdx="0" presStyleCnt="4">
        <dgm:presLayoutVars>
          <dgm:chMax val="1"/>
          <dgm:bulletEnabled val="1"/>
        </dgm:presLayoutVars>
      </dgm:prSet>
      <dgm:spPr/>
    </dgm:pt>
    <dgm:pt modelId="{FA3BEB13-E736-42E1-91E8-00AE59EB69F1}" type="pres">
      <dgm:prSet presAssocID="{126622AC-1616-4723-BA20-3CBE6B8F56FD}" presName="descendantText" presStyleLbl="alignAccFollowNode1" presStyleIdx="0" presStyleCnt="3">
        <dgm:presLayoutVars>
          <dgm:bulletEnabled val="1"/>
        </dgm:presLayoutVars>
      </dgm:prSet>
      <dgm:spPr/>
    </dgm:pt>
    <dgm:pt modelId="{E1A12A00-E35F-48C4-A37C-83C2AFA66BA1}" type="pres">
      <dgm:prSet presAssocID="{2454A71A-2AB7-4256-87E4-B08B52C5448D}" presName="sp" presStyleCnt="0"/>
      <dgm:spPr/>
    </dgm:pt>
    <dgm:pt modelId="{710CE9BB-9098-4AF5-B652-DF1B617DEE5E}" type="pres">
      <dgm:prSet presAssocID="{DDDF4941-C035-45B4-B1D9-C7044B72DE2B}" presName="linNode" presStyleCnt="0"/>
      <dgm:spPr/>
    </dgm:pt>
    <dgm:pt modelId="{9F3B0B0C-2935-45B4-9506-A510E4E79B69}" type="pres">
      <dgm:prSet presAssocID="{DDDF4941-C035-45B4-B1D9-C7044B72DE2B}" presName="parentText" presStyleLbl="node1" presStyleIdx="1" presStyleCnt="4">
        <dgm:presLayoutVars>
          <dgm:chMax val="1"/>
          <dgm:bulletEnabled val="1"/>
        </dgm:presLayoutVars>
      </dgm:prSet>
      <dgm:spPr/>
    </dgm:pt>
    <dgm:pt modelId="{242FF08E-70B0-4282-AFAA-DE654C85DEE5}" type="pres">
      <dgm:prSet presAssocID="{DDDF4941-C035-45B4-B1D9-C7044B72DE2B}" presName="descendantText" presStyleLbl="alignAccFollowNode1" presStyleIdx="1" presStyleCnt="3">
        <dgm:presLayoutVars>
          <dgm:bulletEnabled val="1"/>
        </dgm:presLayoutVars>
      </dgm:prSet>
      <dgm:spPr/>
    </dgm:pt>
    <dgm:pt modelId="{C6F1E45C-8C33-46DC-AC0F-7B4410921B50}" type="pres">
      <dgm:prSet presAssocID="{5DB1531A-ACAC-4C85-A2C0-5C76C712C672}" presName="sp" presStyleCnt="0"/>
      <dgm:spPr/>
    </dgm:pt>
    <dgm:pt modelId="{CF3F7A06-A3C8-4404-9B24-91B56611D9EB}" type="pres">
      <dgm:prSet presAssocID="{888E7278-5E5F-40AE-8311-F328A5980E3C}" presName="linNode" presStyleCnt="0"/>
      <dgm:spPr/>
    </dgm:pt>
    <dgm:pt modelId="{5C86811D-C912-4726-A248-E4A1DB915BC0}" type="pres">
      <dgm:prSet presAssocID="{888E7278-5E5F-40AE-8311-F328A5980E3C}" presName="parentText" presStyleLbl="node1" presStyleIdx="2" presStyleCnt="4" custScaleY="293173">
        <dgm:presLayoutVars>
          <dgm:chMax val="1"/>
          <dgm:bulletEnabled val="1"/>
        </dgm:presLayoutVars>
      </dgm:prSet>
      <dgm:spPr/>
    </dgm:pt>
    <dgm:pt modelId="{E347C9C1-F5A5-49EE-BB9A-600EA725226B}" type="pres">
      <dgm:prSet presAssocID="{888E7278-5E5F-40AE-8311-F328A5980E3C}" presName="descendantText" presStyleLbl="alignAccFollowNode1" presStyleIdx="2" presStyleCnt="3" custScaleY="293173">
        <dgm:presLayoutVars>
          <dgm:bulletEnabled val="1"/>
        </dgm:presLayoutVars>
      </dgm:prSet>
      <dgm:spPr/>
    </dgm:pt>
    <dgm:pt modelId="{70D20524-ECC0-4916-B4F4-ADF16011FCED}" type="pres">
      <dgm:prSet presAssocID="{052C4B9D-8663-432D-84FC-DA6AACAA01E8}" presName="sp" presStyleCnt="0"/>
      <dgm:spPr/>
    </dgm:pt>
    <dgm:pt modelId="{D5AA50A1-1C07-4D9D-ADBB-87CE8734773E}" type="pres">
      <dgm:prSet presAssocID="{1A7D91DF-9BCB-4908-AE46-94B0CE02EDAA}" presName="linNode" presStyleCnt="0"/>
      <dgm:spPr/>
    </dgm:pt>
    <dgm:pt modelId="{1B482F4D-4C7F-4C18-9A73-25BFE382D42C}" type="pres">
      <dgm:prSet presAssocID="{1A7D91DF-9BCB-4908-AE46-94B0CE02EDAA}" presName="parentText" presStyleLbl="node1" presStyleIdx="3" presStyleCnt="4" custScaleX="277778">
        <dgm:presLayoutVars>
          <dgm:chMax val="1"/>
          <dgm:bulletEnabled val="1"/>
        </dgm:presLayoutVars>
      </dgm:prSet>
      <dgm:spPr/>
    </dgm:pt>
  </dgm:ptLst>
  <dgm:cxnLst>
    <dgm:cxn modelId="{1167660D-85E3-4DF0-82D1-81F78DBCAF7A}" type="presOf" srcId="{DDDF4941-C035-45B4-B1D9-C7044B72DE2B}" destId="{9F3B0B0C-2935-45B4-9506-A510E4E79B69}" srcOrd="0" destOrd="0" presId="urn:microsoft.com/office/officeart/2005/8/layout/vList5"/>
    <dgm:cxn modelId="{1773821D-3B71-4253-8158-C6DFA2E915CD}" type="presOf" srcId="{6F9DE903-0E94-47C8-B786-678086C76F43}" destId="{CB9728C7-7438-48BD-90C4-01B07E72F3B7}" srcOrd="0" destOrd="0" presId="urn:microsoft.com/office/officeart/2005/8/layout/vList5"/>
    <dgm:cxn modelId="{9379032E-69E1-4B09-A597-3CC2EF177C92}" srcId="{126622AC-1616-4723-BA20-3CBE6B8F56FD}" destId="{77CCF8A2-29F4-481B-8FF8-DB97F18F2207}" srcOrd="0" destOrd="0" parTransId="{8DA8A2FB-5D0A-49E0-B5F4-9BEE8315AB39}" sibTransId="{7257AA16-0F57-43CB-AAF5-B68B1DBEE7C1}"/>
    <dgm:cxn modelId="{4F980037-A664-47FB-9DB5-704D47B3AEAE}" type="presOf" srcId="{2188D9C1-39CB-4191-8416-6028430034EF}" destId="{E347C9C1-F5A5-49EE-BB9A-600EA725226B}" srcOrd="0" destOrd="0" presId="urn:microsoft.com/office/officeart/2005/8/layout/vList5"/>
    <dgm:cxn modelId="{2BD6613D-6D2C-42ED-B0A9-EC2941E9788E}" srcId="{6F9DE903-0E94-47C8-B786-678086C76F43}" destId="{1A7D91DF-9BCB-4908-AE46-94B0CE02EDAA}" srcOrd="3" destOrd="0" parTransId="{3A735E4F-912B-44D5-A8BD-E8ADEC3E9678}" sibTransId="{1FBC191B-E51F-4920-8035-8BC6C45AD992}"/>
    <dgm:cxn modelId="{46183740-099B-492E-AE39-67D71F39AA37}" type="presOf" srcId="{888E7278-5E5F-40AE-8311-F328A5980E3C}" destId="{5C86811D-C912-4726-A248-E4A1DB915BC0}" srcOrd="0" destOrd="0" presId="urn:microsoft.com/office/officeart/2005/8/layout/vList5"/>
    <dgm:cxn modelId="{F762715B-D5F2-4A3C-BD8A-EE26EF3F03B8}" srcId="{888E7278-5E5F-40AE-8311-F328A5980E3C}" destId="{3DB95904-5F3D-444B-831E-F0BEEB60A97B}" srcOrd="1" destOrd="0" parTransId="{7C01D7E6-7E6E-4001-9E44-B0CB8ABC29A9}" sibTransId="{D34675D6-6D84-4108-A898-AA7066CE549A}"/>
    <dgm:cxn modelId="{38045470-CEB5-4E9F-9A90-3DDB85403D8C}" type="presOf" srcId="{1A7D91DF-9BCB-4908-AE46-94B0CE02EDAA}" destId="{1B482F4D-4C7F-4C18-9A73-25BFE382D42C}" srcOrd="0" destOrd="0" presId="urn:microsoft.com/office/officeart/2005/8/layout/vList5"/>
    <dgm:cxn modelId="{022D7577-4F1A-4D3A-BA49-B12251B82811}" srcId="{6F9DE903-0E94-47C8-B786-678086C76F43}" destId="{888E7278-5E5F-40AE-8311-F328A5980E3C}" srcOrd="2" destOrd="0" parTransId="{694FEE52-DA5C-4654-A947-600DC0957404}" sibTransId="{052C4B9D-8663-432D-84FC-DA6AACAA01E8}"/>
    <dgm:cxn modelId="{5CE95D5A-EA95-41C5-ADAC-2546421BC564}" srcId="{DDDF4941-C035-45B4-B1D9-C7044B72DE2B}" destId="{F02083B6-65E8-4218-8632-9C907957610C}" srcOrd="0" destOrd="0" parTransId="{7D5903F6-BF56-48BE-B278-88B1FCCAE6AF}" sibTransId="{0E92050C-05F3-46FB-9687-4812E7F09C32}"/>
    <dgm:cxn modelId="{72B3E382-6E01-47B6-802F-1686044B414B}" srcId="{6F9DE903-0E94-47C8-B786-678086C76F43}" destId="{DDDF4941-C035-45B4-B1D9-C7044B72DE2B}" srcOrd="1" destOrd="0" parTransId="{9924D428-239E-4719-8BE7-709567CEF0E5}" sibTransId="{5DB1531A-ACAC-4C85-A2C0-5C76C712C672}"/>
    <dgm:cxn modelId="{D52D4D8E-BABA-4504-A5B7-6FFEDEE45981}" type="presOf" srcId="{3DB95904-5F3D-444B-831E-F0BEEB60A97B}" destId="{E347C9C1-F5A5-49EE-BB9A-600EA725226B}" srcOrd="0" destOrd="1" presId="urn:microsoft.com/office/officeart/2005/8/layout/vList5"/>
    <dgm:cxn modelId="{649A1CA8-9273-4F41-873D-4AB5514C6175}" srcId="{888E7278-5E5F-40AE-8311-F328A5980E3C}" destId="{2188D9C1-39CB-4191-8416-6028430034EF}" srcOrd="0" destOrd="0" parTransId="{E5F95693-87B4-4C0F-B421-1A9E95271AE2}" sibTransId="{742158B0-A791-4467-9725-FBC37F4DCC9A}"/>
    <dgm:cxn modelId="{E385B5BA-B4B8-4B9D-9E43-519A60F22D24}" type="presOf" srcId="{126622AC-1616-4723-BA20-3CBE6B8F56FD}" destId="{4976FE7E-B168-41D3-8F7D-9FDF311C8717}" srcOrd="0" destOrd="0" presId="urn:microsoft.com/office/officeart/2005/8/layout/vList5"/>
    <dgm:cxn modelId="{5A6DA8C7-1339-496E-BF45-C1B53C359A86}" type="presOf" srcId="{77CCF8A2-29F4-481B-8FF8-DB97F18F2207}" destId="{FA3BEB13-E736-42E1-91E8-00AE59EB69F1}" srcOrd="0" destOrd="0" presId="urn:microsoft.com/office/officeart/2005/8/layout/vList5"/>
    <dgm:cxn modelId="{CE7ADFEE-6C92-40F5-9612-796A5328A953}" srcId="{6F9DE903-0E94-47C8-B786-678086C76F43}" destId="{126622AC-1616-4723-BA20-3CBE6B8F56FD}" srcOrd="0" destOrd="0" parTransId="{F1865C77-3163-43A3-9784-8E6683781106}" sibTransId="{2454A71A-2AB7-4256-87E4-B08B52C5448D}"/>
    <dgm:cxn modelId="{F937A2F8-EDC1-4860-A944-863AA2A7DE4D}" type="presOf" srcId="{F02083B6-65E8-4218-8632-9C907957610C}" destId="{242FF08E-70B0-4282-AFAA-DE654C85DEE5}" srcOrd="0" destOrd="0" presId="urn:microsoft.com/office/officeart/2005/8/layout/vList5"/>
    <dgm:cxn modelId="{5E9E0A1A-129A-4EAC-8C8F-EBA18C3F31B9}" type="presParOf" srcId="{CB9728C7-7438-48BD-90C4-01B07E72F3B7}" destId="{3DF6D21B-6609-4D70-A5AC-9605F77887BF}" srcOrd="0" destOrd="0" presId="urn:microsoft.com/office/officeart/2005/8/layout/vList5"/>
    <dgm:cxn modelId="{A77DE4C4-AB6F-4AEA-9C47-94D3B5977356}" type="presParOf" srcId="{3DF6D21B-6609-4D70-A5AC-9605F77887BF}" destId="{4976FE7E-B168-41D3-8F7D-9FDF311C8717}" srcOrd="0" destOrd="0" presId="urn:microsoft.com/office/officeart/2005/8/layout/vList5"/>
    <dgm:cxn modelId="{1927574B-74BC-44C0-BA11-346D1DF8D730}" type="presParOf" srcId="{3DF6D21B-6609-4D70-A5AC-9605F77887BF}" destId="{FA3BEB13-E736-42E1-91E8-00AE59EB69F1}" srcOrd="1" destOrd="0" presId="urn:microsoft.com/office/officeart/2005/8/layout/vList5"/>
    <dgm:cxn modelId="{DBC54424-4975-4294-8861-F669C0CD946D}" type="presParOf" srcId="{CB9728C7-7438-48BD-90C4-01B07E72F3B7}" destId="{E1A12A00-E35F-48C4-A37C-83C2AFA66BA1}" srcOrd="1" destOrd="0" presId="urn:microsoft.com/office/officeart/2005/8/layout/vList5"/>
    <dgm:cxn modelId="{144DB96D-C096-4B67-9A01-682B4C4F49AF}" type="presParOf" srcId="{CB9728C7-7438-48BD-90C4-01B07E72F3B7}" destId="{710CE9BB-9098-4AF5-B652-DF1B617DEE5E}" srcOrd="2" destOrd="0" presId="urn:microsoft.com/office/officeart/2005/8/layout/vList5"/>
    <dgm:cxn modelId="{92DAD52C-951D-4F56-89DA-FD153342A4F9}" type="presParOf" srcId="{710CE9BB-9098-4AF5-B652-DF1B617DEE5E}" destId="{9F3B0B0C-2935-45B4-9506-A510E4E79B69}" srcOrd="0" destOrd="0" presId="urn:microsoft.com/office/officeart/2005/8/layout/vList5"/>
    <dgm:cxn modelId="{48576F20-DB7F-4425-A32D-E8AB7E35FE61}" type="presParOf" srcId="{710CE9BB-9098-4AF5-B652-DF1B617DEE5E}" destId="{242FF08E-70B0-4282-AFAA-DE654C85DEE5}" srcOrd="1" destOrd="0" presId="urn:microsoft.com/office/officeart/2005/8/layout/vList5"/>
    <dgm:cxn modelId="{39161F08-171B-4513-8A3C-0DAF9ED2DB2D}" type="presParOf" srcId="{CB9728C7-7438-48BD-90C4-01B07E72F3B7}" destId="{C6F1E45C-8C33-46DC-AC0F-7B4410921B50}" srcOrd="3" destOrd="0" presId="urn:microsoft.com/office/officeart/2005/8/layout/vList5"/>
    <dgm:cxn modelId="{B640B389-94A6-4005-952A-5A7D52CFB6B8}" type="presParOf" srcId="{CB9728C7-7438-48BD-90C4-01B07E72F3B7}" destId="{CF3F7A06-A3C8-4404-9B24-91B56611D9EB}" srcOrd="4" destOrd="0" presId="urn:microsoft.com/office/officeart/2005/8/layout/vList5"/>
    <dgm:cxn modelId="{532B1C44-6B72-4C9F-8418-F9E08348D107}" type="presParOf" srcId="{CF3F7A06-A3C8-4404-9B24-91B56611D9EB}" destId="{5C86811D-C912-4726-A248-E4A1DB915BC0}" srcOrd="0" destOrd="0" presId="urn:microsoft.com/office/officeart/2005/8/layout/vList5"/>
    <dgm:cxn modelId="{37BEEDEB-0944-43AC-AEBB-27F8894BA136}" type="presParOf" srcId="{CF3F7A06-A3C8-4404-9B24-91B56611D9EB}" destId="{E347C9C1-F5A5-49EE-BB9A-600EA725226B}" srcOrd="1" destOrd="0" presId="urn:microsoft.com/office/officeart/2005/8/layout/vList5"/>
    <dgm:cxn modelId="{392B24BF-9582-42A0-9BFB-FAAD8FBE8FB3}" type="presParOf" srcId="{CB9728C7-7438-48BD-90C4-01B07E72F3B7}" destId="{70D20524-ECC0-4916-B4F4-ADF16011FCED}" srcOrd="5" destOrd="0" presId="urn:microsoft.com/office/officeart/2005/8/layout/vList5"/>
    <dgm:cxn modelId="{15B4FDF9-44C0-4952-B00B-C8FACABA89EF}" type="presParOf" srcId="{CB9728C7-7438-48BD-90C4-01B07E72F3B7}" destId="{D5AA50A1-1C07-4D9D-ADBB-87CE8734773E}" srcOrd="6" destOrd="0" presId="urn:microsoft.com/office/officeart/2005/8/layout/vList5"/>
    <dgm:cxn modelId="{3A8E73A6-B906-4B21-87B4-BE0039F19051}" type="presParOf" srcId="{D5AA50A1-1C07-4D9D-ADBB-87CE8734773E}" destId="{1B482F4D-4C7F-4C18-9A73-25BFE382D42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ABA8C-542B-4DEF-8ECB-5663744C7242}">
      <dsp:nvSpPr>
        <dsp:cNvPr id="0" name=""/>
        <dsp:cNvSpPr/>
      </dsp:nvSpPr>
      <dsp:spPr>
        <a:xfrm rot="10800000">
          <a:off x="1628173" y="0"/>
          <a:ext cx="4928592" cy="4928592"/>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0B8D7-A665-4DD4-BAE6-8F113EE8E0FC}">
      <dsp:nvSpPr>
        <dsp:cNvPr id="0" name=""/>
        <dsp:cNvSpPr/>
      </dsp:nvSpPr>
      <dsp:spPr>
        <a:xfrm>
          <a:off x="4199965" y="570705"/>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0" i="0" kern="1200">
              <a:latin typeface="Cambria Math" panose="02040503050406030204" pitchFamily="18" charset="0"/>
              <a:ea typeface="宋体" pitchFamily="2" charset="-122"/>
            </a:rPr>
            <a:t>Rewrite the </a:t>
          </a:r>
          <a:r>
            <a:rPr lang="en-US" altLang="zh-CN" sz="1800" b="0" i="0" kern="1200" dirty="0">
              <a:latin typeface="Cambria Math" panose="02040503050406030204" pitchFamily="18" charset="0"/>
              <a:ea typeface="宋体" pitchFamily="2" charset="-122"/>
            </a:rPr>
            <a:t>architecture of PMO code</a:t>
          </a:r>
          <a:endParaRPr lang="zh-CN" altLang="en-US" sz="1400" i="0" kern="1200" dirty="0"/>
        </a:p>
      </dsp:txBody>
      <dsp:txXfrm>
        <a:off x="4236180" y="606920"/>
        <a:ext cx="6172510" cy="669446"/>
      </dsp:txXfrm>
    </dsp:sp>
    <dsp:sp modelId="{750819D5-1D51-4C4A-87C0-3C429A59B45E}">
      <dsp:nvSpPr>
        <dsp:cNvPr id="0" name=""/>
        <dsp:cNvSpPr/>
      </dsp:nvSpPr>
      <dsp:spPr>
        <a:xfrm>
          <a:off x="4199965" y="1358667"/>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latin typeface="Cambria Math" panose="02040503050406030204" pitchFamily="18" charset="0"/>
              <a:ea typeface="宋体" pitchFamily="2" charset="-122"/>
            </a:rPr>
            <a:t>Getting a rational solution of a 3-d function in the PMO paper</a:t>
          </a:r>
          <a:endParaRPr lang="zh-CN" altLang="en-US" sz="1400" i="0" kern="1200" dirty="0"/>
        </a:p>
      </dsp:txBody>
      <dsp:txXfrm>
        <a:off x="4236180" y="1394882"/>
        <a:ext cx="6172510" cy="669446"/>
      </dsp:txXfrm>
    </dsp:sp>
    <dsp:sp modelId="{7D8C5BF4-7E81-456C-AC72-5BB1CBBEB700}">
      <dsp:nvSpPr>
        <dsp:cNvPr id="0" name=""/>
        <dsp:cNvSpPr/>
      </dsp:nvSpPr>
      <dsp:spPr>
        <a:xfrm>
          <a:off x="4199965" y="2146628"/>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0" i="0" kern="1200" dirty="0">
              <a:latin typeface="Cambria Math" panose="02040503050406030204" pitchFamily="18" charset="0"/>
              <a:ea typeface="宋体" pitchFamily="2" charset="-122"/>
            </a:rPr>
            <a:t>Finishing the sensitivity analysis in Kriging-PMO</a:t>
          </a:r>
          <a:endParaRPr lang="zh-CN" altLang="en-US" sz="1400" i="0" kern="1200" dirty="0"/>
        </a:p>
      </dsp:txBody>
      <dsp:txXfrm>
        <a:off x="4236180" y="2182843"/>
        <a:ext cx="6172510" cy="669446"/>
      </dsp:txXfrm>
    </dsp:sp>
    <dsp:sp modelId="{E1337FA0-8C5B-40CC-96B1-BFA8470106A7}">
      <dsp:nvSpPr>
        <dsp:cNvPr id="0" name=""/>
        <dsp:cNvSpPr/>
      </dsp:nvSpPr>
      <dsp:spPr>
        <a:xfrm>
          <a:off x="4199965" y="2934590"/>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0" i="0" kern="1200" dirty="0">
              <a:latin typeface="Cambria Math" panose="02040503050406030204" pitchFamily="18" charset="0"/>
              <a:ea typeface="宋体" pitchFamily="2" charset="-122"/>
            </a:rPr>
            <a:t>Substituting RBF with Kriging in HDMR</a:t>
          </a:r>
          <a:endParaRPr lang="zh-CN" altLang="en-US" sz="1400" i="0" kern="1200" dirty="0"/>
        </a:p>
      </dsp:txBody>
      <dsp:txXfrm>
        <a:off x="4236180" y="2970805"/>
        <a:ext cx="6172510" cy="669446"/>
      </dsp:txXfrm>
    </dsp:sp>
    <dsp:sp modelId="{0EE1C487-6443-44C1-8848-8BE75AF297BE}">
      <dsp:nvSpPr>
        <dsp:cNvPr id="0" name=""/>
        <dsp:cNvSpPr/>
      </dsp:nvSpPr>
      <dsp:spPr>
        <a:xfrm>
          <a:off x="4199965" y="3722551"/>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0" i="0" kern="1200" dirty="0">
              <a:latin typeface="Cambria Math" panose="02040503050406030204" pitchFamily="18" charset="0"/>
              <a:ea typeface="宋体" pitchFamily="2" charset="-122"/>
            </a:rPr>
            <a:t>Using MSE (mean square error) to lead to find next sample points when updating the Kriging function</a:t>
          </a:r>
          <a:endParaRPr lang="zh-CN" altLang="en-US" sz="1800" i="0" kern="1200" dirty="0"/>
        </a:p>
      </dsp:txBody>
      <dsp:txXfrm>
        <a:off x="4236180" y="3758766"/>
        <a:ext cx="6172510" cy="6694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56355-5926-4526-ACA8-96EC943E3E2B}">
      <dsp:nvSpPr>
        <dsp:cNvPr id="0" name=""/>
        <dsp:cNvSpPr/>
      </dsp:nvSpPr>
      <dsp:spPr>
        <a:xfrm>
          <a:off x="417671" y="1211"/>
          <a:ext cx="7893130" cy="72860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altLang="zh-CN" sz="4500" kern="1200" dirty="0"/>
            <a:t>Reveal </a:t>
          </a:r>
          <a:endParaRPr lang="zh-CN" altLang="en-US" sz="4500" kern="1200" dirty="0"/>
        </a:p>
      </dsp:txBody>
      <dsp:txXfrm>
        <a:off x="439011" y="22551"/>
        <a:ext cx="7850450" cy="685922"/>
      </dsp:txXfrm>
    </dsp:sp>
    <dsp:sp modelId="{2F24CD28-69CC-4A8D-9A6C-91BA90DD87F9}">
      <dsp:nvSpPr>
        <dsp:cNvPr id="0" name=""/>
        <dsp:cNvSpPr/>
      </dsp:nvSpPr>
      <dsp:spPr>
        <a:xfrm>
          <a:off x="417671" y="860963"/>
          <a:ext cx="728602"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BD0A3-AB4A-41C1-A4D6-0E06EE43650F}">
      <dsp:nvSpPr>
        <dsp:cNvPr id="0" name=""/>
        <dsp:cNvSpPr/>
      </dsp:nvSpPr>
      <dsp:spPr>
        <a:xfrm>
          <a:off x="1189990" y="860963"/>
          <a:ext cx="7120811"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altLang="zh-CN" sz="2200" kern="1200" dirty="0"/>
            <a:t>Contribution of each design variables</a:t>
          </a:r>
          <a:endParaRPr lang="zh-CN" altLang="en-US" sz="2200" kern="1200" dirty="0"/>
        </a:p>
      </dsp:txBody>
      <dsp:txXfrm>
        <a:off x="1225564" y="896537"/>
        <a:ext cx="7049663" cy="657454"/>
      </dsp:txXfrm>
    </dsp:sp>
    <dsp:sp modelId="{EBB08E5D-8BB0-4741-8390-4F124F402C93}">
      <dsp:nvSpPr>
        <dsp:cNvPr id="0" name=""/>
        <dsp:cNvSpPr/>
      </dsp:nvSpPr>
      <dsp:spPr>
        <a:xfrm>
          <a:off x="417671" y="1676998"/>
          <a:ext cx="728602"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9CE86-34F9-4F4A-B63B-E67381BA80E0}">
      <dsp:nvSpPr>
        <dsp:cNvPr id="0" name=""/>
        <dsp:cNvSpPr/>
      </dsp:nvSpPr>
      <dsp:spPr>
        <a:xfrm>
          <a:off x="1189990" y="1676998"/>
          <a:ext cx="7120811"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altLang="zh-CN" sz="2200" kern="1200" dirty="0"/>
            <a:t>Inherent linearity/nonlinearity with respect to input variables</a:t>
          </a:r>
        </a:p>
      </dsp:txBody>
      <dsp:txXfrm>
        <a:off x="1225564" y="1712572"/>
        <a:ext cx="7049663" cy="657454"/>
      </dsp:txXfrm>
    </dsp:sp>
    <dsp:sp modelId="{96209B34-3F0F-4F61-A3BB-0F3B3E67534C}">
      <dsp:nvSpPr>
        <dsp:cNvPr id="0" name=""/>
        <dsp:cNvSpPr/>
      </dsp:nvSpPr>
      <dsp:spPr>
        <a:xfrm>
          <a:off x="417671" y="2493033"/>
          <a:ext cx="728602"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DD53B2-D13A-466C-BF9D-D0C24B2703BE}">
      <dsp:nvSpPr>
        <dsp:cNvPr id="0" name=""/>
        <dsp:cNvSpPr/>
      </dsp:nvSpPr>
      <dsp:spPr>
        <a:xfrm>
          <a:off x="1189990" y="2493033"/>
          <a:ext cx="7120811" cy="728602"/>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altLang="zh-CN" sz="2200" kern="1200" dirty="0"/>
            <a:t>Correlation relationships among input variables</a:t>
          </a:r>
          <a:endParaRPr lang="zh-CN" altLang="en-US" sz="2200" kern="1200" dirty="0"/>
        </a:p>
      </dsp:txBody>
      <dsp:txXfrm>
        <a:off x="1225564" y="2528607"/>
        <a:ext cx="7049663" cy="657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7E1B-ECD1-4528-879E-33024844A194}">
      <dsp:nvSpPr>
        <dsp:cNvPr id="0" name=""/>
        <dsp:cNvSpPr/>
      </dsp:nvSpPr>
      <dsp:spPr>
        <a:xfrm>
          <a:off x="0" y="0"/>
          <a:ext cx="7406022" cy="1021434"/>
        </a:xfrm>
        <a:prstGeom prst="roundRect">
          <a:avLst>
            <a:gd name="adj" fmla="val 10000"/>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Debugging Kriging Algorithm</a:t>
          </a:r>
          <a:endParaRPr lang="zh-CN" altLang="en-US" sz="2600" kern="1200" dirty="0"/>
        </a:p>
      </dsp:txBody>
      <dsp:txXfrm>
        <a:off x="29917" y="29917"/>
        <a:ext cx="6303814" cy="961600"/>
      </dsp:txXfrm>
    </dsp:sp>
    <dsp:sp modelId="{762AE0D6-F7C7-46A6-82B1-2E9D8065FFE5}">
      <dsp:nvSpPr>
        <dsp:cNvPr id="0" name=""/>
        <dsp:cNvSpPr/>
      </dsp:nvSpPr>
      <dsp:spPr>
        <a:xfrm>
          <a:off x="653472" y="1191673"/>
          <a:ext cx="7406022" cy="1021434"/>
        </a:xfrm>
        <a:prstGeom prst="roundRect">
          <a:avLst>
            <a:gd name="adj" fmla="val 10000"/>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Debugging Kriging-HDMR</a:t>
          </a:r>
          <a:endParaRPr lang="zh-CN" altLang="en-US" sz="2600" kern="1200" dirty="0"/>
        </a:p>
      </dsp:txBody>
      <dsp:txXfrm>
        <a:off x="683389" y="1221590"/>
        <a:ext cx="6028783" cy="961600"/>
      </dsp:txXfrm>
    </dsp:sp>
    <dsp:sp modelId="{A0ABC160-C98A-47A1-A74D-82F3330E78DE}">
      <dsp:nvSpPr>
        <dsp:cNvPr id="0" name=""/>
        <dsp:cNvSpPr/>
      </dsp:nvSpPr>
      <dsp:spPr>
        <a:xfrm>
          <a:off x="1306945" y="2383347"/>
          <a:ext cx="7406022" cy="1021434"/>
        </a:xfrm>
        <a:prstGeom prst="roundRect">
          <a:avLst>
            <a:gd name="adj" fmla="val 10000"/>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Sensitivity Analysis </a:t>
          </a:r>
          <a:r>
            <a:rPr lang="zh-CN" altLang="en-US" sz="2600" kern="1200" dirty="0"/>
            <a:t>，</a:t>
          </a:r>
          <a:r>
            <a:rPr lang="en-US" altLang="zh-CN" sz="2600" kern="1200" dirty="0"/>
            <a:t>goal ,review work has already been achieved, last week , plan</a:t>
          </a:r>
          <a:endParaRPr lang="zh-CN" altLang="en-US" sz="2600" kern="1200" dirty="0"/>
        </a:p>
      </dsp:txBody>
      <dsp:txXfrm>
        <a:off x="1336862" y="2413264"/>
        <a:ext cx="6028783" cy="961600"/>
      </dsp:txXfrm>
    </dsp:sp>
    <dsp:sp modelId="{5FCEB145-FF13-4198-9142-6364714353F5}">
      <dsp:nvSpPr>
        <dsp:cNvPr id="0" name=""/>
        <dsp:cNvSpPr/>
      </dsp:nvSpPr>
      <dsp:spPr>
        <a:xfrm>
          <a:off x="6742090" y="774587"/>
          <a:ext cx="663932" cy="66393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6891475" y="774587"/>
        <a:ext cx="365162" cy="499609"/>
      </dsp:txXfrm>
    </dsp:sp>
    <dsp:sp modelId="{B9C5C32D-8198-45BB-9A6D-02D86713D1E6}">
      <dsp:nvSpPr>
        <dsp:cNvPr id="0" name=""/>
        <dsp:cNvSpPr/>
      </dsp:nvSpPr>
      <dsp:spPr>
        <a:xfrm>
          <a:off x="7395562" y="1959452"/>
          <a:ext cx="663932" cy="663932"/>
        </a:xfrm>
        <a:prstGeom prst="downArrow">
          <a:avLst>
            <a:gd name="adj1" fmla="val 55000"/>
            <a:gd name="adj2" fmla="val 45000"/>
          </a:avLst>
        </a:prstGeom>
        <a:solidFill>
          <a:schemeClr val="accent1">
            <a:alpha val="90000"/>
            <a:tint val="40000"/>
            <a:hueOff val="0"/>
            <a:satOff val="0"/>
            <a:lumOff val="0"/>
            <a:alphaOff val="-4000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7544947" y="1959452"/>
        <a:ext cx="365162" cy="499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42693-45B3-48EB-A217-EAAAE34BA51E}">
      <dsp:nvSpPr>
        <dsp:cNvPr id="0" name=""/>
        <dsp:cNvSpPr/>
      </dsp:nvSpPr>
      <dsp:spPr>
        <a:xfrm>
          <a:off x="0" y="0"/>
          <a:ext cx="87982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E4E7E-4409-4E46-B672-79147702A07F}">
      <dsp:nvSpPr>
        <dsp:cNvPr id="0" name=""/>
        <dsp:cNvSpPr/>
      </dsp:nvSpPr>
      <dsp:spPr>
        <a:xfrm>
          <a:off x="0" y="0"/>
          <a:ext cx="1759658" cy="23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altLang="zh-CN" sz="3700" kern="1200" dirty="0">
              <a:latin typeface="Tw Cen MT"/>
              <a:ea typeface="宋体" pitchFamily="2" charset="-122"/>
            </a:rPr>
            <a:t>Premise</a:t>
          </a:r>
          <a:endParaRPr lang="zh-CN" altLang="en-US" sz="3700" kern="1200" dirty="0"/>
        </a:p>
      </dsp:txBody>
      <dsp:txXfrm>
        <a:off x="0" y="0"/>
        <a:ext cx="1759658" cy="2304254"/>
      </dsp:txXfrm>
    </dsp:sp>
    <dsp:sp modelId="{535CB0F1-6081-4502-B665-F0667BDFE517}">
      <dsp:nvSpPr>
        <dsp:cNvPr id="0" name=""/>
        <dsp:cNvSpPr/>
      </dsp:nvSpPr>
      <dsp:spPr>
        <a:xfrm>
          <a:off x="1891632" y="53555"/>
          <a:ext cx="6906659" cy="1071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dirty="0"/>
            <a:t>There exists a unique expansion of HDMR and the full expansion is exact for a high dimensional function</a:t>
          </a:r>
          <a:endParaRPr lang="zh-CN" altLang="en-US" sz="2400" kern="1200" dirty="0"/>
        </a:p>
      </dsp:txBody>
      <dsp:txXfrm>
        <a:off x="1891632" y="53555"/>
        <a:ext cx="6906659" cy="1071118"/>
      </dsp:txXfrm>
    </dsp:sp>
    <dsp:sp modelId="{03C2C68E-FD8C-4FE3-BCAD-CDE5AB9F9F50}">
      <dsp:nvSpPr>
        <dsp:cNvPr id="0" name=""/>
        <dsp:cNvSpPr/>
      </dsp:nvSpPr>
      <dsp:spPr>
        <a:xfrm>
          <a:off x="1759658" y="1124674"/>
          <a:ext cx="703863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2400B7-0796-4BE7-9E39-ECE551424C2C}">
      <dsp:nvSpPr>
        <dsp:cNvPr id="0" name=""/>
        <dsp:cNvSpPr/>
      </dsp:nvSpPr>
      <dsp:spPr>
        <a:xfrm>
          <a:off x="1891632" y="1178230"/>
          <a:ext cx="6906659" cy="1071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dirty="0"/>
            <a:t>Only low-order correlations among input variables have a significant impact upon the output</a:t>
          </a:r>
          <a:endParaRPr lang="zh-CN" altLang="en-US" sz="2400" kern="1200" dirty="0"/>
        </a:p>
      </dsp:txBody>
      <dsp:txXfrm>
        <a:off x="1891632" y="1178230"/>
        <a:ext cx="6906659" cy="1071118"/>
      </dsp:txXfrm>
    </dsp:sp>
    <dsp:sp modelId="{A8CD18CD-D69C-4611-BFBE-C5FC7F782297}">
      <dsp:nvSpPr>
        <dsp:cNvPr id="0" name=""/>
        <dsp:cNvSpPr/>
      </dsp:nvSpPr>
      <dsp:spPr>
        <a:xfrm>
          <a:off x="1759658" y="2249348"/>
          <a:ext cx="703863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1F67E-5A16-4D76-A74A-374057C715EA}">
      <dsp:nvSpPr>
        <dsp:cNvPr id="0" name=""/>
        <dsp:cNvSpPr/>
      </dsp:nvSpPr>
      <dsp:spPr>
        <a:xfrm rot="5400000">
          <a:off x="603311" y="1328324"/>
          <a:ext cx="1812474" cy="3015917"/>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C3D638-4E5B-4C12-8EA8-88382E592B74}">
      <dsp:nvSpPr>
        <dsp:cNvPr id="0" name=""/>
        <dsp:cNvSpPr/>
      </dsp:nvSpPr>
      <dsp:spPr>
        <a:xfrm>
          <a:off x="300764" y="2229434"/>
          <a:ext cx="2722787" cy="238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HDMR</a:t>
          </a:r>
          <a:endParaRPr lang="zh-CN" altLang="en-US" sz="4400" kern="1200" dirty="0"/>
        </a:p>
      </dsp:txBody>
      <dsp:txXfrm>
        <a:off x="300764" y="2229434"/>
        <a:ext cx="2722787" cy="2386682"/>
      </dsp:txXfrm>
    </dsp:sp>
    <dsp:sp modelId="{FCE8084C-D9B3-400D-99CD-D71BE16CDECD}">
      <dsp:nvSpPr>
        <dsp:cNvPr id="0" name=""/>
        <dsp:cNvSpPr/>
      </dsp:nvSpPr>
      <dsp:spPr>
        <a:xfrm>
          <a:off x="2509817" y="1106289"/>
          <a:ext cx="513733" cy="513733"/>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F87D0-006B-442A-AAAB-436EACD9B69E}">
      <dsp:nvSpPr>
        <dsp:cNvPr id="0" name=""/>
        <dsp:cNvSpPr/>
      </dsp:nvSpPr>
      <dsp:spPr>
        <a:xfrm rot="5400000">
          <a:off x="3936534" y="503515"/>
          <a:ext cx="1812474" cy="3015917"/>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0BEDC-9019-46F7-BE56-EE7EACFF277F}">
      <dsp:nvSpPr>
        <dsp:cNvPr id="0" name=""/>
        <dsp:cNvSpPr/>
      </dsp:nvSpPr>
      <dsp:spPr>
        <a:xfrm>
          <a:off x="3633987" y="1404624"/>
          <a:ext cx="2722787" cy="238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altLang="en-US" sz="4400" kern="1200" dirty="0"/>
            <a:t>ANOVA-HDMR</a:t>
          </a:r>
          <a:endParaRPr lang="zh-CN" altLang="en-US" sz="4400" kern="1200" dirty="0"/>
        </a:p>
        <a:p>
          <a:pPr marL="228600" lvl="1" indent="-228600" algn="l" defTabSz="1066800">
            <a:lnSpc>
              <a:spcPct val="90000"/>
            </a:lnSpc>
            <a:spcBef>
              <a:spcPct val="0"/>
            </a:spcBef>
            <a:spcAft>
              <a:spcPct val="15000"/>
            </a:spcAft>
            <a:buClr>
              <a:srgbClr val="3891A7">
                <a:lumMod val="75000"/>
              </a:srgbClr>
            </a:buClr>
            <a:buSzPct val="60000"/>
            <a:buFont typeface="Wingdings"/>
            <a:buChar char="Ø"/>
          </a:pPr>
          <a:r>
            <a:rPr lang="en-US" altLang="en-US" sz="2400" kern="1200" dirty="0">
              <a:solidFill>
                <a:prstClr val="black">
                  <a:hueOff val="0"/>
                  <a:satOff val="0"/>
                  <a:lumOff val="0"/>
                  <a:alphaOff val="0"/>
                </a:prstClr>
              </a:solidFill>
              <a:latin typeface="Tw Cen MT"/>
              <a:ea typeface="宋体" pitchFamily="2" charset="-122"/>
              <a:cs typeface="+mn-cs"/>
            </a:rPr>
            <a:t> </a:t>
          </a:r>
          <a:r>
            <a:rPr lang="en-US" altLang="en-US" sz="2000" kern="1200" dirty="0">
              <a:solidFill>
                <a:prstClr val="black">
                  <a:hueOff val="0"/>
                  <a:satOff val="0"/>
                  <a:lumOff val="0"/>
                  <a:alphaOff val="0"/>
                </a:prstClr>
              </a:solidFill>
              <a:latin typeface="Tw Cen MT"/>
              <a:ea typeface="宋体" pitchFamily="2" charset="-122"/>
              <a:cs typeface="+mn-cs"/>
            </a:rPr>
            <a:t>uses integrations to compute the component functions</a:t>
          </a:r>
          <a:endParaRPr lang="zh-CN" altLang="en-US" sz="2000" kern="1200" dirty="0">
            <a:solidFill>
              <a:prstClr val="black">
                <a:hueOff val="0"/>
                <a:satOff val="0"/>
                <a:lumOff val="0"/>
                <a:alphaOff val="0"/>
              </a:prstClr>
            </a:solidFill>
            <a:latin typeface="Tw Cen MT"/>
            <a:ea typeface="宋体" pitchFamily="2" charset="-122"/>
            <a:cs typeface="+mn-cs"/>
          </a:endParaRPr>
        </a:p>
        <a:p>
          <a:pPr marL="228600" lvl="1" indent="-228600" algn="l" defTabSz="1066800">
            <a:lnSpc>
              <a:spcPct val="90000"/>
            </a:lnSpc>
            <a:spcBef>
              <a:spcPct val="0"/>
            </a:spcBef>
            <a:spcAft>
              <a:spcPct val="15000"/>
            </a:spcAft>
            <a:buClr>
              <a:srgbClr val="3891A7">
                <a:lumMod val="75000"/>
              </a:srgbClr>
            </a:buClr>
            <a:buSzPct val="60000"/>
            <a:buFont typeface="Wingdings"/>
            <a:buChar char="Ø"/>
          </a:pPr>
          <a:r>
            <a:rPr lang="en-US" altLang="en-US" sz="2000" kern="1200" dirty="0">
              <a:solidFill>
                <a:prstClr val="black">
                  <a:hueOff val="0"/>
                  <a:satOff val="0"/>
                  <a:lumOff val="0"/>
                  <a:alphaOff val="0"/>
                </a:prstClr>
              </a:solidFill>
              <a:latin typeface="Tw Cen MT"/>
              <a:ea typeface="宋体" pitchFamily="2" charset="-122"/>
              <a:cs typeface="+mn-cs"/>
            </a:rPr>
            <a:t> the computational expense is usually high</a:t>
          </a:r>
          <a:endParaRPr lang="zh-CN" altLang="en-US" sz="2000" kern="1200" dirty="0">
            <a:solidFill>
              <a:prstClr val="black">
                <a:hueOff val="0"/>
                <a:satOff val="0"/>
                <a:lumOff val="0"/>
                <a:alphaOff val="0"/>
              </a:prstClr>
            </a:solidFill>
            <a:latin typeface="Tw Cen MT"/>
            <a:ea typeface="宋体" pitchFamily="2" charset="-122"/>
            <a:cs typeface="+mn-cs"/>
          </a:endParaRPr>
        </a:p>
      </dsp:txBody>
      <dsp:txXfrm>
        <a:off x="3633987" y="1404624"/>
        <a:ext cx="2722787" cy="2386682"/>
      </dsp:txXfrm>
    </dsp:sp>
    <dsp:sp modelId="{C07F2133-1BF1-4E14-8DD1-599FF40F9948}">
      <dsp:nvSpPr>
        <dsp:cNvPr id="0" name=""/>
        <dsp:cNvSpPr/>
      </dsp:nvSpPr>
      <dsp:spPr>
        <a:xfrm>
          <a:off x="5843041" y="281480"/>
          <a:ext cx="513733" cy="513733"/>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DAF8C-3C86-4654-B969-928AAEDA2220}">
      <dsp:nvSpPr>
        <dsp:cNvPr id="0" name=""/>
        <dsp:cNvSpPr/>
      </dsp:nvSpPr>
      <dsp:spPr>
        <a:xfrm rot="5400000">
          <a:off x="7269758" y="-321294"/>
          <a:ext cx="1812474" cy="3015917"/>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F8F85C-3F5A-4D9A-AA3C-B58C74CFE3C4}">
      <dsp:nvSpPr>
        <dsp:cNvPr id="0" name=""/>
        <dsp:cNvSpPr/>
      </dsp:nvSpPr>
      <dsp:spPr>
        <a:xfrm>
          <a:off x="6967210" y="579815"/>
          <a:ext cx="2722787" cy="238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CUT-HDMR</a:t>
          </a:r>
          <a:endParaRPr lang="zh-CN" altLang="en-US" sz="4000" kern="1200" dirty="0"/>
        </a:p>
        <a:p>
          <a:pPr marL="228600" lvl="1" indent="-228600" algn="l" defTabSz="889000">
            <a:lnSpc>
              <a:spcPct val="90000"/>
            </a:lnSpc>
            <a:spcBef>
              <a:spcPct val="0"/>
            </a:spcBef>
            <a:spcAft>
              <a:spcPct val="15000"/>
            </a:spcAft>
            <a:buClr>
              <a:schemeClr val="accent1">
                <a:lumMod val="75000"/>
              </a:schemeClr>
            </a:buClr>
            <a:buSzPct val="60000"/>
            <a:buFont typeface="Wingdings"/>
            <a:buChar char="Ø"/>
          </a:pPr>
          <a:r>
            <a:rPr lang="en-US" altLang="zh-CN" sz="2000" kern="1200" dirty="0">
              <a:latin typeface="Tw Cen MT"/>
              <a:ea typeface="宋体" pitchFamily="2" charset="-122"/>
            </a:rPr>
            <a:t>involves only simple arithmetic computation</a:t>
          </a:r>
          <a:endParaRPr lang="zh-CN" altLang="en-US" sz="2000" kern="1200" dirty="0"/>
        </a:p>
        <a:p>
          <a:pPr marL="228600" lvl="1" indent="-228600" algn="l" defTabSz="889000">
            <a:lnSpc>
              <a:spcPct val="90000"/>
            </a:lnSpc>
            <a:spcBef>
              <a:spcPct val="0"/>
            </a:spcBef>
            <a:spcAft>
              <a:spcPct val="15000"/>
            </a:spcAft>
            <a:buClr>
              <a:schemeClr val="accent1">
                <a:lumMod val="75000"/>
              </a:schemeClr>
            </a:buClr>
            <a:buSzPct val="60000"/>
            <a:buFont typeface="Wingdings"/>
            <a:buChar char="Ø"/>
          </a:pPr>
          <a:r>
            <a:rPr lang="en-US" altLang="zh-CN" sz="2000" b="0" i="0" kern="1200" dirty="0">
              <a:solidFill>
                <a:schemeClr val="tx1"/>
              </a:solidFill>
              <a:latin typeface="Tw Cen MT"/>
              <a:ea typeface="宋体" pitchFamily="2" charset="-122"/>
              <a:cs typeface="+mn-cs"/>
            </a:rPr>
            <a:t>Prese</a:t>
          </a:r>
          <a:r>
            <a:rPr lang="en-US" altLang="zh-CN" sz="2000" kern="1200" dirty="0">
              <a:latin typeface="Tw Cen MT"/>
              <a:ea typeface="宋体" pitchFamily="2" charset="-122"/>
            </a:rPr>
            <a:t>nts the least costly model with similar accuracy</a:t>
          </a:r>
          <a:endParaRPr lang="zh-CN" altLang="en-US" sz="2000" kern="1200" dirty="0"/>
        </a:p>
      </dsp:txBody>
      <dsp:txXfrm>
        <a:off x="6967210" y="579815"/>
        <a:ext cx="2722787" cy="2386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ABA8C-542B-4DEF-8ECB-5663744C7242}">
      <dsp:nvSpPr>
        <dsp:cNvPr id="0" name=""/>
        <dsp:cNvSpPr/>
      </dsp:nvSpPr>
      <dsp:spPr>
        <a:xfrm rot="10800000">
          <a:off x="1628173" y="0"/>
          <a:ext cx="4928592" cy="4928592"/>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0B8D7-A665-4DD4-BAE6-8F113EE8E0FC}">
      <dsp:nvSpPr>
        <dsp:cNvPr id="0" name=""/>
        <dsp:cNvSpPr/>
      </dsp:nvSpPr>
      <dsp:spPr>
        <a:xfrm>
          <a:off x="4199965" y="570705"/>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𝟎</m:t>
                    </m:r>
                  </m:sub>
                </m:sSub>
                <m:r>
                  <a:rPr lang="en-US" altLang="zh-CN" sz="1800" b="1" i="1" kern="1200" smtClean="0">
                    <a:latin typeface="Cambria Math" panose="02040503050406030204" pitchFamily="18" charset="0"/>
                  </a:rPr>
                  <m:t>=</m:t>
                </m:r>
                <m:r>
                  <a:rPr lang="en-US" altLang="zh-CN" sz="1800" b="1" i="1" kern="1200" smtClean="0">
                    <a:latin typeface="Cambria Math" panose="02040503050406030204" pitchFamily="18" charset="0"/>
                  </a:rPr>
                  <m:t>𝒇</m:t>
                </m:r>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𝟎</m:t>
                        </m:r>
                      </m:sub>
                    </m:sSub>
                  </m:e>
                </m:d>
              </m:oMath>
            </m:oMathPara>
          </a14:m>
          <a:endParaRPr lang="zh-CN" altLang="en-US" sz="1400" kern="1200" dirty="0"/>
        </a:p>
      </dsp:txBody>
      <dsp:txXfrm>
        <a:off x="4236180" y="606920"/>
        <a:ext cx="6172510" cy="669446"/>
      </dsp:txXfrm>
    </dsp:sp>
    <dsp:sp modelId="{750819D5-1D51-4C4A-87C0-3C429A59B45E}">
      <dsp:nvSpPr>
        <dsp:cNvPr id="0" name=""/>
        <dsp:cNvSpPr/>
      </dsp:nvSpPr>
      <dsp:spPr>
        <a:xfrm>
          <a:off x="4199965" y="1358667"/>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𝒊</m:t>
                    </m:r>
                  </m:sub>
                </m:sSub>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𝒊</m:t>
                        </m:r>
                      </m:sub>
                    </m:sSub>
                  </m:e>
                </m:d>
                <m:r>
                  <a:rPr lang="en-US" altLang="zh-CN" sz="1800" b="1" i="1" kern="1200" smtClean="0">
                    <a:latin typeface="Cambria Math" panose="02040503050406030204" pitchFamily="18" charset="0"/>
                  </a:rPr>
                  <m:t>=</m:t>
                </m:r>
                <m:r>
                  <a:rPr lang="en-US" altLang="zh-CN" sz="1800" b="1" i="1" kern="1200" smtClean="0">
                    <a:latin typeface="Cambria Math" panose="02040503050406030204" pitchFamily="18" charset="0"/>
                  </a:rPr>
                  <m:t>𝒇</m:t>
                </m:r>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𝒊</m:t>
                        </m:r>
                      </m:sub>
                    </m:sSub>
                    <m:r>
                      <a:rPr lang="en-US" altLang="zh-CN" sz="1800" b="1" i="1" kern="1200" smtClean="0">
                        <a:latin typeface="Cambria Math" panose="02040503050406030204" pitchFamily="18" charset="0"/>
                      </a:rPr>
                      <m:t>,</m:t>
                    </m:r>
                    <m:sSubSup>
                      <m:sSubSupPr>
                        <m:ctrlPr>
                          <a:rPr lang="en-US" altLang="zh-CN" sz="1800" b="1" i="1" kern="1200" smtClean="0">
                            <a:latin typeface="Cambria Math" panose="02040503050406030204" pitchFamily="18" charset="0"/>
                          </a:rPr>
                        </m:ctrlPr>
                      </m:sSubSup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𝟎</m:t>
                        </m:r>
                      </m:sub>
                      <m:sup>
                        <m:r>
                          <a:rPr lang="en-US" altLang="zh-CN" sz="1800" b="1" i="1" kern="1200" smtClean="0">
                            <a:latin typeface="Cambria Math" panose="02040503050406030204" pitchFamily="18" charset="0"/>
                          </a:rPr>
                          <m:t>𝒊</m:t>
                        </m:r>
                      </m:sup>
                    </m:sSubSup>
                  </m:e>
                </m:d>
                <m:r>
                  <a:rPr lang="en-US" altLang="zh-CN" sz="1800" b="1" i="1" kern="1200" smtClean="0">
                    <a:latin typeface="Cambria Math" panose="02040503050406030204" pitchFamily="18" charset="0"/>
                  </a:rPr>
                  <m:t>− </m:t>
                </m:r>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𝟎</m:t>
                    </m:r>
                  </m:sub>
                </m:sSub>
              </m:oMath>
            </m:oMathPara>
          </a14:m>
          <a:endParaRPr lang="zh-CN" altLang="en-US" sz="1400" kern="1200" dirty="0"/>
        </a:p>
      </dsp:txBody>
      <dsp:txXfrm>
        <a:off x="4236180" y="1394882"/>
        <a:ext cx="6172510" cy="669446"/>
      </dsp:txXfrm>
    </dsp:sp>
    <dsp:sp modelId="{7D8C5BF4-7E81-456C-AC72-5BB1CBBEB700}">
      <dsp:nvSpPr>
        <dsp:cNvPr id="0" name=""/>
        <dsp:cNvSpPr/>
      </dsp:nvSpPr>
      <dsp:spPr>
        <a:xfrm>
          <a:off x="4199965" y="2146628"/>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𝒊𝒋</m:t>
                    </m:r>
                  </m:sub>
                </m:sSub>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𝒊</m:t>
                        </m:r>
                      </m:sub>
                    </m:sSub>
                    <m:r>
                      <a:rPr lang="en-US" altLang="zh-CN" sz="1800" b="1" i="1" kern="1200" smtClean="0">
                        <a:latin typeface="Cambria Math" panose="02040503050406030204" pitchFamily="18" charset="0"/>
                      </a:rPr>
                      <m:t>,</m:t>
                    </m:r>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𝒋</m:t>
                        </m:r>
                      </m:sub>
                    </m:sSub>
                  </m:e>
                </m:d>
                <m:r>
                  <a:rPr lang="en-US" altLang="zh-CN" sz="1800" b="1" i="1" kern="1200" smtClean="0">
                    <a:latin typeface="Cambria Math" panose="02040503050406030204" pitchFamily="18" charset="0"/>
                  </a:rPr>
                  <m:t>=</m:t>
                </m:r>
                <m:r>
                  <a:rPr lang="en-US" altLang="zh-CN" sz="1800" b="1" i="1" kern="1200" smtClean="0">
                    <a:latin typeface="Cambria Math" panose="02040503050406030204" pitchFamily="18" charset="0"/>
                  </a:rPr>
                  <m:t>𝒇</m:t>
                </m:r>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𝒊</m:t>
                        </m:r>
                      </m:sub>
                    </m:sSub>
                    <m:r>
                      <a:rPr lang="en-US" altLang="zh-CN" sz="1800" b="1" i="1" kern="1200" smtClean="0">
                        <a:latin typeface="Cambria Math" panose="02040503050406030204" pitchFamily="18" charset="0"/>
                      </a:rPr>
                      <m:t>,</m:t>
                    </m:r>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𝒋</m:t>
                        </m:r>
                      </m:sub>
                    </m:sSub>
                    <m:r>
                      <a:rPr lang="en-US" altLang="zh-CN" sz="1800" b="1" i="1" kern="1200" smtClean="0">
                        <a:latin typeface="Cambria Math" panose="02040503050406030204" pitchFamily="18" charset="0"/>
                      </a:rPr>
                      <m:t>,</m:t>
                    </m:r>
                    <m:sSubSup>
                      <m:sSubSupPr>
                        <m:ctrlPr>
                          <a:rPr lang="en-US" altLang="zh-CN" sz="1800" b="1" i="1" kern="1200" smtClean="0">
                            <a:latin typeface="Cambria Math" panose="02040503050406030204" pitchFamily="18" charset="0"/>
                          </a:rPr>
                        </m:ctrlPr>
                      </m:sSubSup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𝟎</m:t>
                        </m:r>
                      </m:sub>
                      <m:sup>
                        <m:r>
                          <a:rPr lang="en-US" altLang="zh-CN" sz="1800" b="1" i="1" kern="1200" smtClean="0">
                            <a:latin typeface="Cambria Math" panose="02040503050406030204" pitchFamily="18" charset="0"/>
                          </a:rPr>
                          <m:t>𝒊𝒋</m:t>
                        </m:r>
                      </m:sup>
                    </m:sSubSup>
                  </m:e>
                </m:d>
                <m:r>
                  <a:rPr lang="en-US" altLang="zh-CN" sz="1800" b="1" i="1" kern="1200" smtClean="0">
                    <a:latin typeface="Cambria Math" panose="02040503050406030204" pitchFamily="18" charset="0"/>
                  </a:rPr>
                  <m:t>− </m:t>
                </m:r>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𝒊</m:t>
                    </m:r>
                  </m:sub>
                </m:sSub>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𝒊</m:t>
                        </m:r>
                      </m:sub>
                    </m:sSub>
                  </m:e>
                </m:d>
                <m:r>
                  <a:rPr lang="en-US" altLang="zh-CN" sz="1800" b="1" i="1" kern="1200" smtClean="0">
                    <a:latin typeface="Cambria Math" panose="02040503050406030204" pitchFamily="18" charset="0"/>
                  </a:rPr>
                  <m:t>−</m:t>
                </m:r>
                <m:r>
                  <a:rPr lang="en-US" altLang="zh-CN" sz="1800" b="1" i="1" kern="1200" smtClean="0">
                    <a:latin typeface="Cambria Math" panose="02040503050406030204" pitchFamily="18" charset="0"/>
                  </a:rPr>
                  <m:t>𝒇</m:t>
                </m:r>
                <m:d>
                  <m:dPr>
                    <m:ctrlPr>
                      <a:rPr lang="en-US" altLang="zh-CN" sz="1800" b="1" i="1" kern="1200" smtClean="0">
                        <a:latin typeface="Cambria Math" panose="02040503050406030204" pitchFamily="18" charset="0"/>
                      </a:rPr>
                    </m:ctrlPr>
                  </m:dPr>
                  <m:e>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𝒙</m:t>
                        </m:r>
                      </m:e>
                      <m:sub>
                        <m:r>
                          <a:rPr lang="en-US" altLang="zh-CN" sz="1800" b="1" i="1" kern="1200" smtClean="0">
                            <a:latin typeface="Cambria Math" panose="02040503050406030204" pitchFamily="18" charset="0"/>
                          </a:rPr>
                          <m:t>𝒋</m:t>
                        </m:r>
                      </m:sub>
                    </m:sSub>
                  </m:e>
                </m:d>
                <m:r>
                  <a:rPr lang="en-US" altLang="zh-CN" sz="1800" b="1" i="1" kern="1200" smtClean="0">
                    <a:latin typeface="Cambria Math" panose="02040503050406030204" pitchFamily="18" charset="0"/>
                  </a:rPr>
                  <m:t>−</m:t>
                </m:r>
                <m:sSub>
                  <m:sSubPr>
                    <m:ctrlPr>
                      <a:rPr lang="en-US" altLang="zh-CN" sz="1800" b="1" i="1" kern="1200" smtClean="0">
                        <a:latin typeface="Cambria Math" panose="02040503050406030204" pitchFamily="18" charset="0"/>
                      </a:rPr>
                    </m:ctrlPr>
                  </m:sSubPr>
                  <m:e>
                    <m:r>
                      <a:rPr lang="en-US" altLang="zh-CN" sz="1800" b="1" i="1" kern="1200" smtClean="0">
                        <a:latin typeface="Cambria Math" panose="02040503050406030204" pitchFamily="18" charset="0"/>
                      </a:rPr>
                      <m:t>𝒇</m:t>
                    </m:r>
                  </m:e>
                  <m:sub>
                    <m:r>
                      <a:rPr lang="en-US" altLang="zh-CN" sz="1800" b="1" i="1" kern="1200" smtClean="0">
                        <a:latin typeface="Cambria Math" panose="02040503050406030204" pitchFamily="18" charset="0"/>
                      </a:rPr>
                      <m:t>𝟎</m:t>
                    </m:r>
                  </m:sub>
                </m:sSub>
              </m:oMath>
            </m:oMathPara>
          </a14:m>
          <a:endParaRPr lang="zh-CN" altLang="en-US" sz="1400" kern="1200" dirty="0"/>
        </a:p>
      </dsp:txBody>
      <dsp:txXfrm>
        <a:off x="4236180" y="2182843"/>
        <a:ext cx="6172510" cy="669446"/>
      </dsp:txXfrm>
    </dsp:sp>
    <dsp:sp modelId="{E1337FA0-8C5B-40CC-96B1-BFA8470106A7}">
      <dsp:nvSpPr>
        <dsp:cNvPr id="0" name=""/>
        <dsp:cNvSpPr/>
      </dsp:nvSpPr>
      <dsp:spPr>
        <a:xfrm>
          <a:off x="4199965" y="2934590"/>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𝒊𝒋𝒌</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𝒌</m:t>
                        </m:r>
                      </m:sub>
                    </m:sSub>
                  </m:e>
                </m:d>
                <m:r>
                  <a:rPr lang="en-US" altLang="zh-CN" sz="1400" b="1" i="1" kern="1200" smtClean="0">
                    <a:latin typeface="Cambria Math" panose="02040503050406030204" pitchFamily="18" charset="0"/>
                  </a:rPr>
                  <m:t>=</m:t>
                </m:r>
                <m:r>
                  <a:rPr lang="en-US" altLang="zh-CN" sz="1400" b="1" i="1" kern="1200" smtClean="0">
                    <a:latin typeface="Cambria Math" panose="02040503050406030204" pitchFamily="18" charset="0"/>
                  </a:rPr>
                  <m:t>𝒇</m:t>
                </m:r>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𝒌</m:t>
                        </m:r>
                      </m:sub>
                    </m:sSub>
                    <m:r>
                      <a:rPr lang="en-US" altLang="zh-CN" sz="1400" b="1" i="1" kern="1200" smtClean="0">
                        <a:latin typeface="Cambria Math" panose="02040503050406030204" pitchFamily="18" charset="0"/>
                      </a:rPr>
                      <m:t>,</m:t>
                    </m:r>
                    <m:sSubSup>
                      <m:sSubSupPr>
                        <m:ctrlPr>
                          <a:rPr lang="en-US" altLang="zh-CN" sz="1400" b="1" i="1" kern="1200" smtClean="0">
                            <a:latin typeface="Cambria Math" panose="02040503050406030204" pitchFamily="18" charset="0"/>
                          </a:rPr>
                        </m:ctrlPr>
                      </m:sSubSup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𝟎</m:t>
                        </m:r>
                      </m:sub>
                      <m:sup>
                        <m:r>
                          <a:rPr lang="en-US" altLang="zh-CN" sz="1400" b="1" i="1" kern="1200" smtClean="0">
                            <a:latin typeface="Cambria Math" panose="02040503050406030204" pitchFamily="18" charset="0"/>
                          </a:rPr>
                          <m:t>𝒊𝒋𝒌</m:t>
                        </m:r>
                      </m:sup>
                    </m:sSubSup>
                  </m:e>
                </m:d>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𝒊𝒋</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e>
                </m:d>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𝒋𝒌</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𝒌</m:t>
                        </m:r>
                      </m:sub>
                    </m:sSub>
                  </m:e>
                </m:d>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𝒌𝒊</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𝒌</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e>
                </m:d>
                <m:r>
                  <a:rPr lang="en-US" altLang="zh-CN" sz="1400" b="1" i="1" kern="1200" smtClean="0">
                    <a:latin typeface="Cambria Math" panose="02040503050406030204" pitchFamily="18" charset="0"/>
                  </a:rPr>
                  <m:t>− </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𝒊</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e>
                </m:d>
                <m:r>
                  <a:rPr lang="en-US" altLang="zh-CN" sz="1400" b="1" i="1" kern="1200" smtClean="0">
                    <a:latin typeface="Cambria Math" panose="02040503050406030204" pitchFamily="18" charset="0"/>
                  </a:rPr>
                  <m:t>−</m:t>
                </m:r>
                <m:r>
                  <a:rPr lang="en-US" altLang="zh-CN" sz="1400" b="1" i="1" kern="1200" smtClean="0">
                    <a:latin typeface="Cambria Math" panose="02040503050406030204" pitchFamily="18" charset="0"/>
                  </a:rPr>
                  <m:t>𝒇</m:t>
                </m:r>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e>
                </m:d>
                <m:r>
                  <a:rPr lang="en-US" altLang="zh-CN" sz="1400" b="1" i="1" kern="1200" smtClean="0">
                    <a:latin typeface="Cambria Math" panose="02040503050406030204" pitchFamily="18" charset="0"/>
                  </a:rPr>
                  <m:t> − </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𝒌</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𝒌</m:t>
                        </m:r>
                      </m:sub>
                    </m:sSub>
                  </m:e>
                </m:d>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𝟎</m:t>
                    </m:r>
                  </m:sub>
                </m:sSub>
              </m:oMath>
            </m:oMathPara>
          </a14:m>
          <a:endParaRPr lang="zh-CN" altLang="en-US" sz="1400" kern="1200" dirty="0"/>
        </a:p>
      </dsp:txBody>
      <dsp:txXfrm>
        <a:off x="4236180" y="2970805"/>
        <a:ext cx="6172510" cy="669446"/>
      </dsp:txXfrm>
    </dsp:sp>
    <dsp:sp modelId="{0EE1C487-6443-44C1-8848-8BE75AF297BE}">
      <dsp:nvSpPr>
        <dsp:cNvPr id="0" name=""/>
        <dsp:cNvSpPr/>
      </dsp:nvSpPr>
      <dsp:spPr>
        <a:xfrm>
          <a:off x="4199965" y="3722551"/>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𝟏𝟐</m:t>
                    </m:r>
                    <m:r>
                      <a:rPr lang="en-US" altLang="zh-CN" sz="1400" b="1" i="1" kern="1200" smtClean="0">
                        <a:latin typeface="Cambria Math" panose="02040503050406030204" pitchFamily="18" charset="0"/>
                      </a:rPr>
                      <m:t>…</m:t>
                    </m:r>
                    <m:r>
                      <a:rPr lang="en-US" altLang="zh-CN" sz="1400" b="1" i="1" kern="1200" smtClean="0">
                        <a:latin typeface="Cambria Math" panose="02040503050406030204" pitchFamily="18" charset="0"/>
                      </a:rPr>
                      <m:t>𝒅</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𝟏</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𝟐</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𝒅</m:t>
                        </m:r>
                      </m:sub>
                    </m:sSub>
                  </m:e>
                </m:d>
                <m:r>
                  <a:rPr lang="en-US" altLang="zh-CN" sz="1400" b="1" i="1" kern="1200" smtClean="0">
                    <a:latin typeface="Cambria Math" panose="02040503050406030204" pitchFamily="18" charset="0"/>
                  </a:rPr>
                  <m:t>=</m:t>
                </m:r>
                <m:r>
                  <a:rPr lang="en-US" altLang="zh-CN" sz="1400" b="1" i="1" kern="1200" smtClean="0">
                    <a:latin typeface="Cambria Math" panose="02040503050406030204" pitchFamily="18" charset="0"/>
                  </a:rPr>
                  <m:t>𝒇</m:t>
                </m:r>
                <m:d>
                  <m:dPr>
                    <m:ctrlPr>
                      <a:rPr lang="en-US" altLang="zh-CN" sz="1400" b="1" i="1" kern="1200" smtClean="0">
                        <a:latin typeface="Cambria Math" panose="02040503050406030204" pitchFamily="18" charset="0"/>
                      </a:rPr>
                    </m:ctrlPr>
                  </m:dPr>
                  <m:e>
                    <m:r>
                      <a:rPr lang="en-US" altLang="zh-CN" sz="1400" b="1" i="1" kern="1200" smtClean="0">
                        <a:latin typeface="Cambria Math" panose="02040503050406030204" pitchFamily="18" charset="0"/>
                      </a:rPr>
                      <m:t>𝒙</m:t>
                    </m:r>
                  </m:e>
                </m:d>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𝟎</m:t>
                    </m:r>
                  </m:sub>
                </m:sSub>
                <m:r>
                  <a:rPr lang="en-US" altLang="zh-CN" sz="1400" b="1" i="1" kern="1200" smtClean="0">
                    <a:latin typeface="Cambria Math" panose="02040503050406030204" pitchFamily="18" charset="0"/>
                  </a:rPr>
                  <m:t> − </m:t>
                </m:r>
                <m:nary>
                  <m:naryPr>
                    <m:chr m:val="∑"/>
                    <m:limLoc m:val="subSup"/>
                    <m:supHide m:val="on"/>
                    <m:ctrlPr>
                      <a:rPr lang="en-US" altLang="zh-CN" sz="1400" b="1" i="1" kern="1200" smtClean="0">
                        <a:latin typeface="Cambria Math" panose="02040503050406030204" pitchFamily="18" charset="0"/>
                      </a:rPr>
                    </m:ctrlPr>
                  </m:naryPr>
                  <m:sub>
                    <m:r>
                      <m:rPr>
                        <m:brk m:alnAt="9"/>
                      </m:rPr>
                      <a:rPr lang="en-US" altLang="zh-CN" sz="1400" b="1" i="1" kern="1200" smtClean="0">
                        <a:latin typeface="Cambria Math" panose="02040503050406030204" pitchFamily="18" charset="0"/>
                      </a:rPr>
                      <m:t>𝒊</m:t>
                    </m:r>
                  </m:sub>
                  <m:sup/>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𝒊</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e>
                    </m:d>
                  </m:e>
                </m:nary>
                <m:r>
                  <a:rPr lang="en-US" altLang="zh-CN" sz="1400" b="1" i="1" kern="1200" smtClean="0">
                    <a:latin typeface="Cambria Math" panose="02040503050406030204" pitchFamily="18" charset="0"/>
                  </a:rPr>
                  <m:t> − </m:t>
                </m:r>
                <m:nary>
                  <m:naryPr>
                    <m:chr m:val="∑"/>
                    <m:limLoc m:val="subSup"/>
                    <m:supHide m:val="on"/>
                    <m:ctrlPr>
                      <a:rPr lang="en-US" altLang="zh-CN" sz="1400" b="1" i="1" kern="1200" smtClean="0">
                        <a:latin typeface="Cambria Math" panose="02040503050406030204" pitchFamily="18" charset="0"/>
                      </a:rPr>
                    </m:ctrlPr>
                  </m:naryPr>
                  <m:sub>
                    <m:r>
                      <m:rPr>
                        <m:brk m:alnAt="9"/>
                      </m:rPr>
                      <a:rPr lang="en-US" altLang="zh-CN" sz="1400" b="1" i="1" kern="1200" smtClean="0">
                        <a:latin typeface="Cambria Math" panose="02040503050406030204" pitchFamily="18" charset="0"/>
                      </a:rPr>
                      <m:t>𝒊</m:t>
                    </m:r>
                    <m:r>
                      <a:rPr lang="en-US" altLang="zh-CN" sz="1400" b="1" i="1" kern="1200" smtClean="0">
                        <a:latin typeface="Cambria Math" panose="02040503050406030204" pitchFamily="18" charset="0"/>
                      </a:rPr>
                      <m:t>𝒋</m:t>
                    </m:r>
                  </m:sub>
                  <m:sup/>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𝒇</m:t>
                        </m:r>
                      </m:e>
                      <m:sub>
                        <m:r>
                          <a:rPr lang="en-US" altLang="zh-CN" sz="1400" b="1" i="1" kern="1200" smtClean="0">
                            <a:latin typeface="Cambria Math" panose="02040503050406030204" pitchFamily="18" charset="0"/>
                          </a:rPr>
                          <m:t>𝒊𝒋</m:t>
                        </m:r>
                      </m:sub>
                    </m:sSub>
                    <m:d>
                      <m:dPr>
                        <m:ctrlPr>
                          <a:rPr lang="en-US" altLang="zh-CN" sz="1400" b="1" i="1" kern="1200" smtClean="0">
                            <a:latin typeface="Cambria Math" panose="02040503050406030204" pitchFamily="18" charset="0"/>
                          </a:rPr>
                        </m:ctrlPr>
                      </m:dPr>
                      <m:e>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𝒊</m:t>
                            </m:r>
                          </m:sub>
                        </m:sSub>
                        <m:r>
                          <a:rPr lang="en-US" altLang="zh-CN" sz="1400" b="1" i="1" kern="1200" smtClean="0">
                            <a:latin typeface="Cambria Math" panose="02040503050406030204" pitchFamily="18" charset="0"/>
                          </a:rPr>
                          <m:t>,</m:t>
                        </m:r>
                        <m:sSub>
                          <m:sSubPr>
                            <m:ctrlPr>
                              <a:rPr lang="en-US" altLang="zh-CN" sz="1400" b="1" i="1" kern="1200" smtClean="0">
                                <a:latin typeface="Cambria Math" panose="02040503050406030204" pitchFamily="18" charset="0"/>
                              </a:rPr>
                            </m:ctrlPr>
                          </m:sSubPr>
                          <m:e>
                            <m:r>
                              <a:rPr lang="en-US" altLang="zh-CN" sz="1400" b="1" i="1" kern="1200" smtClean="0">
                                <a:latin typeface="Cambria Math" panose="02040503050406030204" pitchFamily="18" charset="0"/>
                              </a:rPr>
                              <m:t>𝒙</m:t>
                            </m:r>
                          </m:e>
                          <m:sub>
                            <m:r>
                              <a:rPr lang="en-US" altLang="zh-CN" sz="1400" b="1" i="1" kern="1200" smtClean="0">
                                <a:latin typeface="Cambria Math" panose="02040503050406030204" pitchFamily="18" charset="0"/>
                              </a:rPr>
                              <m:t>𝒋</m:t>
                            </m:r>
                          </m:sub>
                        </m:sSub>
                      </m:e>
                    </m:d>
                  </m:e>
                </m:nary>
                <m:r>
                  <a:rPr lang="en-US" altLang="zh-CN" sz="1400" b="1" i="1" kern="1200" smtClean="0">
                    <a:latin typeface="Cambria Math" panose="02040503050406030204" pitchFamily="18" charset="0"/>
                  </a:rPr>
                  <m:t> − …</m:t>
                </m:r>
              </m:oMath>
            </m:oMathPara>
          </a14:m>
          <a:endParaRPr lang="zh-CN" altLang="en-US" sz="1400" kern="1200" dirty="0"/>
        </a:p>
      </dsp:txBody>
      <dsp:txXfrm>
        <a:off x="4236180" y="3758766"/>
        <a:ext cx="6172510" cy="669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5820-98E2-4796-A225-477483FB2CFF}">
      <dsp:nvSpPr>
        <dsp:cNvPr id="0" name=""/>
        <dsp:cNvSpPr/>
      </dsp:nvSpPr>
      <dsp:spPr>
        <a:xfrm>
          <a:off x="2144503" y="1790003"/>
          <a:ext cx="2187782" cy="2187782"/>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en-US" sz="1900" kern="1200" dirty="0"/>
            <a:t>choose a </a:t>
          </a:r>
        </a:p>
        <a:p>
          <a:pPr marL="0" lvl="0" indent="0" algn="ctr" defTabSz="844550">
            <a:lnSpc>
              <a:spcPct val="90000"/>
            </a:lnSpc>
            <a:spcBef>
              <a:spcPct val="0"/>
            </a:spcBef>
            <a:spcAft>
              <a:spcPct val="35000"/>
            </a:spcAft>
            <a:buNone/>
          </a:pPr>
          <a:r>
            <a:rPr lang="en-US" altLang="en-US" sz="1900" kern="1200" dirty="0"/>
            <a:t>p-norm basis function</a:t>
          </a:r>
          <a:endParaRPr lang="zh-CN" altLang="en-US" sz="1900" kern="1200" dirty="0"/>
        </a:p>
      </dsp:txBody>
      <dsp:txXfrm>
        <a:off x="2584345" y="2302480"/>
        <a:ext cx="1308098" cy="1124566"/>
      </dsp:txXfrm>
    </dsp:sp>
    <dsp:sp modelId="{1A7E3996-B8F9-4427-8784-39AE5356E9BC}">
      <dsp:nvSpPr>
        <dsp:cNvPr id="0" name=""/>
        <dsp:cNvSpPr/>
      </dsp:nvSpPr>
      <dsp:spPr>
        <a:xfrm>
          <a:off x="1342876" y="628824"/>
          <a:ext cx="1591114" cy="1591114"/>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a radial basis function </a:t>
          </a:r>
          <a14:m xmlns:a14="http://schemas.microsoft.com/office/drawing/2010/main">
            <m:oMath xmlns:m="http://schemas.openxmlformats.org/officeDocument/2006/math">
              <m:r>
                <a:rPr lang="en-US" altLang="en-US" sz="1800" i="1" kern="1200" smtClean="0">
                  <a:latin typeface="Cambria Math" panose="02040503050406030204" pitchFamily="18" charset="0"/>
                  <a:ea typeface="Cambria Math" panose="02040503050406030204" pitchFamily="18" charset="0"/>
                </a:rPr>
                <m:t>𝜑</m:t>
              </m:r>
            </m:oMath>
          </a14:m>
          <a:endParaRPr lang="zh-CN" altLang="en-US" sz="1800" kern="1200" dirty="0"/>
        </a:p>
      </dsp:txBody>
      <dsp:txXfrm>
        <a:off x="1743444" y="1031813"/>
        <a:ext cx="789978" cy="785136"/>
      </dsp:txXfrm>
    </dsp:sp>
    <dsp:sp modelId="{128ABA5E-3607-4E6E-86D6-95C92E2AA5BE}">
      <dsp:nvSpPr>
        <dsp:cNvPr id="0" name=""/>
        <dsp:cNvSpPr/>
      </dsp:nvSpPr>
      <dsp:spPr>
        <a:xfrm>
          <a:off x="2109369" y="1522087"/>
          <a:ext cx="2690972" cy="2690972"/>
        </a:xfrm>
        <a:prstGeom prst="circularArrow">
          <a:avLst>
            <a:gd name="adj1" fmla="val 4878"/>
            <a:gd name="adj2" fmla="val 312630"/>
            <a:gd name="adj3" fmla="val 3126430"/>
            <a:gd name="adj4" fmla="val 15243545"/>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694844-419A-40C4-B14F-7AB5708E3304}">
      <dsp:nvSpPr>
        <dsp:cNvPr id="0" name=""/>
        <dsp:cNvSpPr/>
      </dsp:nvSpPr>
      <dsp:spPr>
        <a:xfrm>
          <a:off x="1028706" y="145078"/>
          <a:ext cx="2034637" cy="203463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ABA8C-542B-4DEF-8ECB-5663744C7242}">
      <dsp:nvSpPr>
        <dsp:cNvPr id="0" name=""/>
        <dsp:cNvSpPr/>
      </dsp:nvSpPr>
      <dsp:spPr>
        <a:xfrm rot="10800000">
          <a:off x="1628173" y="0"/>
          <a:ext cx="4928592" cy="4928592"/>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0B8D7-A665-4DD4-BAE6-8F113EE8E0FC}">
      <dsp:nvSpPr>
        <dsp:cNvPr id="0" name=""/>
        <dsp:cNvSpPr/>
      </dsp:nvSpPr>
      <dsp:spPr>
        <a:xfrm>
          <a:off x="4199965" y="570705"/>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𝑓</m:t>
                    </m:r>
                  </m:e>
                  <m:sub>
                    <m:r>
                      <a:rPr lang="en-US" altLang="zh-CN" sz="1800" b="0" i="1" kern="1200" smtClean="0">
                        <a:latin typeface="Cambria Math" panose="02040503050406030204" pitchFamily="18" charset="0"/>
                        <a:ea typeface="宋体" pitchFamily="2" charset="-122"/>
                      </a:rPr>
                      <m:t>0</m:t>
                    </m:r>
                  </m:sub>
                </m:sSub>
              </m:oMath>
            </m:oMathPara>
          </a14:m>
          <a:endParaRPr lang="zh-CN" altLang="en-US" sz="1400" kern="1200" dirty="0"/>
        </a:p>
      </dsp:txBody>
      <dsp:txXfrm>
        <a:off x="4236180" y="606920"/>
        <a:ext cx="6172510" cy="669446"/>
      </dsp:txXfrm>
    </dsp:sp>
    <dsp:sp modelId="{750819D5-1D51-4C4A-87C0-3C429A59B45E}">
      <dsp:nvSpPr>
        <dsp:cNvPr id="0" name=""/>
        <dsp:cNvSpPr/>
      </dsp:nvSpPr>
      <dsp:spPr>
        <a:xfrm>
          <a:off x="4199965" y="1358667"/>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nary>
                  <m:naryPr>
                    <m:chr m:val="∑"/>
                    <m:limLoc m:val="subSup"/>
                    <m:ctrlPr>
                      <a:rPr lang="en-US" altLang="zh-CN" sz="1800" b="0" i="1" kern="1200" smtClean="0">
                        <a:latin typeface="Cambria Math" panose="02040503050406030204" pitchFamily="18" charset="0"/>
                        <a:ea typeface="宋体" pitchFamily="2" charset="-122"/>
                      </a:rPr>
                    </m:ctrlPr>
                  </m:naryPr>
                  <m:sub>
                    <m:r>
                      <m:rPr>
                        <m:brk m:alnAt="25"/>
                      </m:rPr>
                      <a:rPr lang="en-US" altLang="zh-CN" sz="1800" b="0" i="1" kern="1200" smtClean="0">
                        <a:latin typeface="Cambria Math" panose="02040503050406030204" pitchFamily="18" charset="0"/>
                        <a:ea typeface="宋体" pitchFamily="2" charset="-122"/>
                      </a:rPr>
                      <m:t>𝑖</m:t>
                    </m:r>
                    <m:r>
                      <a:rPr lang="en-US" altLang="zh-CN" sz="1800" b="0" i="1" kern="1200" smtClean="0">
                        <a:latin typeface="Cambria Math" panose="02040503050406030204" pitchFamily="18" charset="0"/>
                        <a:ea typeface="宋体" pitchFamily="2" charset="-122"/>
                      </a:rPr>
                      <m:t>=1</m:t>
                    </m:r>
                  </m:sub>
                  <m:sup>
                    <m:r>
                      <a:rPr lang="en-US" altLang="zh-CN" sz="1800" b="0" i="1" kern="1200" smtClean="0">
                        <a:latin typeface="Cambria Math" panose="02040503050406030204" pitchFamily="18" charset="0"/>
                        <a:ea typeface="宋体" pitchFamily="2" charset="-122"/>
                      </a:rPr>
                      <m:t>𝑑</m:t>
                    </m:r>
                  </m:sup>
                  <m:e>
                    <m:nary>
                      <m:naryPr>
                        <m:chr m:val="∑"/>
                        <m:limLoc m:val="subSup"/>
                        <m:ctrlPr>
                          <a:rPr lang="en-US" altLang="zh-CN" sz="1800" b="0" i="1" kern="1200" smtClean="0">
                            <a:latin typeface="Cambria Math" panose="02040503050406030204" pitchFamily="18" charset="0"/>
                            <a:ea typeface="宋体" pitchFamily="2" charset="-122"/>
                          </a:rPr>
                        </m:ctrlPr>
                      </m:naryPr>
                      <m:sub>
                        <m:r>
                          <m:rPr>
                            <m:brk m:alnAt="25"/>
                          </m:rPr>
                          <a:rPr lang="en-US" altLang="zh-CN" sz="1800" b="0" i="1" kern="1200" smtClean="0">
                            <a:latin typeface="Cambria Math" panose="02040503050406030204" pitchFamily="18" charset="0"/>
                            <a:ea typeface="宋体" pitchFamily="2" charset="-122"/>
                          </a:rPr>
                          <m:t>𝑘</m:t>
                        </m:r>
                        <m:r>
                          <a:rPr lang="en-US" altLang="zh-CN" sz="1800" b="0" i="1" kern="1200" smtClean="0">
                            <a:latin typeface="Cambria Math" panose="02040503050406030204" pitchFamily="18" charset="0"/>
                            <a:ea typeface="宋体" pitchFamily="2" charset="-122"/>
                          </a:rPr>
                          <m:t>=1</m:t>
                        </m:r>
                      </m:sub>
                      <m:sup>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𝑚</m:t>
                            </m:r>
                          </m:e>
                          <m:sub>
                            <m:r>
                              <a:rPr lang="en-US" altLang="zh-CN" sz="1800" b="0" i="1" kern="1200" smtClean="0">
                                <a:latin typeface="Cambria Math" panose="02040503050406030204" pitchFamily="18" charset="0"/>
                                <a:ea typeface="宋体" pitchFamily="2" charset="-122"/>
                              </a:rPr>
                              <m:t>𝑖</m:t>
                            </m:r>
                          </m:sub>
                        </m:sSub>
                      </m:sup>
                      <m:e>
                        <m:sSub>
                          <m:sSubPr>
                            <m:ctrlPr>
                              <a:rPr lang="en-US" altLang="zh-CN" sz="1800" b="0" i="1" kern="1200" smtClean="0">
                                <a:latin typeface="Cambria Math" panose="02040503050406030204" pitchFamily="18" charset="0"/>
                                <a:ea typeface="宋体" pitchFamily="2" charset="-122"/>
                              </a:rPr>
                            </m:ctrlPr>
                          </m:sSubPr>
                          <m:e>
                            <m:r>
                              <a:rPr lang="zh-CN" altLang="en-US" sz="1800" b="0" i="1" kern="1200" smtClean="0">
                                <a:latin typeface="Cambria Math" panose="02040503050406030204" pitchFamily="18" charset="0"/>
                                <a:ea typeface="宋体" pitchFamily="2" charset="-122"/>
                              </a:rPr>
                              <m:t>𝛼</m:t>
                            </m:r>
                          </m:e>
                          <m:sub>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𝑖</m:t>
                                </m:r>
                              </m:e>
                              <m:sub>
                                <m:r>
                                  <a:rPr lang="en-US" altLang="zh-CN" sz="1800" b="0" i="1" kern="1200" smtClean="0">
                                    <a:latin typeface="Cambria Math" panose="02040503050406030204" pitchFamily="18" charset="0"/>
                                    <a:ea typeface="宋体" pitchFamily="2" charset="-122"/>
                                  </a:rPr>
                                  <m:t>𝑘</m:t>
                                </m:r>
                              </m:sub>
                            </m:sSub>
                          </m:sub>
                        </m:sSub>
                      </m:e>
                    </m:nary>
                    <m:r>
                      <a:rPr lang="en-US" altLang="zh-CN" sz="1800" b="0" i="1" kern="1200" smtClean="0">
                        <a:latin typeface="Cambria Math" panose="02040503050406030204" pitchFamily="18" charset="0"/>
                        <a:ea typeface="宋体" pitchFamily="2" charset="-122"/>
                      </a:rPr>
                      <m:t>|</m:t>
                    </m:r>
                    <m:d>
                      <m:dPr>
                        <m:ctrlPr>
                          <a:rPr lang="en-US" altLang="zh-CN" sz="1800" b="0" i="1" kern="1200" smtClean="0">
                            <a:latin typeface="Cambria Math" panose="02040503050406030204" pitchFamily="18" charset="0"/>
                            <a:ea typeface="宋体" pitchFamily="2" charset="-122"/>
                          </a:rPr>
                        </m:ctrlPr>
                      </m:dPr>
                      <m:e>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𝑖</m:t>
                            </m:r>
                          </m:sub>
                        </m:sSub>
                        <m:r>
                          <a:rPr lang="en-US" altLang="zh-CN" sz="1800" b="0" i="1" kern="1200" smtClean="0">
                            <a:latin typeface="Cambria Math" panose="02040503050406030204" pitchFamily="18" charset="0"/>
                            <a:ea typeface="宋体" pitchFamily="2" charset="-122"/>
                          </a:rPr>
                          <m:t>,</m:t>
                        </m:r>
                        <m:sSubSup>
                          <m:sSubSupPr>
                            <m:ctrlPr>
                              <a:rPr lang="en-US" altLang="zh-CN" sz="1800" b="0" i="1" kern="1200" smtClean="0">
                                <a:latin typeface="Cambria Math" panose="02040503050406030204" pitchFamily="18" charset="0"/>
                                <a:ea typeface="宋体" pitchFamily="2" charset="-122"/>
                              </a:rPr>
                            </m:ctrlPr>
                          </m:sSubSup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0</m:t>
                            </m:r>
                          </m:sub>
                          <m:sup>
                            <m:r>
                              <a:rPr lang="en-US" altLang="zh-CN" sz="1800" b="0" i="1" kern="1200" smtClean="0">
                                <a:latin typeface="Cambria Math" panose="02040503050406030204" pitchFamily="18" charset="0"/>
                                <a:ea typeface="宋体" pitchFamily="2" charset="-122"/>
                              </a:rPr>
                              <m:t>𝑖</m:t>
                            </m:r>
                          </m:sup>
                        </m:sSubSup>
                        <m:r>
                          <a:rPr lang="en-US" altLang="zh-CN" sz="1800" b="0" i="1" kern="1200" smtClean="0">
                            <a:latin typeface="Cambria Math" panose="02040503050406030204" pitchFamily="18" charset="0"/>
                            <a:ea typeface="宋体" pitchFamily="2" charset="-122"/>
                          </a:rPr>
                          <m:t> </m:t>
                        </m:r>
                      </m:e>
                    </m:d>
                    <m:r>
                      <a:rPr lang="en-US" altLang="zh-CN" sz="1800" b="0" i="1" kern="1200" smtClean="0">
                        <a:latin typeface="Cambria Math" panose="02040503050406030204" pitchFamily="18" charset="0"/>
                        <a:ea typeface="宋体" pitchFamily="2" charset="-122"/>
                      </a:rPr>
                      <m:t>−(</m:t>
                    </m:r>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𝑖</m:t>
                            </m:r>
                          </m:e>
                          <m:sub>
                            <m:r>
                              <a:rPr lang="en-US" altLang="zh-CN" sz="1800" b="0" i="1" kern="1200" smtClean="0">
                                <a:latin typeface="Cambria Math" panose="02040503050406030204" pitchFamily="18" charset="0"/>
                                <a:ea typeface="宋体" pitchFamily="2" charset="-122"/>
                              </a:rPr>
                              <m:t>𝑘</m:t>
                            </m:r>
                          </m:sub>
                        </m:sSub>
                      </m:sub>
                    </m:sSub>
                    <m:r>
                      <a:rPr lang="en-US" altLang="zh-CN" sz="1800" b="0" i="1" kern="1200" smtClean="0">
                        <a:latin typeface="Cambria Math" panose="02040503050406030204" pitchFamily="18" charset="0"/>
                        <a:ea typeface="宋体" pitchFamily="2" charset="-122"/>
                      </a:rPr>
                      <m:t>,</m:t>
                    </m:r>
                    <m:sSubSup>
                      <m:sSubSupPr>
                        <m:ctrlPr>
                          <a:rPr lang="en-US" altLang="zh-CN" sz="1800" b="0" i="1" kern="1200" smtClean="0">
                            <a:latin typeface="Cambria Math" panose="02040503050406030204" pitchFamily="18" charset="0"/>
                            <a:ea typeface="宋体" pitchFamily="2" charset="-122"/>
                          </a:rPr>
                        </m:ctrlPr>
                      </m:sSubSup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0</m:t>
                        </m:r>
                      </m:sub>
                      <m:sup>
                        <m:r>
                          <a:rPr lang="en-US" altLang="zh-CN" sz="1800" b="0" i="1" kern="1200" smtClean="0">
                            <a:latin typeface="Cambria Math" panose="02040503050406030204" pitchFamily="18" charset="0"/>
                            <a:ea typeface="宋体" pitchFamily="2" charset="-122"/>
                          </a:rPr>
                          <m:t>𝑖</m:t>
                        </m:r>
                      </m:sup>
                    </m:sSubSup>
                    <m:r>
                      <a:rPr lang="en-US" altLang="zh-CN" sz="1800" b="0" i="1" kern="1200" smtClean="0">
                        <a:latin typeface="Cambria Math" panose="02040503050406030204" pitchFamily="18" charset="0"/>
                        <a:ea typeface="宋体" pitchFamily="2" charset="-122"/>
                      </a:rPr>
                      <m:t>)|</m:t>
                    </m:r>
                  </m:e>
                </m:nary>
              </m:oMath>
            </m:oMathPara>
          </a14:m>
          <a:endParaRPr lang="zh-CN" altLang="en-US" sz="1400" kern="1200" dirty="0"/>
        </a:p>
      </dsp:txBody>
      <dsp:txXfrm>
        <a:off x="4236180" y="1394882"/>
        <a:ext cx="6172510" cy="669446"/>
      </dsp:txXfrm>
    </dsp:sp>
    <dsp:sp modelId="{7D8C5BF4-7E81-456C-AC72-5BB1CBBEB700}">
      <dsp:nvSpPr>
        <dsp:cNvPr id="0" name=""/>
        <dsp:cNvSpPr/>
      </dsp:nvSpPr>
      <dsp:spPr>
        <a:xfrm>
          <a:off x="4199965" y="2146628"/>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nary>
                  <m:naryPr>
                    <m:chr m:val="∑"/>
                    <m:limLoc m:val="subSup"/>
                    <m:supHide m:val="on"/>
                    <m:ctrlPr>
                      <a:rPr lang="en-US" altLang="zh-CN" sz="1800" b="0" i="1" kern="1200" smtClean="0">
                        <a:latin typeface="Cambria Math" panose="02040503050406030204" pitchFamily="18" charset="0"/>
                        <a:ea typeface="宋体" pitchFamily="2" charset="-122"/>
                      </a:rPr>
                    </m:ctrlPr>
                  </m:naryPr>
                  <m:sub>
                    <m:r>
                      <m:rPr>
                        <m:brk m:alnAt="9"/>
                      </m:rPr>
                      <a:rPr lang="en-US" altLang="zh-CN" sz="1800" b="0" i="1" kern="1200" smtClean="0">
                        <a:latin typeface="Cambria Math" panose="02040503050406030204" pitchFamily="18" charset="0"/>
                        <a:ea typeface="宋体" pitchFamily="2" charset="-122"/>
                      </a:rPr>
                      <m:t>1</m:t>
                    </m:r>
                    <m:r>
                      <a:rPr lang="en-US" altLang="zh-CN" sz="1800" i="1" kern="1200">
                        <a:latin typeface="Cambria Math" panose="02040503050406030204" pitchFamily="18" charset="0"/>
                        <a:ea typeface="Cambria Math" panose="02040503050406030204" pitchFamily="18" charset="0"/>
                      </a:rPr>
                      <m:t>≤</m:t>
                    </m:r>
                    <m:r>
                      <a:rPr lang="en-US" altLang="zh-CN" sz="1800" b="0" i="1" kern="1200" smtClean="0">
                        <a:latin typeface="Cambria Math" panose="02040503050406030204" pitchFamily="18" charset="0"/>
                        <a:ea typeface="宋体" pitchFamily="2" charset="-122"/>
                      </a:rPr>
                      <m:t>𝑖</m:t>
                    </m:r>
                    <m:r>
                      <a:rPr lang="en-US" altLang="zh-CN" sz="1800" b="0" i="1" kern="1200" smtClean="0">
                        <a:latin typeface="Cambria Math" panose="02040503050406030204" pitchFamily="18" charset="0"/>
                        <a:ea typeface="Cambria Math" panose="02040503050406030204" pitchFamily="18" charset="0"/>
                      </a:rPr>
                      <m:t>≤</m:t>
                    </m:r>
                    <m:r>
                      <a:rPr lang="en-US" altLang="zh-CN" sz="1800" b="0" i="1" kern="1200" smtClean="0">
                        <a:latin typeface="Cambria Math" panose="02040503050406030204" pitchFamily="18" charset="0"/>
                        <a:ea typeface="Cambria Math" panose="02040503050406030204" pitchFamily="18" charset="0"/>
                      </a:rPr>
                      <m:t>𝑗</m:t>
                    </m:r>
                    <m:r>
                      <a:rPr lang="en-US" altLang="zh-CN" sz="1800" b="0" i="1" kern="1200" smtClean="0">
                        <a:latin typeface="Cambria Math" panose="02040503050406030204" pitchFamily="18" charset="0"/>
                        <a:ea typeface="Cambria Math" panose="02040503050406030204" pitchFamily="18" charset="0"/>
                      </a:rPr>
                      <m:t>≤</m:t>
                    </m:r>
                    <m:r>
                      <a:rPr lang="en-US" altLang="zh-CN" sz="1800" b="0" i="1" kern="1200" smtClean="0">
                        <a:latin typeface="Cambria Math" panose="02040503050406030204" pitchFamily="18" charset="0"/>
                        <a:ea typeface="Cambria Math" panose="02040503050406030204" pitchFamily="18" charset="0"/>
                      </a:rPr>
                      <m:t>𝑑</m:t>
                    </m:r>
                  </m:sub>
                  <m:sup/>
                  <m:e>
                    <m:nary>
                      <m:naryPr>
                        <m:chr m:val="∑"/>
                        <m:limLoc m:val="subSup"/>
                        <m:ctrlPr>
                          <a:rPr lang="en-US" altLang="zh-CN" sz="1800" b="0" i="1" kern="1200" smtClean="0">
                            <a:latin typeface="Cambria Math" panose="02040503050406030204" pitchFamily="18" charset="0"/>
                            <a:ea typeface="宋体" pitchFamily="2" charset="-122"/>
                          </a:rPr>
                        </m:ctrlPr>
                      </m:naryPr>
                      <m:sub>
                        <m:r>
                          <m:rPr>
                            <m:brk m:alnAt="25"/>
                          </m:rPr>
                          <a:rPr lang="en-US" altLang="zh-CN" sz="1800" b="0" i="1" kern="1200" smtClean="0">
                            <a:latin typeface="Cambria Math" panose="02040503050406030204" pitchFamily="18" charset="0"/>
                            <a:ea typeface="宋体" pitchFamily="2" charset="-122"/>
                          </a:rPr>
                          <m:t>𝑘</m:t>
                        </m:r>
                        <m:r>
                          <a:rPr lang="en-US" altLang="zh-CN" sz="1800" b="0" i="1" kern="1200" smtClean="0">
                            <a:latin typeface="Cambria Math" panose="02040503050406030204" pitchFamily="18" charset="0"/>
                            <a:ea typeface="宋体" pitchFamily="2" charset="-122"/>
                          </a:rPr>
                          <m:t>=1</m:t>
                        </m:r>
                      </m:sub>
                      <m:sup>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𝑚</m:t>
                            </m:r>
                          </m:e>
                          <m:sub>
                            <m:r>
                              <a:rPr lang="en-US" altLang="zh-CN" sz="1800" b="0" i="1" kern="1200" smtClean="0">
                                <a:latin typeface="Cambria Math" panose="02040503050406030204" pitchFamily="18" charset="0"/>
                                <a:ea typeface="宋体" pitchFamily="2" charset="-122"/>
                              </a:rPr>
                              <m:t>𝑖𝑗</m:t>
                            </m:r>
                          </m:sub>
                        </m:sSub>
                      </m:sup>
                      <m:e>
                        <m:sSub>
                          <m:sSubPr>
                            <m:ctrlPr>
                              <a:rPr lang="en-US" altLang="zh-CN" sz="1800" b="0" i="1" kern="1200" smtClean="0">
                                <a:latin typeface="Cambria Math" panose="02040503050406030204" pitchFamily="18" charset="0"/>
                                <a:ea typeface="宋体" pitchFamily="2" charset="-122"/>
                              </a:rPr>
                            </m:ctrlPr>
                          </m:sSubPr>
                          <m:e>
                            <m:r>
                              <a:rPr lang="zh-CN" altLang="en-US" sz="1800" b="0" i="1" kern="1200" smtClean="0">
                                <a:latin typeface="Cambria Math" panose="02040503050406030204" pitchFamily="18" charset="0"/>
                                <a:ea typeface="宋体" pitchFamily="2" charset="-122"/>
                              </a:rPr>
                              <m:t>𝛼</m:t>
                            </m:r>
                          </m:e>
                          <m:sub>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𝑖𝑗</m:t>
                                </m:r>
                              </m:e>
                              <m:sub>
                                <m:r>
                                  <a:rPr lang="en-US" altLang="zh-CN" sz="1800" b="0" i="1" kern="1200" smtClean="0">
                                    <a:latin typeface="Cambria Math" panose="02040503050406030204" pitchFamily="18" charset="0"/>
                                    <a:ea typeface="宋体" pitchFamily="2" charset="-122"/>
                                  </a:rPr>
                                  <m:t>𝑘</m:t>
                                </m:r>
                              </m:sub>
                            </m:sSub>
                          </m:sub>
                        </m:sSub>
                      </m:e>
                    </m:nary>
                    <m:r>
                      <a:rPr lang="en-US" altLang="zh-CN" sz="1800" b="0" i="1" kern="1200" smtClean="0">
                        <a:latin typeface="Cambria Math" panose="02040503050406030204" pitchFamily="18" charset="0"/>
                        <a:ea typeface="宋体" pitchFamily="2" charset="-122"/>
                      </a:rPr>
                      <m:t>|</m:t>
                    </m:r>
                    <m:d>
                      <m:dPr>
                        <m:ctrlPr>
                          <a:rPr lang="en-US" altLang="zh-CN" sz="1800" b="0" i="1" kern="1200" smtClean="0">
                            <a:latin typeface="Cambria Math" panose="02040503050406030204" pitchFamily="18" charset="0"/>
                            <a:ea typeface="宋体" pitchFamily="2" charset="-122"/>
                          </a:rPr>
                        </m:ctrlPr>
                      </m:dPr>
                      <m:e>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𝑖</m:t>
                            </m:r>
                          </m:sub>
                        </m:sSub>
                        <m:r>
                          <a:rPr lang="en-US" altLang="zh-CN" sz="1800" b="0" i="1" kern="1200" smtClean="0">
                            <a:latin typeface="Cambria Math" panose="02040503050406030204" pitchFamily="18" charset="0"/>
                            <a:ea typeface="宋体" pitchFamily="2" charset="-122"/>
                          </a:rPr>
                          <m:t>,</m:t>
                        </m:r>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𝑗</m:t>
                            </m:r>
                          </m:sub>
                        </m:sSub>
                        <m:r>
                          <a:rPr lang="en-US" altLang="zh-CN" sz="1800" b="0" i="1" kern="1200" smtClean="0">
                            <a:latin typeface="Cambria Math" panose="02040503050406030204" pitchFamily="18" charset="0"/>
                            <a:ea typeface="宋体" pitchFamily="2" charset="-122"/>
                          </a:rPr>
                          <m:t>,</m:t>
                        </m:r>
                        <m:sSubSup>
                          <m:sSubSupPr>
                            <m:ctrlPr>
                              <a:rPr lang="en-US" altLang="zh-CN" sz="1800" b="0" i="1" kern="1200" smtClean="0">
                                <a:latin typeface="Cambria Math" panose="02040503050406030204" pitchFamily="18" charset="0"/>
                                <a:ea typeface="宋体" pitchFamily="2" charset="-122"/>
                              </a:rPr>
                            </m:ctrlPr>
                          </m:sSubSup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0</m:t>
                            </m:r>
                          </m:sub>
                          <m:sup>
                            <m:r>
                              <a:rPr lang="en-US" altLang="zh-CN" sz="1800" b="0" i="1" kern="1200" smtClean="0">
                                <a:latin typeface="Cambria Math" panose="02040503050406030204" pitchFamily="18" charset="0"/>
                                <a:ea typeface="宋体" pitchFamily="2" charset="-122"/>
                              </a:rPr>
                              <m:t>𝑖𝑗</m:t>
                            </m:r>
                          </m:sup>
                        </m:sSubSup>
                        <m:r>
                          <a:rPr lang="en-US" altLang="zh-CN" sz="1800" b="0" i="1" kern="1200" smtClean="0">
                            <a:latin typeface="Cambria Math" panose="02040503050406030204" pitchFamily="18" charset="0"/>
                            <a:ea typeface="宋体" pitchFamily="2" charset="-122"/>
                          </a:rPr>
                          <m:t> </m:t>
                        </m:r>
                      </m:e>
                    </m:d>
                    <m:r>
                      <a:rPr lang="en-US" altLang="zh-CN" sz="1800" b="0" i="1" kern="1200" smtClean="0">
                        <a:latin typeface="Cambria Math" panose="02040503050406030204" pitchFamily="18" charset="0"/>
                        <a:ea typeface="宋体" pitchFamily="2" charset="-122"/>
                      </a:rPr>
                      <m:t>−(</m:t>
                    </m:r>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𝑖</m:t>
                            </m:r>
                          </m:e>
                          <m:sub>
                            <m:r>
                              <a:rPr lang="en-US" altLang="zh-CN" sz="1800" b="0" i="1" kern="1200" smtClean="0">
                                <a:latin typeface="Cambria Math" panose="02040503050406030204" pitchFamily="18" charset="0"/>
                                <a:ea typeface="宋体" pitchFamily="2" charset="-122"/>
                              </a:rPr>
                              <m:t>𝑘</m:t>
                            </m:r>
                          </m:sub>
                        </m:sSub>
                      </m:sub>
                    </m:sSub>
                    <m:r>
                      <a:rPr lang="en-US" altLang="zh-CN" sz="1800" b="0" i="1" kern="1200" smtClean="0">
                        <a:latin typeface="Cambria Math" panose="02040503050406030204" pitchFamily="18" charset="0"/>
                        <a:ea typeface="宋体" pitchFamily="2" charset="-122"/>
                      </a:rPr>
                      <m:t>,</m:t>
                    </m:r>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𝑗</m:t>
                            </m:r>
                          </m:e>
                          <m:sub>
                            <m:r>
                              <a:rPr lang="en-US" altLang="zh-CN" sz="1800" b="0" i="1" kern="1200" smtClean="0">
                                <a:latin typeface="Cambria Math" panose="02040503050406030204" pitchFamily="18" charset="0"/>
                                <a:ea typeface="宋体" pitchFamily="2" charset="-122"/>
                              </a:rPr>
                              <m:t>𝑘</m:t>
                            </m:r>
                          </m:sub>
                        </m:sSub>
                      </m:sub>
                    </m:sSub>
                    <m:r>
                      <a:rPr lang="en-US" altLang="zh-CN" sz="1800" b="0" i="1" kern="1200" smtClean="0">
                        <a:latin typeface="Cambria Math" panose="02040503050406030204" pitchFamily="18" charset="0"/>
                        <a:ea typeface="宋体" pitchFamily="2" charset="-122"/>
                      </a:rPr>
                      <m:t>,</m:t>
                    </m:r>
                    <m:sSubSup>
                      <m:sSubSupPr>
                        <m:ctrlPr>
                          <a:rPr lang="en-US" altLang="zh-CN" sz="1800" b="0" i="1" kern="1200" smtClean="0">
                            <a:latin typeface="Cambria Math" panose="02040503050406030204" pitchFamily="18" charset="0"/>
                            <a:ea typeface="宋体" pitchFamily="2" charset="-122"/>
                          </a:rPr>
                        </m:ctrlPr>
                      </m:sSubSup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0</m:t>
                        </m:r>
                      </m:sub>
                      <m:sup>
                        <m:r>
                          <a:rPr lang="en-US" altLang="zh-CN" sz="1800" b="0" i="1" kern="1200" smtClean="0">
                            <a:latin typeface="Cambria Math" panose="02040503050406030204" pitchFamily="18" charset="0"/>
                            <a:ea typeface="宋体" pitchFamily="2" charset="-122"/>
                          </a:rPr>
                          <m:t>𝑖𝑗</m:t>
                        </m:r>
                      </m:sup>
                    </m:sSubSup>
                    <m:r>
                      <a:rPr lang="en-US" altLang="zh-CN" sz="1800" b="0" i="1" kern="1200" smtClean="0">
                        <a:latin typeface="Cambria Math" panose="02040503050406030204" pitchFamily="18" charset="0"/>
                        <a:ea typeface="宋体" pitchFamily="2" charset="-122"/>
                      </a:rPr>
                      <m:t>)|</m:t>
                    </m:r>
                  </m:e>
                </m:nary>
              </m:oMath>
            </m:oMathPara>
          </a14:m>
          <a:endParaRPr lang="zh-CN" altLang="en-US" sz="1400" kern="1200" dirty="0"/>
        </a:p>
      </dsp:txBody>
      <dsp:txXfrm>
        <a:off x="4236180" y="2182843"/>
        <a:ext cx="6172510" cy="669446"/>
      </dsp:txXfrm>
    </dsp:sp>
    <dsp:sp modelId="{E1337FA0-8C5B-40CC-96B1-BFA8470106A7}">
      <dsp:nvSpPr>
        <dsp:cNvPr id="0" name=""/>
        <dsp:cNvSpPr/>
      </dsp:nvSpPr>
      <dsp:spPr>
        <a:xfrm>
          <a:off x="4199965" y="2934590"/>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altLang="zh-CN" sz="1800" b="0" i="1" kern="1200" smtClean="0">
                    <a:latin typeface="Cambria Math" panose="02040503050406030204" pitchFamily="18" charset="0"/>
                    <a:ea typeface="宋体" pitchFamily="2" charset="-122"/>
                  </a:rPr>
                  <m:t>…</m:t>
                </m:r>
              </m:oMath>
            </m:oMathPara>
          </a14:m>
          <a:endParaRPr lang="zh-CN" altLang="en-US" sz="1400" kern="1200" dirty="0"/>
        </a:p>
      </dsp:txBody>
      <dsp:txXfrm>
        <a:off x="4236180" y="2970805"/>
        <a:ext cx="6172510" cy="669446"/>
      </dsp:txXfrm>
    </dsp:sp>
    <dsp:sp modelId="{0EE1C487-6443-44C1-8848-8BE75AF297BE}">
      <dsp:nvSpPr>
        <dsp:cNvPr id="0" name=""/>
        <dsp:cNvSpPr/>
      </dsp:nvSpPr>
      <dsp:spPr>
        <a:xfrm>
          <a:off x="4199965" y="3722551"/>
          <a:ext cx="6244940" cy="74187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nary>
                  <m:naryPr>
                    <m:chr m:val="∑"/>
                    <m:limLoc m:val="subSup"/>
                    <m:ctrlPr>
                      <a:rPr lang="en-US" altLang="zh-CN" sz="1800" b="0" i="1" kern="1200" smtClean="0">
                        <a:latin typeface="Cambria Math" panose="02040503050406030204" pitchFamily="18" charset="0"/>
                        <a:ea typeface="宋体" pitchFamily="2" charset="-122"/>
                      </a:rPr>
                    </m:ctrlPr>
                  </m:naryPr>
                  <m:sub>
                    <m:r>
                      <m:rPr>
                        <m:brk m:alnAt="25"/>
                      </m:rPr>
                      <a:rPr lang="en-US" altLang="zh-CN" sz="1800" b="0" i="1" kern="1200" smtClean="0">
                        <a:latin typeface="Cambria Math" panose="02040503050406030204" pitchFamily="18" charset="0"/>
                        <a:ea typeface="宋体" pitchFamily="2" charset="-122"/>
                      </a:rPr>
                      <m:t>𝑘</m:t>
                    </m:r>
                    <m:r>
                      <a:rPr lang="en-US" altLang="zh-CN" sz="1800" b="0" i="1" kern="1200" smtClean="0">
                        <a:latin typeface="Cambria Math" panose="02040503050406030204" pitchFamily="18" charset="0"/>
                        <a:ea typeface="宋体" pitchFamily="2" charset="-122"/>
                      </a:rPr>
                      <m:t>=1</m:t>
                    </m:r>
                  </m:sub>
                  <m:sup>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𝑚</m:t>
                        </m:r>
                      </m:e>
                      <m:sub>
                        <m:r>
                          <a:rPr lang="en-US" altLang="zh-CN" sz="1800" b="0" i="1" kern="1200" smtClean="0">
                            <a:latin typeface="Cambria Math" panose="02040503050406030204" pitchFamily="18" charset="0"/>
                            <a:ea typeface="宋体" pitchFamily="2" charset="-122"/>
                          </a:rPr>
                          <m:t>12…</m:t>
                        </m:r>
                        <m:r>
                          <a:rPr lang="en-US" altLang="zh-CN" sz="1800" b="0" i="1" kern="1200" smtClean="0">
                            <a:latin typeface="Cambria Math" panose="02040503050406030204" pitchFamily="18" charset="0"/>
                            <a:ea typeface="宋体" pitchFamily="2" charset="-122"/>
                          </a:rPr>
                          <m:t>𝑑</m:t>
                        </m:r>
                      </m:sub>
                    </m:sSub>
                  </m:sup>
                  <m:e>
                    <m:sSub>
                      <m:sSubPr>
                        <m:ctrlPr>
                          <a:rPr lang="en-US" altLang="zh-CN" sz="1800" b="0" i="1" kern="1200" smtClean="0">
                            <a:latin typeface="Cambria Math" panose="02040503050406030204" pitchFamily="18" charset="0"/>
                            <a:ea typeface="宋体" pitchFamily="2" charset="-122"/>
                          </a:rPr>
                        </m:ctrlPr>
                      </m:sSubPr>
                      <m:e>
                        <m:r>
                          <a:rPr lang="zh-CN" altLang="en-US" sz="1800" b="0" i="1" kern="1200" smtClean="0">
                            <a:latin typeface="Cambria Math" panose="02040503050406030204" pitchFamily="18" charset="0"/>
                            <a:ea typeface="宋体" pitchFamily="2" charset="-122"/>
                          </a:rPr>
                          <m:t>𝛼</m:t>
                        </m:r>
                      </m:e>
                      <m:sub>
                        <m:r>
                          <a:rPr lang="en-US" altLang="zh-CN" sz="1800" b="0" i="1" kern="1200" smtClean="0">
                            <a:latin typeface="Cambria Math" panose="02040503050406030204" pitchFamily="18" charset="0"/>
                            <a:ea typeface="宋体" pitchFamily="2" charset="-122"/>
                          </a:rPr>
                          <m:t>12…</m:t>
                        </m:r>
                        <m:r>
                          <a:rPr lang="en-US" altLang="zh-CN" sz="1800" b="0" i="1" kern="1200" smtClean="0">
                            <a:latin typeface="Cambria Math" panose="02040503050406030204" pitchFamily="18" charset="0"/>
                            <a:ea typeface="宋体" pitchFamily="2" charset="-122"/>
                          </a:rPr>
                          <m:t>𝑑</m:t>
                        </m:r>
                      </m:sub>
                    </m:sSub>
                  </m:e>
                </m:nary>
                <m:r>
                  <a:rPr lang="en-US" altLang="zh-CN" sz="1800" b="0" i="1" kern="1200" smtClean="0">
                    <a:latin typeface="Cambria Math" panose="02040503050406030204" pitchFamily="18" charset="0"/>
                    <a:ea typeface="宋体" pitchFamily="2" charset="-122"/>
                  </a:rPr>
                  <m:t>|(</m:t>
                </m:r>
                <m:r>
                  <a:rPr lang="en-US" altLang="zh-CN" sz="1800" b="0" i="1" kern="1200" smtClean="0">
                    <a:latin typeface="Cambria Math" panose="02040503050406030204" pitchFamily="18" charset="0"/>
                    <a:ea typeface="宋体" pitchFamily="2" charset="-122"/>
                  </a:rPr>
                  <m:t>𝑥</m:t>
                </m:r>
                <m:r>
                  <a:rPr lang="en-US" altLang="zh-CN" sz="1800" b="0" i="1" kern="1200" smtClean="0">
                    <a:latin typeface="Cambria Math" panose="02040503050406030204" pitchFamily="18" charset="0"/>
                    <a:ea typeface="宋体" pitchFamily="2" charset="-122"/>
                  </a:rPr>
                  <m:t> − </m:t>
                </m:r>
                <m:sSub>
                  <m:sSubPr>
                    <m:ctrlPr>
                      <a:rPr lang="en-US" altLang="zh-CN" sz="1800" b="0" i="1" kern="1200" smtClean="0">
                        <a:latin typeface="Cambria Math" panose="02040503050406030204" pitchFamily="18" charset="0"/>
                        <a:ea typeface="宋体" pitchFamily="2" charset="-122"/>
                      </a:rPr>
                    </m:ctrlPr>
                  </m:sSubPr>
                  <m:e>
                    <m:r>
                      <a:rPr lang="en-US" altLang="zh-CN" sz="1800" b="0" i="1" kern="1200" smtClean="0">
                        <a:latin typeface="Cambria Math" panose="02040503050406030204" pitchFamily="18" charset="0"/>
                        <a:ea typeface="宋体" pitchFamily="2" charset="-122"/>
                      </a:rPr>
                      <m:t>𝑥</m:t>
                    </m:r>
                  </m:e>
                  <m:sub>
                    <m:r>
                      <a:rPr lang="en-US" altLang="zh-CN" sz="1800" b="0" i="1" kern="1200" smtClean="0">
                        <a:latin typeface="Cambria Math" panose="02040503050406030204" pitchFamily="18" charset="0"/>
                        <a:ea typeface="宋体" pitchFamily="2" charset="-122"/>
                      </a:rPr>
                      <m:t>𝑘</m:t>
                    </m:r>
                  </m:sub>
                </m:sSub>
                <m:r>
                  <a:rPr lang="en-US" altLang="zh-CN" sz="1800" b="0" i="1" kern="1200" smtClean="0">
                    <a:latin typeface="Cambria Math" panose="02040503050406030204" pitchFamily="18" charset="0"/>
                    <a:ea typeface="宋体" pitchFamily="2" charset="-122"/>
                  </a:rPr>
                  <m:t>)|</m:t>
                </m:r>
              </m:oMath>
            </m:oMathPara>
          </a14:m>
          <a:endParaRPr lang="zh-CN" altLang="en-US" sz="1800" kern="1200" dirty="0"/>
        </a:p>
      </dsp:txBody>
      <dsp:txXfrm>
        <a:off x="4236180" y="3758766"/>
        <a:ext cx="6172510" cy="669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36B98-4070-4DA0-8EE3-7C3B3EA6ABFB}">
      <dsp:nvSpPr>
        <dsp:cNvPr id="0" name=""/>
        <dsp:cNvSpPr/>
      </dsp:nvSpPr>
      <dsp:spPr>
        <a:xfrm>
          <a:off x="2009" y="0"/>
          <a:ext cx="1960219" cy="2232248"/>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w Cen MT"/>
              <a:ea typeface="华文仿宋" panose="02010600040101010101" pitchFamily="2" charset="-122"/>
              <a:cs typeface="+mn-cs"/>
            </a:rPr>
            <a:t>Exponential</a:t>
          </a:r>
        </a:p>
        <a:p>
          <a:pPr marL="0" lvl="0" indent="0" algn="ctr" defTabSz="1066800">
            <a:lnSpc>
              <a:spcPct val="90000"/>
            </a:lnSpc>
            <a:spcBef>
              <a:spcPct val="0"/>
            </a:spcBef>
            <a:spcAft>
              <a:spcPct val="35000"/>
            </a:spcAft>
            <a:buNone/>
          </a:pPr>
          <a:endParaRPr lang="en-US" altLang="zh-CN" sz="2000" kern="1200" dirty="0">
            <a:latin typeface="Tw Cen MT"/>
            <a:ea typeface="华文仿宋" panose="02010600040101010101" pitchFamily="2" charset="-122"/>
            <a:cs typeface="+mn-cs"/>
          </a:endParaRPr>
        </a:p>
        <a:p>
          <a:pPr marL="0" lvl="0" indent="0" algn="ctr" defTabSz="1066800">
            <a:lnSpc>
              <a:spcPct val="90000"/>
            </a:lnSpc>
            <a:spcBef>
              <a:spcPct val="0"/>
            </a:spcBef>
            <a:spcAft>
              <a:spcPct val="35000"/>
            </a:spcAft>
            <a:buNone/>
          </a:pPr>
          <a:endParaRPr lang="en-US" altLang="zh-CN" sz="2000" kern="1200" dirty="0">
            <a:latin typeface="Tw Cen MT"/>
            <a:ea typeface="华文仿宋" panose="02010600040101010101" pitchFamily="2" charset="-122"/>
            <a:cs typeface="+mn-cs"/>
          </a:endParaRPr>
        </a:p>
        <a:p>
          <a:pPr marL="0" lvl="0" indent="0" algn="ctr" defTabSz="1066800">
            <a:lnSpc>
              <a:spcPct val="90000"/>
            </a:lnSpc>
            <a:spcBef>
              <a:spcPct val="0"/>
            </a:spcBef>
            <a:spcAft>
              <a:spcPct val="35000"/>
            </a:spcAft>
            <a:buNone/>
          </a:pPr>
          <a:r>
            <a:rPr lang="en-US" altLang="zh-CN" sz="2000" kern="1200" dirty="0">
              <a:latin typeface="Tw Cen MT"/>
              <a:ea typeface="华文仿宋" panose="02010600040101010101" pitchFamily="2" charset="-122"/>
              <a:cs typeface="+mn-cs"/>
            </a:rPr>
            <a:t> </a:t>
          </a:r>
          <a:r>
            <a:rPr lang="en-US" altLang="zh-CN" sz="2400" kern="1200" dirty="0">
              <a:latin typeface="Tw Cen MT"/>
              <a:ea typeface="华文仿宋" panose="02010600040101010101" pitchFamily="2" charset="-122"/>
              <a:cs typeface="+mn-cs"/>
            </a:rPr>
            <a:t>polynomial</a:t>
          </a:r>
          <a:endParaRPr lang="zh-CN" altLang="en-US" sz="2400" dirty="0"/>
        </a:p>
      </dsp:txBody>
      <dsp:txXfrm>
        <a:off x="59422" y="57413"/>
        <a:ext cx="1845393" cy="2117422"/>
      </dsp:txXfrm>
    </dsp:sp>
    <dsp:sp modelId="{61D087FB-251F-436F-8D76-2CB538BA3600}">
      <dsp:nvSpPr>
        <dsp:cNvPr id="0" name=""/>
        <dsp:cNvSpPr/>
      </dsp:nvSpPr>
      <dsp:spPr>
        <a:xfrm>
          <a:off x="2291546" y="0"/>
          <a:ext cx="1960219" cy="2232248"/>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Non-existing correlations be eliminated</a:t>
          </a:r>
          <a:endParaRPr lang="zh-CN" altLang="en-US" sz="2400" kern="1200" dirty="0"/>
        </a:p>
      </dsp:txBody>
      <dsp:txXfrm>
        <a:off x="2348959" y="57413"/>
        <a:ext cx="1845393" cy="2117422"/>
      </dsp:txXfrm>
    </dsp:sp>
    <dsp:sp modelId="{9D7E939F-6461-44ED-94D7-F6BBF60992E4}">
      <dsp:nvSpPr>
        <dsp:cNvPr id="0" name=""/>
        <dsp:cNvSpPr/>
      </dsp:nvSpPr>
      <dsp:spPr>
        <a:xfrm>
          <a:off x="4581083" y="0"/>
          <a:ext cx="1960219" cy="2232248"/>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w Cen MT"/>
              <a:ea typeface="华文仿宋" panose="02010600040101010101" pitchFamily="2" charset="-122"/>
              <a:cs typeface="+mn-cs"/>
            </a:rPr>
            <a:t>Sample points reused </a:t>
          </a:r>
          <a:endParaRPr lang="zh-CN" altLang="en-US" sz="2400" kern="1200" dirty="0">
            <a:latin typeface="Tw Cen MT"/>
            <a:ea typeface="华文仿宋" panose="02010600040101010101" pitchFamily="2" charset="-122"/>
            <a:cs typeface="+mn-cs"/>
          </a:endParaRPr>
        </a:p>
      </dsp:txBody>
      <dsp:txXfrm>
        <a:off x="4638496" y="57413"/>
        <a:ext cx="1845393" cy="2117422"/>
      </dsp:txXfrm>
    </dsp:sp>
    <dsp:sp modelId="{F602DE3A-901E-4EDA-8713-9A644832AC12}">
      <dsp:nvSpPr>
        <dsp:cNvPr id="0" name=""/>
        <dsp:cNvSpPr/>
      </dsp:nvSpPr>
      <dsp:spPr>
        <a:xfrm>
          <a:off x="6870620" y="0"/>
          <a:ext cx="1960219" cy="2232248"/>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latin typeface="Tw Cen MT"/>
              <a:ea typeface="华文仿宋" panose="02010600040101010101" pitchFamily="2" charset="-122"/>
              <a:cs typeface="+mn-cs"/>
            </a:rPr>
            <a:t>Degree of nonlinearity related</a:t>
          </a:r>
          <a:endParaRPr lang="zh-CN" altLang="en-US" sz="2400" kern="1200" dirty="0">
            <a:latin typeface="Tw Cen MT"/>
            <a:ea typeface="华文仿宋" panose="02010600040101010101" pitchFamily="2" charset="-122"/>
            <a:cs typeface="+mn-cs"/>
          </a:endParaRPr>
        </a:p>
      </dsp:txBody>
      <dsp:txXfrm>
        <a:off x="6928033" y="57413"/>
        <a:ext cx="1845393" cy="21174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6F798-A508-4E76-AA6A-8A60A22EF698}">
      <dsp:nvSpPr>
        <dsp:cNvPr id="0" name=""/>
        <dsp:cNvSpPr/>
      </dsp:nvSpPr>
      <dsp:spPr>
        <a:xfrm rot="21300000">
          <a:off x="26862" y="1701473"/>
          <a:ext cx="8779125" cy="999719"/>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E27754-0BD1-4983-8075-2CD0A68FFCBA}">
      <dsp:nvSpPr>
        <dsp:cNvPr id="0" name=""/>
        <dsp:cNvSpPr/>
      </dsp:nvSpPr>
      <dsp:spPr>
        <a:xfrm>
          <a:off x="1059942" y="220133"/>
          <a:ext cx="2649855" cy="1761066"/>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BC392-5EF2-4F18-86EA-227EB1F42E6B}">
      <dsp:nvSpPr>
        <dsp:cNvPr id="0" name=""/>
        <dsp:cNvSpPr/>
      </dsp:nvSpPr>
      <dsp:spPr>
        <a:xfrm>
          <a:off x="3507545" y="0"/>
          <a:ext cx="5174241" cy="184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Efficiency: indicated by the number of expensive sample points. </a:t>
          </a:r>
          <a:endParaRPr lang="zh-CN" altLang="en-US" sz="3300" kern="1200" dirty="0"/>
        </a:p>
      </dsp:txBody>
      <dsp:txXfrm>
        <a:off x="3507545" y="0"/>
        <a:ext cx="5174241" cy="1849120"/>
      </dsp:txXfrm>
    </dsp:sp>
    <dsp:sp modelId="{994168E9-888D-47C8-81C1-632F1FF89E83}">
      <dsp:nvSpPr>
        <dsp:cNvPr id="0" name=""/>
        <dsp:cNvSpPr/>
      </dsp:nvSpPr>
      <dsp:spPr>
        <a:xfrm>
          <a:off x="5123053" y="2421466"/>
          <a:ext cx="2649855" cy="1761066"/>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F5FA9-C389-488B-8C90-7C9307640AE9}">
      <dsp:nvSpPr>
        <dsp:cNvPr id="0" name=""/>
        <dsp:cNvSpPr/>
      </dsp:nvSpPr>
      <dsp:spPr>
        <a:xfrm>
          <a:off x="539001" y="2553546"/>
          <a:ext cx="4398363" cy="184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Accuracy: evaluated by three performance metrics. </a:t>
          </a:r>
          <a:endParaRPr lang="zh-CN" altLang="en-US" sz="3200" kern="1200" dirty="0"/>
        </a:p>
      </dsp:txBody>
      <dsp:txXfrm>
        <a:off x="539001" y="2553546"/>
        <a:ext cx="4398363" cy="1849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BEB13-E736-42E1-91E8-00AE59EB69F1}">
      <dsp:nvSpPr>
        <dsp:cNvPr id="0" name=""/>
        <dsp:cNvSpPr/>
      </dsp:nvSpPr>
      <dsp:spPr>
        <a:xfrm rot="5400000">
          <a:off x="5693989" y="-2434338"/>
          <a:ext cx="624697" cy="56530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14:m xmlns:a14="http://schemas.microsoft.com/office/drawing/2010/main">
            <m:oMath xmlns:m="http://schemas.openxmlformats.org/officeDocument/2006/math">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f>
                <m:f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fPr>
                <m:num>
                  <m:nary>
                    <m:naryPr>
                      <m:chr m:val="∑"/>
                      <m:limLoc m:val="subSup"/>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naryPr>
                    <m:sub>
                      <m:r>
                        <m:rPr>
                          <m:brk m:alnAt="25"/>
                        </m:r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sub>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𝑚</m:t>
                      </m:r>
                    </m:sup>
                    <m:e>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d>
                            <m:d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dPr>
                            <m:e>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e>
                          </m:d>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acc>
                            <m:accPr>
                              <m:chr m:val="̂"/>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acc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e>
                          </m:acc>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e>
                  </m:nary>
                </m:num>
                <m:den>
                  <m:nary>
                    <m:naryPr>
                      <m:chr m:val="∑"/>
                      <m:limLoc m:val="subSup"/>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naryPr>
                    <m:sub>
                      <m:r>
                        <m:rPr>
                          <m:brk m:alnAt="25"/>
                        </m:r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sub>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𝑚</m:t>
                      </m:r>
                    </m:sup>
                    <m:e>
                      <m:sSup>
                        <m:sSup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p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d>
                            <m:d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dPr>
                            <m:e>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e>
                          </m:d>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acc>
                            <m:accPr>
                              <m:chr m:val="̅"/>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acc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𝑓</m:t>
                              </m:r>
                            </m:e>
                          </m:acc>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 (</m:t>
                          </m:r>
                          <m:sSub>
                            <m:sSubPr>
                              <m:ctrlP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ctrlPr>
                            </m:sSubPr>
                            <m:e>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𝑥</m:t>
                              </m:r>
                            </m:e>
                            <m: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𝑖</m:t>
                              </m:r>
                            </m:sub>
                          </m:sSub>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e>
                        <m:sup>
                          <m:r>
                            <a:rPr lang="en-US" altLang="zh-CN" sz="2000" i="1" kern="120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2</m:t>
                          </m:r>
                        </m:sup>
                      </m:sSup>
                    </m:e>
                  </m:nary>
                </m:den>
              </m:f>
            </m:oMath>
          </a14:m>
          <a:r>
            <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  </a:t>
          </a:r>
          <a14:m xmlns:a14="http://schemas.microsoft.com/office/drawing/2010/main">
            <m:oMath xmlns:m="http://schemas.openxmlformats.org/officeDocument/2006/math">
              <m:r>
                <a:rPr lang="zh-CN" altLang="en-US"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r>
                <a:rPr lang="zh-CN" altLang="en-US"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1</m:t>
              </m:r>
            </m:oMath>
          </a14:m>
          <a:endParaRPr lang="zh-CN" altLang="en-US" sz="2000" i="1"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endParaRPr>
        </a:p>
      </dsp:txBody>
      <dsp:txXfrm rot="-5400000">
        <a:off x="3179826" y="110320"/>
        <a:ext cx="5622529" cy="563707"/>
      </dsp:txXfrm>
    </dsp:sp>
    <dsp:sp modelId="{4976FE7E-B168-41D3-8F7D-9FDF311C8717}">
      <dsp:nvSpPr>
        <dsp:cNvPr id="0" name=""/>
        <dsp:cNvSpPr/>
      </dsp:nvSpPr>
      <dsp:spPr>
        <a:xfrm>
          <a:off x="0" y="1737"/>
          <a:ext cx="3179826" cy="7808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R square</a:t>
          </a:r>
          <a:endParaRPr lang="zh-CN" altLang="en-US" sz="4300" kern="1200" dirty="0"/>
        </a:p>
      </dsp:txBody>
      <dsp:txXfrm>
        <a:off x="38119" y="39856"/>
        <a:ext cx="3103588" cy="704633"/>
      </dsp:txXfrm>
    </dsp:sp>
    <dsp:sp modelId="{242FF08E-70B0-4282-AFAA-DE654C85DEE5}">
      <dsp:nvSpPr>
        <dsp:cNvPr id="0" name=""/>
        <dsp:cNvSpPr/>
      </dsp:nvSpPr>
      <dsp:spPr>
        <a:xfrm rot="5400000">
          <a:off x="5693989" y="-1614422"/>
          <a:ext cx="624697" cy="56530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14:m xmlns:a14="http://schemas.microsoft.com/office/drawing/2010/main">
            <m:oMath xmlns:m="http://schemas.openxmlformats.org/officeDocument/2006/math">
              <m:r>
                <a:rPr lang="en-US" altLang="zh-CN" sz="2000" i="1" kern="1200" smtClean="0">
                  <a:latin typeface="Cambria Math" panose="02040503050406030204" pitchFamily="18" charset="0"/>
                </a:rPr>
                <m:t>𝑅</m:t>
              </m:r>
              <m:r>
                <a:rPr lang="en-US" altLang="zh-CN" sz="2000" b="0" i="1" kern="1200" smtClean="0">
                  <a:latin typeface="Cambria Math" panose="02040503050406030204" pitchFamily="18" charset="0"/>
                </a:rPr>
                <m:t>𝐴𝐴𝐸</m:t>
              </m:r>
              <m:r>
                <a:rPr lang="en-US" altLang="zh-CN" sz="2000" b="0" i="1" kern="1200" smtClean="0">
                  <a:latin typeface="Cambria Math" panose="02040503050406030204" pitchFamily="18" charset="0"/>
                </a:rPr>
                <m:t>=</m:t>
              </m:r>
              <m:f>
                <m:fPr>
                  <m:ctrlPr>
                    <a:rPr lang="en-US" altLang="zh-CN" sz="2000" b="0" i="1" kern="1200" smtClean="0">
                      <a:latin typeface="Cambria Math" panose="02040503050406030204" pitchFamily="18" charset="0"/>
                    </a:rPr>
                  </m:ctrlPr>
                </m:fPr>
                <m:num>
                  <m:nary>
                    <m:naryPr>
                      <m:chr m:val="∑"/>
                      <m:limLoc m:val="subSup"/>
                      <m:ctrlPr>
                        <a:rPr lang="en-US" altLang="zh-CN" sz="2000" b="0" i="1" kern="1200" smtClean="0">
                          <a:latin typeface="Cambria Math" panose="02040503050406030204" pitchFamily="18" charset="0"/>
                        </a:rPr>
                      </m:ctrlPr>
                    </m:naryPr>
                    <m:sub>
                      <m:r>
                        <m:rPr>
                          <m:brk m:alnAt="25"/>
                        </m:rPr>
                        <a:rPr lang="en-US" altLang="zh-CN" sz="2000" b="0" i="1" kern="1200" smtClean="0">
                          <a:latin typeface="Cambria Math" panose="02040503050406030204" pitchFamily="18" charset="0"/>
                        </a:rPr>
                        <m:t>𝑖</m:t>
                      </m:r>
                      <m:r>
                        <a:rPr lang="en-US" altLang="zh-CN" sz="2000" b="0" i="1" kern="1200" smtClean="0">
                          <a:latin typeface="Cambria Math" panose="02040503050406030204" pitchFamily="18" charset="0"/>
                        </a:rPr>
                        <m:t>=1</m:t>
                      </m:r>
                    </m:sub>
                    <m:sup>
                      <m:r>
                        <a:rPr lang="en-US" altLang="zh-CN" sz="2000" b="0" i="1" kern="1200" smtClean="0">
                          <a:latin typeface="Cambria Math" panose="02040503050406030204" pitchFamily="18" charset="0"/>
                        </a:rPr>
                        <m:t>𝑚</m:t>
                      </m:r>
                    </m:sup>
                    <m:e>
                      <m:r>
                        <a:rPr lang="en-US" altLang="zh-CN" sz="2000" b="0" i="1" kern="1200" smtClean="0">
                          <a:latin typeface="Cambria Math" panose="02040503050406030204" pitchFamily="18" charset="0"/>
                        </a:rPr>
                        <m:t>|</m:t>
                      </m:r>
                      <m:r>
                        <a:rPr lang="en-US" altLang="zh-CN" sz="2000" b="0" i="1" kern="1200" smtClean="0">
                          <a:latin typeface="Cambria Math" panose="02040503050406030204" pitchFamily="18" charset="0"/>
                        </a:rPr>
                        <m:t>𝑓</m:t>
                      </m:r>
                      <m:d>
                        <m:dPr>
                          <m:ctrlPr>
                            <a:rPr lang="en-US" altLang="zh-CN" sz="2000" b="0" i="1" kern="1200" smtClean="0">
                              <a:latin typeface="Cambria Math" panose="02040503050406030204" pitchFamily="18" charset="0"/>
                            </a:rPr>
                          </m:ctrlPr>
                        </m:dPr>
                        <m:e>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𝑥</m:t>
                              </m:r>
                            </m:e>
                            <m:sub>
                              <m:r>
                                <a:rPr lang="en-US" altLang="zh-CN" sz="2000" b="0" i="1" kern="1200" smtClean="0">
                                  <a:latin typeface="Cambria Math" panose="02040503050406030204" pitchFamily="18" charset="0"/>
                                </a:rPr>
                                <m:t>𝑖</m:t>
                              </m:r>
                            </m:sub>
                          </m:sSub>
                        </m:e>
                      </m:d>
                      <m:r>
                        <a:rPr lang="en-US" altLang="zh-CN" sz="2000" b="0" i="1" kern="1200" smtClean="0">
                          <a:latin typeface="Cambria Math" panose="02040503050406030204" pitchFamily="18" charset="0"/>
                        </a:rPr>
                        <m:t>−</m:t>
                      </m:r>
                      <m:acc>
                        <m:accPr>
                          <m:chr m:val="̂"/>
                          <m:ctrlPr>
                            <a:rPr lang="en-US" altLang="zh-CN" sz="2000" b="0" i="1" kern="1200" smtClean="0">
                              <a:latin typeface="Cambria Math" panose="02040503050406030204" pitchFamily="18" charset="0"/>
                            </a:rPr>
                          </m:ctrlPr>
                        </m:accPr>
                        <m:e>
                          <m:r>
                            <a:rPr lang="en-US" altLang="zh-CN" sz="2000" b="0" i="1" kern="1200" smtClean="0">
                              <a:latin typeface="Cambria Math" panose="02040503050406030204" pitchFamily="18" charset="0"/>
                            </a:rPr>
                            <m:t>𝑓</m:t>
                          </m:r>
                        </m:e>
                      </m:acc>
                      <m:r>
                        <a:rPr lang="en-US" altLang="zh-CN" sz="2000" b="0" i="1" kern="1200" smtClean="0">
                          <a:latin typeface="Cambria Math" panose="02040503050406030204" pitchFamily="18" charset="0"/>
                        </a:rPr>
                        <m:t>(</m:t>
                      </m:r>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𝑥</m:t>
                          </m:r>
                        </m:e>
                        <m:sub>
                          <m:r>
                            <a:rPr lang="en-US" altLang="zh-CN" sz="2000" b="0" i="1" kern="1200" smtClean="0">
                              <a:latin typeface="Cambria Math" panose="02040503050406030204" pitchFamily="18" charset="0"/>
                            </a:rPr>
                            <m:t>𝑖</m:t>
                          </m:r>
                        </m:sub>
                      </m:sSub>
                      <m:r>
                        <a:rPr lang="en-US" altLang="zh-CN" sz="2000" b="0" i="1" kern="1200" smtClean="0">
                          <a:latin typeface="Cambria Math" panose="02040503050406030204" pitchFamily="18" charset="0"/>
                        </a:rPr>
                        <m:t>)|</m:t>
                      </m:r>
                    </m:e>
                  </m:nary>
                </m:num>
                <m:den>
                  <m:r>
                    <a:rPr lang="en-US" altLang="zh-CN" sz="2000" b="0" i="1" kern="1200" smtClean="0">
                      <a:latin typeface="Cambria Math" panose="02040503050406030204" pitchFamily="18" charset="0"/>
                    </a:rPr>
                    <m:t>𝑚</m:t>
                  </m:r>
                  <m:r>
                    <a:rPr lang="en-US" altLang="zh-CN" sz="2000" b="0" i="1" kern="1200" smtClean="0">
                      <a:latin typeface="Cambria Math" panose="02040503050406030204" pitchFamily="18" charset="0"/>
                    </a:rPr>
                    <m:t>∗</m:t>
                  </m:r>
                  <m:r>
                    <a:rPr lang="en-US" altLang="zh-CN" sz="2000" b="0" i="1" kern="1200" smtClean="0">
                      <a:latin typeface="Cambria Math" panose="02040503050406030204" pitchFamily="18" charset="0"/>
                    </a:rPr>
                    <m:t>𝑆𝑇𝐷</m:t>
                  </m:r>
                </m:den>
              </m:f>
            </m:oMath>
          </a14:m>
          <a:r>
            <a:rPr lang="zh-CN" altLang="en-US" sz="3600" kern="1200" dirty="0"/>
            <a:t>；</a:t>
          </a:r>
          <a14:m xmlns:a14="http://schemas.microsoft.com/office/drawing/2010/main">
            <m:oMath xmlns:m="http://schemas.openxmlformats.org/officeDocument/2006/math">
              <m:r>
                <a:rPr lang="en-US" altLang="zh-CN"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𝑅</m:t>
              </m:r>
              <m:r>
                <a:rPr lang="zh-CN" altLang="en-US" sz="360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m:t>
              </m:r>
              <m:r>
                <a:rPr lang="en-US" altLang="zh-CN" sz="3600" b="0" i="1" kern="1200" dirty="0" smtClean="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m:t>0</m:t>
              </m:r>
            </m:oMath>
          </a14:m>
          <a:endParaRPr lang="zh-CN" altLang="en-US" sz="3600" kern="1200" dirty="0"/>
        </a:p>
      </dsp:txBody>
      <dsp:txXfrm rot="-5400000">
        <a:off x="3179826" y="930236"/>
        <a:ext cx="5622529" cy="563707"/>
      </dsp:txXfrm>
    </dsp:sp>
    <dsp:sp modelId="{9F3B0B0C-2935-45B4-9506-A510E4E79B69}">
      <dsp:nvSpPr>
        <dsp:cNvPr id="0" name=""/>
        <dsp:cNvSpPr/>
      </dsp:nvSpPr>
      <dsp:spPr>
        <a:xfrm>
          <a:off x="0" y="821653"/>
          <a:ext cx="3179826" cy="7808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RAAE</a:t>
          </a:r>
          <a:endParaRPr lang="zh-CN" altLang="en-US" sz="4300" kern="1200" dirty="0"/>
        </a:p>
      </dsp:txBody>
      <dsp:txXfrm>
        <a:off x="38119" y="859772"/>
        <a:ext cx="3103588" cy="704633"/>
      </dsp:txXfrm>
    </dsp:sp>
    <dsp:sp modelId="{E347C9C1-F5A5-49EE-BB9A-600EA725226B}">
      <dsp:nvSpPr>
        <dsp:cNvPr id="0" name=""/>
        <dsp:cNvSpPr/>
      </dsp:nvSpPr>
      <dsp:spPr>
        <a:xfrm rot="5400000">
          <a:off x="5084750" y="-37529"/>
          <a:ext cx="1831444" cy="564750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14:m xmlns:a14="http://schemas.microsoft.com/office/drawing/2010/main">
            <m:oMath xmlns:m="http://schemas.openxmlformats.org/officeDocument/2006/math">
              <m:r>
                <a:rPr lang="en-US" altLang="zh-CN" sz="2400" b="0" i="1" kern="1200" smtClean="0">
                  <a:latin typeface="Cambria Math" panose="02040503050406030204" pitchFamily="18" charset="0"/>
                </a:rPr>
                <m:t>𝑅𝐴𝑀𝐸</m:t>
              </m:r>
              <m:r>
                <a:rPr lang="en-US" altLang="zh-CN" sz="2400" b="0" i="1" kern="1200" smtClean="0">
                  <a:latin typeface="Cambria Math" panose="02040503050406030204" pitchFamily="18" charset="0"/>
                </a:rPr>
                <m:t>= </m:t>
              </m:r>
              <m:f>
                <m:fPr>
                  <m:ctrlPr>
                    <a:rPr lang="en-US" altLang="zh-CN" sz="2400" b="0" i="1" kern="1200" smtClean="0">
                      <a:latin typeface="Cambria Math" panose="02040503050406030204" pitchFamily="18" charset="0"/>
                    </a:rPr>
                  </m:ctrlPr>
                </m:fPr>
                <m:num>
                  <m:r>
                    <a:rPr lang="en-US" altLang="zh-CN" sz="2400" b="0" i="1" kern="1200" smtClean="0">
                      <a:latin typeface="Cambria Math" panose="02040503050406030204" pitchFamily="18" charset="0"/>
                    </a:rPr>
                    <m:t>𝑀𝐴𝑋</m:t>
                  </m:r>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𝑖</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𝑖</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2</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2</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d>
                    <m:dPr>
                      <m:ctrlPr>
                        <a:rPr lang="en-US" altLang="zh-CN" sz="2400" b="0" i="1" kern="1200" smtClean="0">
                          <a:latin typeface="Cambria Math" panose="02040503050406030204" pitchFamily="18" charset="0"/>
                        </a:rPr>
                      </m:ctrlPr>
                    </m:dPr>
                    <m:e>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𝑚</m:t>
                          </m:r>
                        </m:sub>
                      </m:sSub>
                    </m:e>
                  </m:d>
                  <m:r>
                    <a:rPr lang="en-US" altLang="zh-CN" sz="2400" b="0" i="1" kern="1200" smtClean="0">
                      <a:latin typeface="Cambria Math" panose="02040503050406030204" pitchFamily="18" charset="0"/>
                    </a:rPr>
                    <m:t>,</m:t>
                  </m:r>
                  <m:acc>
                    <m:accPr>
                      <m:chr m:val="̂"/>
                      <m:ctrlPr>
                        <a:rPr lang="en-US" altLang="zh-CN" sz="2400" b="0" i="1" kern="1200" smtClean="0">
                          <a:latin typeface="Cambria Math" panose="02040503050406030204" pitchFamily="18" charset="0"/>
                        </a:rPr>
                      </m:ctrlPr>
                    </m:accPr>
                    <m:e>
                      <m:r>
                        <a:rPr lang="en-US" altLang="zh-CN" sz="2400" b="0" i="1" kern="1200" smtClean="0">
                          <a:latin typeface="Cambria Math" panose="02040503050406030204" pitchFamily="18" charset="0"/>
                        </a:rPr>
                        <m:t>𝑓</m:t>
                      </m:r>
                    </m:e>
                  </m:acc>
                  <m:r>
                    <a:rPr lang="en-US" altLang="zh-CN" sz="2400" b="0" i="1" kern="1200" smtClean="0">
                      <a:latin typeface="Cambria Math" panose="02040503050406030204" pitchFamily="18" charset="0"/>
                    </a:rPr>
                    <m:t>(</m:t>
                  </m:r>
                  <m:sSub>
                    <m:sSubPr>
                      <m:ctrlPr>
                        <a:rPr lang="en-US" altLang="zh-CN" sz="2400" b="0" i="1" kern="1200" smtClean="0">
                          <a:latin typeface="Cambria Math" panose="02040503050406030204" pitchFamily="18" charset="0"/>
                        </a:rPr>
                      </m:ctrlPr>
                    </m:sSubPr>
                    <m:e>
                      <m:r>
                        <a:rPr lang="en-US" altLang="zh-CN" sz="2400" b="0" i="1" kern="1200" smtClean="0">
                          <a:latin typeface="Cambria Math" panose="02040503050406030204" pitchFamily="18" charset="0"/>
                        </a:rPr>
                        <m:t>𝑥</m:t>
                      </m:r>
                    </m:e>
                    <m:sub>
                      <m:r>
                        <a:rPr lang="en-US" altLang="zh-CN" sz="2400" b="0" i="1" kern="1200" smtClean="0">
                          <a:latin typeface="Cambria Math" panose="02040503050406030204" pitchFamily="18" charset="0"/>
                        </a:rPr>
                        <m:t>𝑚</m:t>
                      </m:r>
                    </m:sub>
                  </m:sSub>
                  <m:r>
                    <a:rPr lang="en-US" altLang="zh-CN" sz="2400" b="0" i="1" kern="1200" smtClean="0">
                      <a:latin typeface="Cambria Math" panose="02040503050406030204" pitchFamily="18" charset="0"/>
                    </a:rPr>
                    <m:t>)|)</m:t>
                  </m:r>
                </m:num>
                <m:den>
                  <m:r>
                    <a:rPr lang="en-US" altLang="zh-CN" sz="2400" b="0" i="1" kern="1200" smtClean="0">
                      <a:latin typeface="Cambria Math" panose="02040503050406030204" pitchFamily="18" charset="0"/>
                    </a:rPr>
                    <m:t>𝑆𝑇𝐷</m:t>
                  </m:r>
                </m:den>
              </m:f>
            </m:oMath>
          </a14:m>
          <a:endParaRPr lang="zh-CN" altLang="en-US" sz="1100" kern="1200" dirty="0"/>
        </a:p>
        <a:p>
          <a:pPr marL="285750" lvl="1" indent="-285750" algn="l" defTabSz="1600200">
            <a:lnSpc>
              <a:spcPct val="90000"/>
            </a:lnSpc>
            <a:spcBef>
              <a:spcPct val="0"/>
            </a:spcBef>
            <a:spcAft>
              <a:spcPct val="15000"/>
            </a:spcAft>
            <a:buChar char="•"/>
          </a:pPr>
          <a:r>
            <a:rPr lang="en-US" altLang="zh-CN"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 small RAME is better</a:t>
          </a:r>
          <a:endParaRPr lang="zh-CN" altLang="en-US" sz="36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endParaRPr>
        </a:p>
      </dsp:txBody>
      <dsp:txXfrm rot="-5400000">
        <a:off x="3176721" y="1959904"/>
        <a:ext cx="5558099" cy="1652636"/>
      </dsp:txXfrm>
    </dsp:sp>
    <dsp:sp modelId="{5C86811D-C912-4726-A248-E4A1DB915BC0}">
      <dsp:nvSpPr>
        <dsp:cNvPr id="0" name=""/>
        <dsp:cNvSpPr/>
      </dsp:nvSpPr>
      <dsp:spPr>
        <a:xfrm>
          <a:off x="0" y="1641568"/>
          <a:ext cx="3176720" cy="22893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RAME</a:t>
          </a:r>
          <a:endParaRPr lang="zh-CN" altLang="en-US" sz="4300" kern="1200" dirty="0"/>
        </a:p>
      </dsp:txBody>
      <dsp:txXfrm>
        <a:off x="111755" y="1753323"/>
        <a:ext cx="2953210" cy="2065795"/>
      </dsp:txXfrm>
    </dsp:sp>
    <dsp:sp modelId="{1B482F4D-4C7F-4C18-9A73-25BFE382D42C}">
      <dsp:nvSpPr>
        <dsp:cNvPr id="0" name=""/>
        <dsp:cNvSpPr/>
      </dsp:nvSpPr>
      <dsp:spPr>
        <a:xfrm>
          <a:off x="0" y="3969918"/>
          <a:ext cx="8824231" cy="7808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more accurate models with fewer sample points</a:t>
          </a:r>
          <a:r>
            <a:rPr lang="zh-CN" altLang="en-US" sz="3200" i="0" kern="1200" dirty="0">
              <a:solidFill>
                <a:prstClr val="black">
                  <a:hueOff val="0"/>
                  <a:satOff val="0"/>
                  <a:lumOff val="0"/>
                  <a:alphaOff val="0"/>
                </a:prstClr>
              </a:solidFill>
              <a:latin typeface="Cambria Math" panose="02040503050406030204" pitchFamily="18" charset="0"/>
              <a:ea typeface="华文仿宋" panose="02010600040101010101" pitchFamily="2" charset="-122"/>
              <a:cs typeface="+mn-cs"/>
            </a:rPr>
            <a:t>！</a:t>
          </a:r>
        </a:p>
      </dsp:txBody>
      <dsp:txXfrm>
        <a:off x="38119" y="4008037"/>
        <a:ext cx="8747993" cy="7046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2/28/2018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pPr>
            <a:r>
              <a:rPr lang="zh-CN" altLang="en-US" sz="1200" b="0" i="0" dirty="0">
                <a:solidFill>
                  <a:schemeClr val="tx1"/>
                </a:solidFill>
                <a:latin typeface="Calibri"/>
                <a:ea typeface="宋体" pitchFamily="2" charset="-122"/>
                <a:cs typeface="+mn-cs"/>
              </a:rPr>
              <a:t>示例图形</a:t>
            </a:r>
            <a:r>
              <a:rPr lang="en-US" altLang="zh-CN" sz="1200" b="0" i="0" dirty="0">
                <a:solidFill>
                  <a:schemeClr val="tx1"/>
                </a:solidFill>
                <a:latin typeface="Calibri"/>
                <a:ea typeface="宋体" pitchFamily="2" charset="-122"/>
                <a:cs typeface="+mn-cs"/>
              </a:rPr>
              <a:t>/</a:t>
            </a:r>
            <a:r>
              <a:rPr lang="zh-CN" altLang="en-US" sz="1200" b="0" i="0" dirty="0">
                <a:solidFill>
                  <a:schemeClr val="tx1"/>
                </a:solidFill>
                <a:latin typeface="Calibri"/>
                <a:ea typeface="宋体" pitchFamily="2" charset="-122"/>
                <a:cs typeface="+mn-cs"/>
              </a:rPr>
              <a:t>图表。</a:t>
            </a:r>
          </a:p>
          <a:p>
            <a:pPr marL="0" algn="l" defTabSz="914400">
              <a:buNone/>
            </a:pPr>
            <a:endParaRPr lang="zh-CN" altLang="en-US" dirty="0">
              <a:ea typeface="宋体" pitchFamily="2" charset="-122"/>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10</a:t>
            </a:fld>
            <a:endParaRPr lang="zh-CN" altLang="en-US" sz="1200" b="0" i="0">
              <a:latin typeface="Calibri"/>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pPr>
            <a:r>
              <a:rPr lang="zh-CN" altLang="en-US" sz="1200" b="0" i="0" dirty="0">
                <a:solidFill>
                  <a:schemeClr val="tx1"/>
                </a:solidFill>
                <a:latin typeface="Calibri"/>
                <a:ea typeface="宋体" pitchFamily="2" charset="-122"/>
                <a:cs typeface="+mn-cs"/>
              </a:rPr>
              <a:t>示例图形</a:t>
            </a:r>
            <a:r>
              <a:rPr lang="en-US" altLang="zh-CN" sz="1200" b="0" i="0" dirty="0">
                <a:solidFill>
                  <a:schemeClr val="tx1"/>
                </a:solidFill>
                <a:latin typeface="Calibri"/>
                <a:ea typeface="宋体" pitchFamily="2" charset="-122"/>
                <a:cs typeface="+mn-cs"/>
              </a:rPr>
              <a:t>/</a:t>
            </a:r>
            <a:r>
              <a:rPr lang="zh-CN" altLang="en-US" sz="1200" b="0" i="0" dirty="0">
                <a:solidFill>
                  <a:schemeClr val="tx1"/>
                </a:solidFill>
                <a:latin typeface="Calibri"/>
                <a:ea typeface="宋体" pitchFamily="2" charset="-122"/>
                <a:cs typeface="+mn-cs"/>
              </a:rPr>
              <a:t>图表。</a:t>
            </a:r>
          </a:p>
          <a:p>
            <a:pPr marL="0" algn="l" defTabSz="914400">
              <a:buNone/>
            </a:pPr>
            <a:endParaRPr lang="zh-CN" altLang="en-US" dirty="0">
              <a:ea typeface="宋体" pitchFamily="2" charset="-122"/>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5016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pPr>
            <a:r>
              <a:rPr lang="zh-CN" altLang="en-US" sz="1200" b="0" i="0" dirty="0">
                <a:solidFill>
                  <a:schemeClr val="tx1"/>
                </a:solidFill>
                <a:latin typeface="Calibri"/>
                <a:ea typeface="宋体" pitchFamily="2" charset="-122"/>
                <a:cs typeface="+mn-cs"/>
              </a:rPr>
              <a:t>示例图形</a:t>
            </a:r>
            <a:r>
              <a:rPr lang="en-US" altLang="zh-CN" sz="1200" b="0" i="0" dirty="0">
                <a:solidFill>
                  <a:schemeClr val="tx1"/>
                </a:solidFill>
                <a:latin typeface="Calibri"/>
                <a:ea typeface="宋体" pitchFamily="2" charset="-122"/>
                <a:cs typeface="+mn-cs"/>
              </a:rPr>
              <a:t>/</a:t>
            </a:r>
            <a:r>
              <a:rPr lang="zh-CN" altLang="en-US" sz="1200" b="0" i="0" dirty="0">
                <a:solidFill>
                  <a:schemeClr val="tx1"/>
                </a:solidFill>
                <a:latin typeface="Calibri"/>
                <a:ea typeface="宋体" pitchFamily="2" charset="-122"/>
                <a:cs typeface="+mn-cs"/>
              </a:rPr>
              <a:t>图表。</a:t>
            </a:r>
          </a:p>
          <a:p>
            <a:pPr marL="0" algn="l" defTabSz="914400">
              <a:buNone/>
            </a:pPr>
            <a:endParaRPr lang="zh-CN" altLang="en-US" dirty="0">
              <a:ea typeface="宋体" pitchFamily="2" charset="-122"/>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12</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80025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13</a:t>
            </a:fld>
            <a:endParaRPr lang="zh-CN" altLang="en-US" sz="1200" b="0" i="0">
              <a:latin typeface="Calibri"/>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相关</a:t>
            </a:r>
            <a:r>
              <a:rPr lang="zh-CN" altLang="en-US" sz="1200" b="0" i="0" baseline="0" dirty="0">
                <a:solidFill>
                  <a:schemeClr val="tx1"/>
                </a:solidFill>
                <a:latin typeface="Calibri"/>
                <a:ea typeface="宋体" pitchFamily="2" charset="-122"/>
                <a:cs typeface="+mn-cs"/>
              </a:rPr>
              <a:t>词汇表。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18</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02100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相关</a:t>
            </a:r>
            <a:r>
              <a:rPr lang="zh-CN" altLang="en-US" sz="1200" b="0" i="0" baseline="0" dirty="0">
                <a:solidFill>
                  <a:schemeClr val="tx1"/>
                </a:solidFill>
                <a:latin typeface="Calibri"/>
                <a:ea typeface="宋体" pitchFamily="2" charset="-122"/>
                <a:cs typeface="+mn-cs"/>
              </a:rPr>
              <a:t>词汇表。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a:t>
            </a:fld>
            <a:endParaRPr lang="zh-CN" altLang="en-US" sz="1200" b="0" i="0">
              <a:latin typeface="Calibri"/>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初级课程的详细信息</a:t>
            </a:r>
            <a:r>
              <a:rPr lang="zh-CN" altLang="en-US" sz="1200" b="0" i="0" baseline="0" dirty="0">
                <a:solidFill>
                  <a:schemeClr val="tx1"/>
                </a:solidFill>
                <a:latin typeface="Calibri"/>
                <a:ea typeface="宋体" pitchFamily="2" charset="-122"/>
                <a:cs typeface="+mn-cs"/>
              </a:rPr>
              <a:t>和</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或课目</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项目所需的书籍</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资料。</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31750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初级课程的详细信息</a:t>
            </a:r>
            <a:r>
              <a:rPr lang="zh-CN" altLang="en-US" sz="1200" b="0" i="0" baseline="0" dirty="0">
                <a:solidFill>
                  <a:schemeClr val="tx1"/>
                </a:solidFill>
                <a:latin typeface="Calibri"/>
                <a:ea typeface="宋体" pitchFamily="2" charset="-122"/>
                <a:cs typeface="+mn-cs"/>
              </a:rPr>
              <a:t>和</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或课目</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项目所需的书籍</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资料。</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4</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77212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初级课程的详细信息</a:t>
            </a:r>
            <a:r>
              <a:rPr lang="zh-CN" altLang="en-US" sz="1200" b="0" i="0" baseline="0" dirty="0">
                <a:solidFill>
                  <a:schemeClr val="tx1"/>
                </a:solidFill>
                <a:latin typeface="Calibri"/>
                <a:ea typeface="宋体" pitchFamily="2" charset="-122"/>
                <a:cs typeface="+mn-cs"/>
              </a:rPr>
              <a:t>和</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或课目</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项目所需的书籍</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资料。</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5</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20103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初级课程的详细信息</a:t>
            </a:r>
            <a:r>
              <a:rPr lang="zh-CN" altLang="en-US" sz="1200" b="0" i="0" baseline="0" dirty="0">
                <a:solidFill>
                  <a:schemeClr val="tx1"/>
                </a:solidFill>
                <a:latin typeface="Calibri"/>
                <a:ea typeface="宋体" pitchFamily="2" charset="-122"/>
                <a:cs typeface="+mn-cs"/>
              </a:rPr>
              <a:t>和</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或课目</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项目所需的书籍</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资料。</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6</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437371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过程和步骤的列表，</a:t>
            </a:r>
            <a:r>
              <a:rPr lang="zh-CN" altLang="en-US" sz="1200" b="0" i="0" baseline="0" dirty="0">
                <a:solidFill>
                  <a:schemeClr val="tx1"/>
                </a:solidFill>
                <a:latin typeface="Calibri"/>
                <a:ea typeface="宋体" pitchFamily="2" charset="-122"/>
                <a:cs typeface="+mn-cs"/>
              </a:rPr>
              <a:t>或者带有媒体的演讲幻灯片。</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7</a:t>
            </a:fld>
            <a:endParaRPr lang="zh-CN" altLang="en-US" sz="1200" b="0" i="0">
              <a:latin typeface="Calibri"/>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8</a:t>
            </a:fld>
            <a:endParaRPr lang="zh-CN" altLang="en-US" sz="1200" b="0" i="0">
              <a:latin typeface="Calibri"/>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455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2/28/2018 12:15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2/28/2018 12:15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2/28/2018 12:15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2/28/2018 12:15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2/28/2018 12:15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2/28/2018 12:15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2/28/2018 12:15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2/28/2018 12:15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2/28/2018 12:15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2/28/2018 12:15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2/28/2018 12:15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2/28/2018 12:15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hyperlink" Target="file:///E:\&#27605;&#35774;\compare.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1.png"/><Relationship Id="rId7" Type="http://schemas.openxmlformats.org/officeDocument/2006/relationships/diagramColors" Target="../diagrams/colors5.xml"/><Relationship Id="rId12"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diagramData" Target="../diagrams/data15.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en-US" altLang="zh-CN" sz="3600" b="0" i="0" dirty="0">
                <a:solidFill>
                  <a:srgbClr val="3891A7">
                    <a:lumMod val="75000"/>
                  </a:srgbClr>
                </a:solidFill>
                <a:latin typeface="Tw Cen MT"/>
                <a:ea typeface="宋体" pitchFamily="2" charset="-122"/>
                <a:cs typeface="+mj-cs"/>
              </a:rPr>
              <a:t>Weekly Report</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en-US" altLang="zh-CN" sz="2400" dirty="0" err="1">
                <a:ea typeface="宋体" pitchFamily="2" charset="-122"/>
              </a:rPr>
              <a:t>Chenyang</a:t>
            </a:r>
            <a:r>
              <a:rPr lang="en-US" altLang="zh-CN" sz="2400" dirty="0">
                <a:ea typeface="宋体" pitchFamily="2" charset="-122"/>
              </a:rPr>
              <a:t> Xi</a:t>
            </a:r>
            <a:endParaRPr lang="zh-CN" altLang="en-US" sz="2400" b="0" i="0" dirty="0">
              <a:solidFill>
                <a:srgbClr val="FFFFFF"/>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Metamodeling Strategies</a:t>
            </a:r>
            <a:endParaRPr lang="en-US" altLang="zh-CN" sz="4400" b="0" i="0" dirty="0">
              <a:solidFill>
                <a:srgbClr val="4F271C"/>
              </a:solidFill>
              <a:latin typeface="Tw Cen MT"/>
              <a:ea typeface="宋体" pitchFamily="2" charset="-122"/>
              <a:cs typeface="+mj-cs"/>
            </a:endParaRPr>
          </a:p>
        </p:txBody>
      </p:sp>
      <p:graphicFrame>
        <p:nvGraphicFramePr>
          <p:cNvPr id="5" name="内容占位符 4">
            <a:extLst>
              <a:ext uri="{FF2B5EF4-FFF2-40B4-BE49-F238E27FC236}">
                <a16:creationId xmlns:a16="http://schemas.microsoft.com/office/drawing/2014/main" id="{10D94AF3-8C0C-489D-AEDB-D266023CAC95}"/>
              </a:ext>
            </a:extLst>
          </p:cNvPr>
          <p:cNvGraphicFramePr>
            <a:graphicFrameLocks noGrp="1"/>
          </p:cNvGraphicFramePr>
          <p:nvPr>
            <p:ph sz="quarter" idx="1"/>
            <p:extLst>
              <p:ext uri="{D42A27DB-BD31-4B8C-83A1-F6EECF244321}">
                <p14:modId xmlns:p14="http://schemas.microsoft.com/office/powerpoint/2010/main" val="2333904082"/>
              </p:ext>
            </p:extLst>
          </p:nvPr>
        </p:nvGraphicFramePr>
        <p:xfrm>
          <a:off x="651129" y="2564904"/>
          <a:ext cx="8832850"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箭头: 下 2">
            <a:extLst>
              <a:ext uri="{FF2B5EF4-FFF2-40B4-BE49-F238E27FC236}">
                <a16:creationId xmlns:a16="http://schemas.microsoft.com/office/drawing/2014/main" id="{9B3AB644-9223-4CF8-90BA-6DEB13DC40B4}"/>
              </a:ext>
            </a:extLst>
          </p:cNvPr>
          <p:cNvSpPr/>
          <p:nvPr/>
        </p:nvSpPr>
        <p:spPr>
          <a:xfrm>
            <a:off x="1352600" y="3356992"/>
            <a:ext cx="432048" cy="6480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Metamodeling Strategies</a:t>
            </a:r>
            <a:endParaRPr lang="en-US" altLang="zh-CN" sz="4400" b="0" i="0" dirty="0">
              <a:solidFill>
                <a:srgbClr val="4F271C"/>
              </a:solidFill>
              <a:latin typeface="Tw Cen MT"/>
              <a:ea typeface="宋体" pitchFamily="2" charset="-122"/>
              <a:cs typeface="+mj-cs"/>
            </a:endParaRPr>
          </a:p>
        </p:txBody>
      </p:sp>
      <p:pic>
        <p:nvPicPr>
          <p:cNvPr id="7" name="图片 6">
            <a:extLst>
              <a:ext uri="{FF2B5EF4-FFF2-40B4-BE49-F238E27FC236}">
                <a16:creationId xmlns:a16="http://schemas.microsoft.com/office/drawing/2014/main" id="{2D96A817-83DE-41C6-A2D0-69B278DB0BF8}"/>
              </a:ext>
            </a:extLst>
          </p:cNvPr>
          <p:cNvPicPr>
            <a:picLocks noChangeAspect="1"/>
          </p:cNvPicPr>
          <p:nvPr/>
        </p:nvPicPr>
        <p:blipFill>
          <a:blip r:embed="rId3"/>
          <a:stretch>
            <a:fillRect/>
          </a:stretch>
        </p:blipFill>
        <p:spPr>
          <a:xfrm>
            <a:off x="663702" y="1772816"/>
            <a:ext cx="8832850" cy="4680520"/>
          </a:xfrm>
          <a:prstGeom prst="rect">
            <a:avLst/>
          </a:prstGeom>
        </p:spPr>
      </p:pic>
    </p:spTree>
    <p:extLst>
      <p:ext uri="{BB962C8B-B14F-4D97-AF65-F5344CB8AC3E}">
        <p14:creationId xmlns:p14="http://schemas.microsoft.com/office/powerpoint/2010/main" val="215765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Performance Validation</a:t>
            </a:r>
            <a:endParaRPr lang="en-US" altLang="zh-CN" sz="4400" b="0" i="0" dirty="0">
              <a:solidFill>
                <a:srgbClr val="4F271C"/>
              </a:solidFill>
              <a:latin typeface="Tw Cen MT"/>
              <a:ea typeface="宋体" pitchFamily="2" charset="-122"/>
              <a:cs typeface="+mj-cs"/>
            </a:endParaRPr>
          </a:p>
        </p:txBody>
      </p:sp>
      <p:graphicFrame>
        <p:nvGraphicFramePr>
          <p:cNvPr id="4" name="图示 3">
            <a:extLst>
              <a:ext uri="{FF2B5EF4-FFF2-40B4-BE49-F238E27FC236}">
                <a16:creationId xmlns:a16="http://schemas.microsoft.com/office/drawing/2014/main" id="{9C104C96-1324-4951-AC86-01A8F576B7E3}"/>
              </a:ext>
            </a:extLst>
          </p:cNvPr>
          <p:cNvGraphicFramePr/>
          <p:nvPr>
            <p:extLst>
              <p:ext uri="{D42A27DB-BD31-4B8C-83A1-F6EECF244321}">
                <p14:modId xmlns:p14="http://schemas.microsoft.com/office/powerpoint/2010/main" val="2490290663"/>
              </p:ext>
            </p:extLst>
          </p:nvPr>
        </p:nvGraphicFramePr>
        <p:xfrm>
          <a:off x="663702" y="1772816"/>
          <a:ext cx="883285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11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32520" y="-228600"/>
            <a:ext cx="8832850" cy="990600"/>
          </a:xfrm>
        </p:spPr>
        <p:txBody>
          <a:bodyPr>
            <a:normAutofit/>
          </a:bodyPr>
          <a:lstStyle/>
          <a:p>
            <a:pPr>
              <a:spcBef>
                <a:spcPts val="0"/>
              </a:spcBef>
            </a:pPr>
            <a:r>
              <a:rPr lang="en-US" altLang="zh-CN" sz="3600" dirty="0">
                <a:solidFill>
                  <a:srgbClr val="4F271C"/>
                </a:solidFill>
                <a:ea typeface="宋体" pitchFamily="2" charset="-122"/>
              </a:rPr>
              <a:t>Performance Validation</a:t>
            </a:r>
            <a:endParaRPr lang="zh-CN" altLang="en-US" sz="3600" b="0" i="0" dirty="0">
              <a:solidFill>
                <a:srgbClr val="4F271C"/>
              </a:solidFill>
              <a:latin typeface="Tw Cen MT"/>
              <a:ea typeface="宋体" pitchFamily="2" charset="-122"/>
              <a:cs typeface="+mj-cs"/>
            </a:endParaRPr>
          </a:p>
        </p:txBody>
      </p:sp>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4A8D2951-4985-4C24-B2EC-4C8352EF87ED}"/>
                  </a:ext>
                </a:extLst>
              </p:cNvPr>
              <p:cNvGraphicFramePr>
                <a:graphicFrameLocks noGrp="1"/>
              </p:cNvGraphicFramePr>
              <p:nvPr>
                <p:ph sz="quarter" idx="1"/>
                <p:extLst>
                  <p:ext uri="{D42A27DB-BD31-4B8C-83A1-F6EECF244321}">
                    <p14:modId xmlns:p14="http://schemas.microsoft.com/office/powerpoint/2010/main" val="4164464520"/>
                  </p:ext>
                </p:extLst>
              </p:nvPr>
            </p:nvGraphicFramePr>
            <p:xfrm>
              <a:off x="632520" y="1700808"/>
              <a:ext cx="883285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内容占位符 4">
                <a:extLst>
                  <a:ext uri="{FF2B5EF4-FFF2-40B4-BE49-F238E27FC236}">
                    <a16:creationId xmlns:a16="http://schemas.microsoft.com/office/drawing/2014/main" id="{4A8D2951-4985-4C24-B2EC-4C8352EF87ED}"/>
                  </a:ext>
                </a:extLst>
              </p:cNvPr>
              <p:cNvGraphicFramePr>
                <a:graphicFrameLocks noGrp="1"/>
              </p:cNvGraphicFramePr>
              <p:nvPr>
                <p:ph sz="quarter" idx="1"/>
                <p:extLst>
                  <p:ext uri="{D42A27DB-BD31-4B8C-83A1-F6EECF244321}">
                    <p14:modId xmlns:p14="http://schemas.microsoft.com/office/powerpoint/2010/main" val="4164464520"/>
                  </p:ext>
                </p:extLst>
              </p:nvPr>
            </p:nvGraphicFramePr>
            <p:xfrm>
              <a:off x="632520" y="1700808"/>
              <a:ext cx="8832850"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cxnSp>
        <p:nvCxnSpPr>
          <p:cNvPr id="6" name="直接连接符 5">
            <a:extLst>
              <a:ext uri="{FF2B5EF4-FFF2-40B4-BE49-F238E27FC236}">
                <a16:creationId xmlns:a16="http://schemas.microsoft.com/office/drawing/2014/main" id="{D27474BE-C48D-4AEE-A33E-8C12FCFE8E69}"/>
              </a:ext>
            </a:extLst>
          </p:cNvPr>
          <p:cNvCxnSpPr/>
          <p:nvPr/>
        </p:nvCxnSpPr>
        <p:spPr>
          <a:xfrm>
            <a:off x="632520" y="548680"/>
            <a:ext cx="9273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47482FA-8FE8-4C3B-A428-E18D867D44F4}"/>
              </a:ext>
            </a:extLst>
          </p:cNvPr>
          <p:cNvSpPr txBox="1"/>
          <p:nvPr/>
        </p:nvSpPr>
        <p:spPr>
          <a:xfrm>
            <a:off x="663702" y="587725"/>
            <a:ext cx="8832850" cy="523220"/>
          </a:xfrm>
          <a:prstGeom prst="rect">
            <a:avLst/>
          </a:prstGeom>
          <a:noFill/>
        </p:spPr>
        <p:txBody>
          <a:bodyPr wrap="square" rtlCol="0">
            <a:spAutoFit/>
          </a:bodyPr>
          <a:lstStyle/>
          <a:p>
            <a:r>
              <a:rPr lang="en-US" altLang="zh-CN" sz="2800" dirty="0"/>
              <a:t>Performance Metrics</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7F198A5-A5C7-4E28-ABB0-CA8D0D7AB162}"/>
              </a:ext>
            </a:extLst>
          </p:cNvPr>
          <p:cNvGraphicFramePr>
            <a:graphicFrameLocks noGrp="1"/>
          </p:cNvGraphicFramePr>
          <p:nvPr>
            <p:ph sz="quarter" idx="1"/>
            <p:extLst>
              <p:ext uri="{D42A27DB-BD31-4B8C-83A1-F6EECF244321}">
                <p14:modId xmlns:p14="http://schemas.microsoft.com/office/powerpoint/2010/main" val="1902752827"/>
              </p:ext>
            </p:extLst>
          </p:nvPr>
        </p:nvGraphicFramePr>
        <p:xfrm>
          <a:off x="1227699" y="2924944"/>
          <a:ext cx="7704855" cy="2376264"/>
        </p:xfrm>
        <a:graphic>
          <a:graphicData uri="http://schemas.openxmlformats.org/drawingml/2006/table">
            <a:tbl>
              <a:tblPr firstRow="1" bandRow="1">
                <a:tableStyleId>{5C22544A-7EE6-4342-B048-85BDC9FD1C3A}</a:tableStyleId>
              </a:tblPr>
              <a:tblGrid>
                <a:gridCol w="2568285">
                  <a:extLst>
                    <a:ext uri="{9D8B030D-6E8A-4147-A177-3AD203B41FA5}">
                      <a16:colId xmlns:a16="http://schemas.microsoft.com/office/drawing/2014/main" val="2663327595"/>
                    </a:ext>
                  </a:extLst>
                </a:gridCol>
                <a:gridCol w="2568285">
                  <a:extLst>
                    <a:ext uri="{9D8B030D-6E8A-4147-A177-3AD203B41FA5}">
                      <a16:colId xmlns:a16="http://schemas.microsoft.com/office/drawing/2014/main" val="3753045402"/>
                    </a:ext>
                  </a:extLst>
                </a:gridCol>
                <a:gridCol w="2568285">
                  <a:extLst>
                    <a:ext uri="{9D8B030D-6E8A-4147-A177-3AD203B41FA5}">
                      <a16:colId xmlns:a16="http://schemas.microsoft.com/office/drawing/2014/main" val="2595853748"/>
                    </a:ext>
                  </a:extLst>
                </a:gridCol>
              </a:tblGrid>
              <a:tr h="1188132">
                <a:tc>
                  <a:txBody>
                    <a:bodyPr/>
                    <a:lstStyle/>
                    <a:p>
                      <a:r>
                        <a:rPr lang="en-US" altLang="zh-CN" sz="3600" dirty="0"/>
                        <a:t>R_SQUARE</a:t>
                      </a:r>
                      <a:endParaRPr lang="zh-CN" altLang="en-US" sz="3600" dirty="0"/>
                    </a:p>
                  </a:txBody>
                  <a:tcPr/>
                </a:tc>
                <a:tc>
                  <a:txBody>
                    <a:bodyPr/>
                    <a:lstStyle/>
                    <a:p>
                      <a:r>
                        <a:rPr lang="en-US" altLang="zh-CN" sz="3600" dirty="0"/>
                        <a:t>MAAE</a:t>
                      </a:r>
                      <a:endParaRPr lang="zh-CN" altLang="en-US" sz="3600" dirty="0"/>
                    </a:p>
                  </a:txBody>
                  <a:tcPr/>
                </a:tc>
                <a:tc>
                  <a:txBody>
                    <a:bodyPr/>
                    <a:lstStyle/>
                    <a:p>
                      <a:r>
                        <a:rPr lang="en-US" altLang="zh-CN" sz="3600" dirty="0"/>
                        <a:t>RAME</a:t>
                      </a:r>
                      <a:endParaRPr lang="zh-CN" altLang="en-US" sz="3600" dirty="0"/>
                    </a:p>
                  </a:txBody>
                  <a:tcPr/>
                </a:tc>
                <a:extLst>
                  <a:ext uri="{0D108BD9-81ED-4DB2-BD59-A6C34878D82A}">
                    <a16:rowId xmlns:a16="http://schemas.microsoft.com/office/drawing/2014/main" val="2394365781"/>
                  </a:ext>
                </a:extLst>
              </a:tr>
              <a:tr h="1188132">
                <a:tc>
                  <a:txBody>
                    <a:bodyPr/>
                    <a:lstStyle/>
                    <a:p>
                      <a:r>
                        <a:rPr lang="en-US" altLang="zh-CN" sz="3600" dirty="0"/>
                        <a:t>0.9968</a:t>
                      </a:r>
                      <a:endParaRPr lang="zh-CN" altLang="en-US" sz="3600" dirty="0"/>
                    </a:p>
                  </a:txBody>
                  <a:tcPr/>
                </a:tc>
                <a:tc>
                  <a:txBody>
                    <a:bodyPr/>
                    <a:lstStyle/>
                    <a:p>
                      <a:r>
                        <a:rPr lang="en-US" altLang="zh-CN" sz="3600" dirty="0"/>
                        <a:t>0.1098</a:t>
                      </a:r>
                      <a:endParaRPr lang="zh-CN" altLang="en-US" sz="3600" dirty="0"/>
                    </a:p>
                  </a:txBody>
                  <a:tcPr/>
                </a:tc>
                <a:tc>
                  <a:txBody>
                    <a:bodyPr/>
                    <a:lstStyle/>
                    <a:p>
                      <a:r>
                        <a:rPr lang="en-US" altLang="zh-CN" sz="3600" dirty="0"/>
                        <a:t>0.2003</a:t>
                      </a:r>
                      <a:endParaRPr lang="zh-CN" altLang="en-US" sz="3600" dirty="0"/>
                    </a:p>
                  </a:txBody>
                  <a:tcPr/>
                </a:tc>
                <a:extLst>
                  <a:ext uri="{0D108BD9-81ED-4DB2-BD59-A6C34878D82A}">
                    <a16:rowId xmlns:a16="http://schemas.microsoft.com/office/drawing/2014/main" val="572734158"/>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DAB5B2C-3949-4B7F-83F6-10D31ECBDA81}"/>
                  </a:ext>
                </a:extLst>
              </p:cNvPr>
              <p:cNvSpPr txBox="1"/>
              <p:nvPr/>
            </p:nvSpPr>
            <p:spPr>
              <a:xfrm>
                <a:off x="633588" y="228600"/>
                <a:ext cx="8135835" cy="867545"/>
              </a:xfrm>
              <a:prstGeom prst="rect">
                <a:avLst/>
              </a:prstGeom>
              <a:noFill/>
            </p:spPr>
            <p:txBody>
              <a:bodyPr wrap="square" lIns="0" tIns="0" rIns="0" bIns="0" rtlCol="0">
                <a:spAutoFit/>
              </a:bodyPr>
              <a:lstStyle/>
              <a:p>
                <a:pPr algn="ct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2</m:t>
                        </m:r>
                      </m:sup>
                    </m:sSubSup>
                    <m:r>
                      <a:rPr lang="en-US" altLang="zh-CN" sz="2800" b="0" i="1" smtClean="0">
                        <a:latin typeface="Cambria Math" panose="02040503050406030204" pitchFamily="18" charset="0"/>
                      </a:rPr>
                      <m:t> </m:t>
                    </m:r>
                  </m:oMath>
                </a14:m>
                <a:r>
                  <a:rPr lang="zh-CN" altLang="en-US" sz="2800" dirty="0"/>
                  <a:t> </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1</m:t>
                        </m:r>
                      </m:sub>
                    </m:sSub>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3</m:t>
                        </m:r>
                      </m:sub>
                    </m:sSub>
                  </m:oMath>
                </a14:m>
                <a:r>
                  <a:rPr lang="en-US" altLang="zh-CN" sz="2800" dirty="0"/>
                  <a:t> +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−4     0</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ea typeface="Cambria Math" panose="02040503050406030204" pitchFamily="18" charset="0"/>
                      </a:rPr>
                      <m:t>≤1</m:t>
                    </m:r>
                  </m:oMath>
                </a14:m>
                <a:endParaRPr lang="en-US" altLang="zh-CN" sz="2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0.5 0.5 0.5</m:t>
                              </m:r>
                            </m:e>
                          </m:d>
                        </m:e>
                      </m:d>
                      <m:r>
                        <a:rPr lang="en-US" altLang="zh-CN" sz="2800" b="0" i="1" smtClean="0">
                          <a:latin typeface="Cambria Math" panose="02040503050406030204" pitchFamily="18" charset="0"/>
                        </a:rPr>
                        <m:t>=−3</m:t>
                      </m:r>
                    </m:oMath>
                  </m:oMathPara>
                </a14:m>
                <a:endParaRPr lang="zh-CN" altLang="en-US" sz="2800" dirty="0"/>
              </a:p>
            </p:txBody>
          </p:sp>
        </mc:Choice>
        <mc:Fallback xmlns="">
          <p:sp>
            <p:nvSpPr>
              <p:cNvPr id="6" name="文本框 5">
                <a:extLst>
                  <a:ext uri="{FF2B5EF4-FFF2-40B4-BE49-F238E27FC236}">
                    <a16:creationId xmlns:a16="http://schemas.microsoft.com/office/drawing/2014/main" id="{4DAB5B2C-3949-4B7F-83F6-10D31ECBDA81}"/>
                  </a:ext>
                </a:extLst>
              </p:cNvPr>
              <p:cNvSpPr txBox="1">
                <a:spLocks noRot="1" noChangeAspect="1" noMove="1" noResize="1" noEditPoints="1" noAdjustHandles="1" noChangeArrowheads="1" noChangeShapeType="1" noTextEdit="1"/>
              </p:cNvSpPr>
              <p:nvPr/>
            </p:nvSpPr>
            <p:spPr>
              <a:xfrm>
                <a:off x="633588" y="228600"/>
                <a:ext cx="8135835" cy="867545"/>
              </a:xfrm>
              <a:prstGeom prst="rect">
                <a:avLst/>
              </a:prstGeom>
              <a:blipFill>
                <a:blip r:embed="rId2"/>
                <a:stretch>
                  <a:fillRect t="-119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36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E09D7D-86A2-4ED1-8ADE-24C067F5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57" y="2492896"/>
            <a:ext cx="4124011" cy="3096344"/>
          </a:xfrm>
          <a:prstGeom prst="rect">
            <a:avLst/>
          </a:prstGeom>
        </p:spPr>
      </p:pic>
      <p:pic>
        <p:nvPicPr>
          <p:cNvPr id="10" name="图片 9">
            <a:extLst>
              <a:ext uri="{FF2B5EF4-FFF2-40B4-BE49-F238E27FC236}">
                <a16:creationId xmlns:a16="http://schemas.microsoft.com/office/drawing/2014/main" id="{35D6F2FB-E781-498E-8CA4-059CA71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024" y="2484033"/>
            <a:ext cx="4124011" cy="3096344"/>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C723205-3A59-4299-8F88-8B40113DF054}"/>
                  </a:ext>
                </a:extLst>
              </p:cNvPr>
              <p:cNvSpPr txBox="1"/>
              <p:nvPr/>
            </p:nvSpPr>
            <p:spPr>
              <a:xfrm>
                <a:off x="2180692" y="1994286"/>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smtClean="0">
                              <a:latin typeface="Cambria Math" panose="02040503050406030204" pitchFamily="18" charset="0"/>
                            </a:rPr>
                            <m:t>𝟏</m:t>
                          </m:r>
                        </m:sub>
                      </m:sSub>
                      <m:sSub>
                        <m:sSubPr>
                          <m:ctrlPr>
                            <a:rPr lang="en-US" altLang="zh-CN" sz="2000" b="1" i="1" smtClean="0">
                              <a:latin typeface="Cambria Math" panose="02040503050406030204" pitchFamily="18" charset="0"/>
                            </a:rPr>
                          </m:ctrlPr>
                        </m:sSubPr>
                        <m:e>
                          <m:r>
                            <a:rPr lang="zh-CN" altLang="en-US" sz="2000" b="1" i="1">
                              <a:latin typeface="Cambria Math" panose="02040503050406030204" pitchFamily="18" charset="0"/>
                            </a:rPr>
                            <m:t>（</m:t>
                          </m:r>
                          <m:r>
                            <a:rPr lang="en-US" altLang="zh-CN" sz="2000" b="1" i="1">
                              <a:latin typeface="Cambria Math" panose="02040503050406030204" pitchFamily="18" charset="0"/>
                            </a:rPr>
                            <m:t>𝒙</m:t>
                          </m:r>
                        </m:e>
                        <m:sub>
                          <m:r>
                            <a:rPr lang="en-US" altLang="zh-CN" sz="2000" b="1" i="1" smtClean="0">
                              <a:latin typeface="Cambria Math" panose="02040503050406030204" pitchFamily="18" charset="0"/>
                            </a:rPr>
                            <m:t>𝟏</m:t>
                          </m:r>
                        </m:sub>
                      </m:sSub>
                      <m:r>
                        <a:rPr lang="zh-CN" altLang="en-US" sz="2000" b="1" i="1">
                          <a:latin typeface="Cambria Math" panose="02040503050406030204" pitchFamily="18" charset="0"/>
                        </a:rPr>
                        <m:t>）</m:t>
                      </m:r>
                    </m:oMath>
                  </m:oMathPara>
                </a14:m>
                <a:endParaRPr lang="zh-CN" altLang="en-US" b="1" dirty="0">
                  <a:latin typeface="Calisto MT" panose="02040603050505030304" pitchFamily="18" charset="0"/>
                  <a:ea typeface="Arial Unicode MS" panose="020B0604020202020204" pitchFamily="34" charset="-122"/>
                  <a:cs typeface="Arial Unicode MS" panose="020B0604020202020204" pitchFamily="34" charset="-122"/>
                </a:endParaRPr>
              </a:p>
            </p:txBody>
          </p:sp>
        </mc:Choice>
        <mc:Fallback xmlns="">
          <p:sp>
            <p:nvSpPr>
              <p:cNvPr id="11" name="文本框 10">
                <a:extLst>
                  <a:ext uri="{FF2B5EF4-FFF2-40B4-BE49-F238E27FC236}">
                    <a16:creationId xmlns:a16="http://schemas.microsoft.com/office/drawing/2014/main" id="{3C723205-3A59-4299-8F88-8B40113DF054}"/>
                  </a:ext>
                </a:extLst>
              </p:cNvPr>
              <p:cNvSpPr txBox="1">
                <a:spLocks noRot="1" noChangeAspect="1" noMove="1" noResize="1" noEditPoints="1" noAdjustHandles="1" noChangeArrowheads="1" noChangeShapeType="1" noTextEdit="1"/>
              </p:cNvSpPr>
              <p:nvPr/>
            </p:nvSpPr>
            <p:spPr>
              <a:xfrm>
                <a:off x="2180692" y="1994286"/>
                <a:ext cx="1440160" cy="400110"/>
              </a:xfrm>
              <a:prstGeom prst="rect">
                <a:avLst/>
              </a:prstGeom>
              <a:blipFill>
                <a:blip r:embed="rId3"/>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7C6C0C0-6140-4C71-B0AC-38D492BA64FA}"/>
                  </a:ext>
                </a:extLst>
              </p:cNvPr>
              <p:cNvSpPr/>
              <p:nvPr/>
            </p:nvSpPr>
            <p:spPr>
              <a:xfrm>
                <a:off x="6674851" y="1982488"/>
                <a:ext cx="130401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smtClean="0">
                              <a:latin typeface="Cambria Math" panose="02040503050406030204" pitchFamily="18" charset="0"/>
                            </a:rPr>
                            <m:t>𝟑</m:t>
                          </m:r>
                        </m:sub>
                      </m:sSub>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m:t>
                          </m:r>
                          <m:r>
                            <a:rPr lang="en-US" altLang="zh-CN" sz="2000" b="1" i="1">
                              <a:latin typeface="Cambria Math" panose="02040503050406030204" pitchFamily="18" charset="0"/>
                            </a:rPr>
                            <m:t>𝒙</m:t>
                          </m:r>
                        </m:e>
                        <m:sub>
                          <m:r>
                            <a:rPr lang="en-US" altLang="zh-CN" sz="2000" b="1" i="1" smtClean="0">
                              <a:latin typeface="Cambria Math" panose="02040503050406030204" pitchFamily="18" charset="0"/>
                            </a:rPr>
                            <m:t>𝟑</m:t>
                          </m:r>
                        </m:sub>
                      </m:sSub>
                      <m:r>
                        <a:rPr lang="zh-CN" altLang="en-US" sz="2000" b="1" i="1">
                          <a:latin typeface="Cambria Math" panose="02040503050406030204" pitchFamily="18" charset="0"/>
                        </a:rPr>
                        <m:t>）</m:t>
                      </m:r>
                    </m:oMath>
                  </m:oMathPara>
                </a14:m>
                <a:endParaRPr lang="zh-CN" altLang="en-US" b="1" dirty="0"/>
              </a:p>
            </p:txBody>
          </p:sp>
        </mc:Choice>
        <mc:Fallback xmlns="">
          <p:sp>
            <p:nvSpPr>
              <p:cNvPr id="12" name="矩形 11">
                <a:extLst>
                  <a:ext uri="{FF2B5EF4-FFF2-40B4-BE49-F238E27FC236}">
                    <a16:creationId xmlns:a16="http://schemas.microsoft.com/office/drawing/2014/main" id="{67C6C0C0-6140-4C71-B0AC-38D492BA64FA}"/>
                  </a:ext>
                </a:extLst>
              </p:cNvPr>
              <p:cNvSpPr>
                <a:spLocks noRot="1" noChangeAspect="1" noMove="1" noResize="1" noEditPoints="1" noAdjustHandles="1" noChangeArrowheads="1" noChangeShapeType="1" noTextEdit="1"/>
              </p:cNvSpPr>
              <p:nvPr/>
            </p:nvSpPr>
            <p:spPr>
              <a:xfrm>
                <a:off x="6674851" y="1982488"/>
                <a:ext cx="1304011" cy="400110"/>
              </a:xfrm>
              <a:prstGeom prst="rect">
                <a:avLst/>
              </a:prstGeom>
              <a:blipFill>
                <a:blip r:embed="rId4"/>
                <a:stretch>
                  <a:fillRect b="-1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367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DA160690-0D0C-40DE-91DF-AEB590016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88" y="2348880"/>
            <a:ext cx="4124012" cy="3096345"/>
          </a:xfrm>
          <a:prstGeom prst="rect">
            <a:avLst/>
          </a:prstGeom>
        </p:spPr>
      </p:pic>
      <p:pic>
        <p:nvPicPr>
          <p:cNvPr id="5" name="图片 4">
            <a:extLst>
              <a:ext uri="{FF2B5EF4-FFF2-40B4-BE49-F238E27FC236}">
                <a16:creationId xmlns:a16="http://schemas.microsoft.com/office/drawing/2014/main" id="{3FBD99AC-B197-45BD-BE57-5BD631852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575" y="2348879"/>
            <a:ext cx="4047894" cy="3039195"/>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BAC665A-FBE3-4991-BDA0-90E4B88F0012}"/>
                  </a:ext>
                </a:extLst>
              </p:cNvPr>
              <p:cNvSpPr/>
              <p:nvPr/>
            </p:nvSpPr>
            <p:spPr>
              <a:xfrm>
                <a:off x="2238988" y="1889630"/>
                <a:ext cx="130401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smtClean="0">
                              <a:latin typeface="Cambria Math" panose="02040503050406030204" pitchFamily="18" charset="0"/>
                            </a:rPr>
                            <m:t>𝟐</m:t>
                          </m:r>
                        </m:sub>
                      </m:sSub>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m:t>
                          </m:r>
                          <m:r>
                            <a:rPr lang="en-US" altLang="zh-CN" sz="2000" b="1" i="1">
                              <a:latin typeface="Cambria Math" panose="02040503050406030204" pitchFamily="18" charset="0"/>
                            </a:rPr>
                            <m:t>𝒙</m:t>
                          </m:r>
                        </m:e>
                        <m:sub>
                          <m:r>
                            <a:rPr lang="en-US" altLang="zh-CN" sz="2000" b="1" i="1" smtClean="0">
                              <a:latin typeface="Cambria Math" panose="02040503050406030204" pitchFamily="18" charset="0"/>
                            </a:rPr>
                            <m:t>𝟐</m:t>
                          </m:r>
                        </m:sub>
                      </m:sSub>
                      <m:r>
                        <a:rPr lang="zh-CN" altLang="en-US" sz="2000" b="1" i="1">
                          <a:latin typeface="Cambria Math" panose="02040503050406030204" pitchFamily="18" charset="0"/>
                        </a:rPr>
                        <m:t>）</m:t>
                      </m:r>
                    </m:oMath>
                  </m:oMathPara>
                </a14:m>
                <a:endParaRPr lang="zh-CN" altLang="en-US" b="1" dirty="0"/>
              </a:p>
            </p:txBody>
          </p:sp>
        </mc:Choice>
        <mc:Fallback xmlns="">
          <p:sp>
            <p:nvSpPr>
              <p:cNvPr id="6" name="矩形 5">
                <a:extLst>
                  <a:ext uri="{FF2B5EF4-FFF2-40B4-BE49-F238E27FC236}">
                    <a16:creationId xmlns:a16="http://schemas.microsoft.com/office/drawing/2014/main" id="{8BAC665A-FBE3-4991-BDA0-90E4B88F0012}"/>
                  </a:ext>
                </a:extLst>
              </p:cNvPr>
              <p:cNvSpPr>
                <a:spLocks noRot="1" noChangeAspect="1" noMove="1" noResize="1" noEditPoints="1" noAdjustHandles="1" noChangeArrowheads="1" noChangeShapeType="1" noTextEdit="1"/>
              </p:cNvSpPr>
              <p:nvPr/>
            </p:nvSpPr>
            <p:spPr>
              <a:xfrm>
                <a:off x="2238988" y="1889630"/>
                <a:ext cx="1304011" cy="400110"/>
              </a:xfrm>
              <a:prstGeom prst="rect">
                <a:avLst/>
              </a:prstGeom>
              <a:blipFill>
                <a:blip r:embed="rId4"/>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7BBD2E4-B541-4281-BB94-8701C0C66097}"/>
                  </a:ext>
                </a:extLst>
              </p:cNvPr>
              <p:cNvSpPr/>
              <p:nvPr/>
            </p:nvSpPr>
            <p:spPr>
              <a:xfrm>
                <a:off x="6416412" y="1889630"/>
                <a:ext cx="17822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smtClean="0">
                              <a:latin typeface="Cambria Math" panose="02040503050406030204" pitchFamily="18" charset="0"/>
                            </a:rPr>
                            <m:t>𝟏𝟑</m:t>
                          </m:r>
                        </m:sub>
                      </m:sSub>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m:t>
                          </m:r>
                          <m:r>
                            <a:rPr lang="en-US" altLang="zh-CN" sz="2000" b="1" i="1">
                              <a:latin typeface="Cambria Math" panose="02040503050406030204" pitchFamily="18" charset="0"/>
                            </a:rPr>
                            <m:t>𝒙</m:t>
                          </m:r>
                        </m:e>
                        <m:sub>
                          <m:r>
                            <a:rPr lang="en-US" altLang="zh-CN" sz="2000" b="1" i="1">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smtClean="0">
                              <a:latin typeface="Cambria Math" panose="02040503050406030204" pitchFamily="18" charset="0"/>
                            </a:rPr>
                            <m:t>𝟑</m:t>
                          </m:r>
                        </m:sub>
                      </m:sSub>
                      <m:r>
                        <a:rPr lang="zh-CN" altLang="en-US" sz="2000" b="1" i="1">
                          <a:latin typeface="Cambria Math" panose="02040503050406030204" pitchFamily="18" charset="0"/>
                        </a:rPr>
                        <m:t>）</m:t>
                      </m:r>
                    </m:oMath>
                  </m:oMathPara>
                </a14:m>
                <a:endParaRPr lang="zh-CN" altLang="en-US" b="1" dirty="0"/>
              </a:p>
            </p:txBody>
          </p:sp>
        </mc:Choice>
        <mc:Fallback xmlns="">
          <p:sp>
            <p:nvSpPr>
              <p:cNvPr id="7" name="矩形 6">
                <a:extLst>
                  <a:ext uri="{FF2B5EF4-FFF2-40B4-BE49-F238E27FC236}">
                    <a16:creationId xmlns:a16="http://schemas.microsoft.com/office/drawing/2014/main" id="{47BBD2E4-B541-4281-BB94-8701C0C66097}"/>
                  </a:ext>
                </a:extLst>
              </p:cNvPr>
              <p:cNvSpPr>
                <a:spLocks noRot="1" noChangeAspect="1" noMove="1" noResize="1" noEditPoints="1" noAdjustHandles="1" noChangeArrowheads="1" noChangeShapeType="1" noTextEdit="1"/>
              </p:cNvSpPr>
              <p:nvPr/>
            </p:nvSpPr>
            <p:spPr>
              <a:xfrm>
                <a:off x="6416412" y="1889630"/>
                <a:ext cx="1782219" cy="400110"/>
              </a:xfrm>
              <a:prstGeom prst="rect">
                <a:avLst/>
              </a:prstGeom>
              <a:blipFill>
                <a:blip r:embed="rId5"/>
                <a:stretch>
                  <a:fillRect b="-1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24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46A782-417E-4413-B46F-833F49570BFA}"/>
              </a:ext>
            </a:extLst>
          </p:cNvPr>
          <p:cNvSpPr>
            <a:spLocks noGrp="1"/>
          </p:cNvSpPr>
          <p:nvPr>
            <p:ph sz="quarter" idx="1"/>
          </p:nvPr>
        </p:nvSpPr>
        <p:spPr/>
        <p:txBody>
          <a:bodyPr/>
          <a:lstStyle/>
          <a:p>
            <a:r>
              <a:rPr lang="en-US" altLang="zh-CN" dirty="0">
                <a:hlinkClick r:id="rId2" action="ppaction://hlinkfile"/>
              </a:rPr>
              <a:t>E:\</a:t>
            </a:r>
            <a:r>
              <a:rPr lang="zh-CN" altLang="en-US" dirty="0">
                <a:hlinkClick r:id="rId2" action="ppaction://hlinkfile"/>
              </a:rPr>
              <a:t>毕设</a:t>
            </a:r>
            <a:r>
              <a:rPr lang="en-US" altLang="zh-CN" dirty="0">
                <a:hlinkClick r:id="rId2" action="ppaction://hlinkfile"/>
              </a:rPr>
              <a:t>\compare.pdf</a:t>
            </a:r>
            <a:endParaRPr lang="zh-CN" altLang="en-US" dirty="0"/>
          </a:p>
        </p:txBody>
      </p:sp>
    </p:spTree>
    <p:extLst>
      <p:ext uri="{BB962C8B-B14F-4D97-AF65-F5344CB8AC3E}">
        <p14:creationId xmlns:p14="http://schemas.microsoft.com/office/powerpoint/2010/main" val="121503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Main Features of RBF-HDMR</a:t>
            </a:r>
            <a:endParaRPr lang="zh-CN" altLang="en-US" sz="4400" b="0" i="0" dirty="0">
              <a:solidFill>
                <a:srgbClr val="4F271C"/>
              </a:solidFill>
              <a:latin typeface="Tw Cen MT"/>
              <a:ea typeface="宋体" pitchFamily="2" charset="-122"/>
              <a:cs typeface="+mj-cs"/>
            </a:endParaRPr>
          </a:p>
        </p:txBody>
      </p:sp>
      <p:graphicFrame>
        <p:nvGraphicFramePr>
          <p:cNvPr id="6" name="内容占位符 5">
            <a:extLst>
              <a:ext uri="{FF2B5EF4-FFF2-40B4-BE49-F238E27FC236}">
                <a16:creationId xmlns:a16="http://schemas.microsoft.com/office/drawing/2014/main" id="{E3925B8D-561B-4032-93B3-1AC78F19A971}"/>
              </a:ext>
            </a:extLst>
          </p:cNvPr>
          <p:cNvGraphicFramePr>
            <a:graphicFrameLocks noGrp="1"/>
          </p:cNvGraphicFramePr>
          <p:nvPr>
            <p:ph sz="quarter" idx="1"/>
            <p:extLst>
              <p:ext uri="{D42A27DB-BD31-4B8C-83A1-F6EECF244321}">
                <p14:modId xmlns:p14="http://schemas.microsoft.com/office/powerpoint/2010/main" val="3420412077"/>
              </p:ext>
            </p:extLst>
          </p:nvPr>
        </p:nvGraphicFramePr>
        <p:xfrm>
          <a:off x="663702" y="2348880"/>
          <a:ext cx="8728473" cy="3222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B8F707C0-1EE5-4DB9-8CF9-3AD51773A9ED}"/>
              </a:ext>
            </a:extLst>
          </p:cNvPr>
          <p:cNvGraphicFramePr/>
          <p:nvPr>
            <p:extLst>
              <p:ext uri="{D42A27DB-BD31-4B8C-83A1-F6EECF244321}">
                <p14:modId xmlns:p14="http://schemas.microsoft.com/office/powerpoint/2010/main" val="1356031839"/>
              </p:ext>
            </p:extLst>
          </p:nvPr>
        </p:nvGraphicFramePr>
        <p:xfrm>
          <a:off x="789458" y="3068960"/>
          <a:ext cx="8712968" cy="3404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id="{8B7E08A6-8FFA-493D-ACE8-CD02E2656374}"/>
              </a:ext>
            </a:extLst>
          </p:cNvPr>
          <p:cNvSpPr>
            <a:spLocks noGrp="1"/>
          </p:cNvSpPr>
          <p:nvPr>
            <p:ph type="title"/>
          </p:nvPr>
        </p:nvSpPr>
        <p:spPr/>
        <p:txBody>
          <a:bodyPr>
            <a:normAutofit/>
          </a:bodyPr>
          <a:lstStyle/>
          <a:p>
            <a:r>
              <a:rPr lang="en-US" altLang="zh-CN" sz="4800" b="1" dirty="0"/>
              <a:t>WORK PLAN</a:t>
            </a:r>
            <a:endParaRPr lang="zh-CN" altLang="en-US" sz="4800" b="1" dirty="0"/>
          </a:p>
        </p:txBody>
      </p:sp>
    </p:spTree>
    <p:extLst>
      <p:ext uri="{BB962C8B-B14F-4D97-AF65-F5344CB8AC3E}">
        <p14:creationId xmlns:p14="http://schemas.microsoft.com/office/powerpoint/2010/main" val="328146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l" defTabSz="914400">
              <a:spcBef>
                <a:spcPts val="0"/>
              </a:spcBef>
              <a:buNone/>
            </a:pPr>
            <a:r>
              <a:rPr lang="en-US" altLang="zh-CN" sz="4400" b="0" i="0" dirty="0">
                <a:solidFill>
                  <a:srgbClr val="4F271C"/>
                </a:solidFill>
                <a:latin typeface="Tw Cen MT"/>
                <a:ea typeface="宋体" pitchFamily="2" charset="-122"/>
                <a:cs typeface="+mj-cs"/>
              </a:rPr>
              <a:t>Research objective</a:t>
            </a:r>
            <a:endParaRPr lang="zh-CN" altLang="en-US" sz="4400" b="0" i="0" dirty="0">
              <a:solidFill>
                <a:srgbClr val="4F271C"/>
              </a:solidFill>
              <a:latin typeface="Tw Cen MT"/>
              <a:ea typeface="宋体" pitchFamily="2" charset="-122"/>
              <a:cs typeface="+mj-cs"/>
            </a:endParaRPr>
          </a:p>
        </p:txBody>
      </p:sp>
      <p:pic>
        <p:nvPicPr>
          <p:cNvPr id="8" name="图片 7">
            <a:extLst>
              <a:ext uri="{FF2B5EF4-FFF2-40B4-BE49-F238E27FC236}">
                <a16:creationId xmlns:a16="http://schemas.microsoft.com/office/drawing/2014/main" id="{5C54E08B-EB82-4DF0-93AE-5CA8C0E2C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04" y="1692533"/>
            <a:ext cx="508044" cy="508044"/>
          </a:xfrm>
          <a:prstGeom prst="rect">
            <a:avLst/>
          </a:prstGeom>
        </p:spPr>
      </p:pic>
      <p:sp>
        <p:nvSpPr>
          <p:cNvPr id="9" name="文本框 8">
            <a:extLst>
              <a:ext uri="{FF2B5EF4-FFF2-40B4-BE49-F238E27FC236}">
                <a16:creationId xmlns:a16="http://schemas.microsoft.com/office/drawing/2014/main" id="{D4F8673F-2DCF-4031-8659-847955C2B1B1}"/>
              </a:ext>
            </a:extLst>
          </p:cNvPr>
          <p:cNvSpPr txBox="1"/>
          <p:nvPr/>
        </p:nvSpPr>
        <p:spPr>
          <a:xfrm>
            <a:off x="1352600" y="1844824"/>
            <a:ext cx="8064896" cy="4278094"/>
          </a:xfrm>
          <a:prstGeom prst="rect">
            <a:avLst/>
          </a:prstGeom>
          <a:noFill/>
        </p:spPr>
        <p:txBody>
          <a:bodyPr wrap="square" rtlCol="0">
            <a:spAutoFit/>
          </a:bodyPr>
          <a:lstStyle/>
          <a:p>
            <a:r>
              <a:rPr lang="en-US" altLang="zh-CN" sz="2800" dirty="0">
                <a:solidFill>
                  <a:srgbClr val="007F7F"/>
                </a:solidFill>
                <a:latin typeface="Arial Unicode MS" panose="020B0604020202020204" pitchFamily="34" charset="-122"/>
                <a:ea typeface="Arial Unicode MS" panose="020B0604020202020204" pitchFamily="34" charset="-122"/>
                <a:cs typeface="Arial Unicode MS" panose="020B0604020202020204" pitchFamily="34" charset="-122"/>
              </a:rPr>
              <a:t>Error-driven partial metamodel-based optimization</a:t>
            </a:r>
          </a:p>
          <a:p>
            <a:endParaRPr lang="en-US" altLang="zh-CN" sz="2400" dirty="0">
              <a:ea typeface="宋体" pitchFamily="2" charset="-122"/>
            </a:endParaRPr>
          </a:p>
          <a:p>
            <a:r>
              <a:rPr lang="en-US" altLang="zh-CN" sz="2400" dirty="0">
                <a:ea typeface="宋体" pitchFamily="2" charset="-122"/>
              </a:rPr>
              <a:t>Use kriging-HDMR to replace the RBF-HDMR in PMO to utilize the predicted error information in kriging. </a:t>
            </a:r>
            <a:r>
              <a:rPr lang="zh-CN" altLang="en-US" sz="2400" dirty="0">
                <a:ea typeface="宋体" pitchFamily="2" charset="-122"/>
              </a:rPr>
              <a:t>（</a:t>
            </a:r>
            <a:r>
              <a:rPr lang="en-US" altLang="zh-CN" sz="2400" dirty="0">
                <a:ea typeface="宋体" pitchFamily="2" charset="-122"/>
              </a:rPr>
              <a:t>MSE NOW</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en-US" altLang="zh-CN" sz="2400" dirty="0">
                <a:ea typeface="宋体" pitchFamily="2" charset="-122"/>
              </a:rPr>
              <a:t>Because when constructing new partial HDMR, some responses of the sample points are predicted from the previous partial HDMR. The accuracy of the previous HDMR model may influence the perform of next HDMR. (Only using error-driven method in each component function respectively)</a:t>
            </a:r>
          </a:p>
        </p:txBody>
      </p:sp>
      <p:cxnSp>
        <p:nvCxnSpPr>
          <p:cNvPr id="6" name="直接连接符 5">
            <a:extLst>
              <a:ext uri="{FF2B5EF4-FFF2-40B4-BE49-F238E27FC236}">
                <a16:creationId xmlns:a16="http://schemas.microsoft.com/office/drawing/2014/main" id="{14173633-D34A-4E1E-B0C2-8EC72117C508}"/>
              </a:ext>
            </a:extLst>
          </p:cNvPr>
          <p:cNvCxnSpPr/>
          <p:nvPr/>
        </p:nvCxnSpPr>
        <p:spPr>
          <a:xfrm>
            <a:off x="1431656" y="2924944"/>
            <a:ext cx="8064896"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8BEA3EBE-D2E2-4413-B936-90C3B2A8DB79}"/>
              </a:ext>
            </a:extLst>
          </p:cNvPr>
          <p:cNvGraphicFramePr/>
          <p:nvPr>
            <p:extLst>
              <p:ext uri="{D42A27DB-BD31-4B8C-83A1-F6EECF244321}">
                <p14:modId xmlns:p14="http://schemas.microsoft.com/office/powerpoint/2010/main" val="3825926885"/>
              </p:ext>
            </p:extLst>
          </p:nvPr>
        </p:nvGraphicFramePr>
        <p:xfrm>
          <a:off x="-951656" y="1706166"/>
          <a:ext cx="10444906" cy="49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a:spLocks noGrp="1"/>
          </p:cNvSpPr>
          <p:nvPr>
            <p:ph type="title"/>
          </p:nvPr>
        </p:nvSpPr>
        <p:spPr/>
        <p:txBody>
          <a:bodyPr/>
          <a:lstStyle/>
          <a:p>
            <a:pPr>
              <a:spcBef>
                <a:spcPts val="0"/>
              </a:spcBef>
            </a:pPr>
            <a:r>
              <a:rPr lang="en-US" altLang="zh-CN" dirty="0">
                <a:solidFill>
                  <a:srgbClr val="4F271C"/>
                </a:solidFill>
                <a:ea typeface="宋体" pitchFamily="2" charset="-122"/>
              </a:rPr>
              <a:t>Work achieved</a:t>
            </a:r>
            <a:endParaRPr lang="zh-CN" altLang="en-US" sz="4400" b="0" i="0" dirty="0">
              <a:solidFill>
                <a:srgbClr val="4F271C"/>
              </a:solidFill>
              <a:latin typeface="Tw Cen MT"/>
              <a:ea typeface="宋体" pitchFamily="2" charset="-122"/>
              <a:cs typeface="+mj-cs"/>
            </a:endParaRPr>
          </a:p>
        </p:txBody>
      </p:sp>
    </p:spTree>
    <p:extLst>
      <p:ext uri="{BB962C8B-B14F-4D97-AF65-F5344CB8AC3E}">
        <p14:creationId xmlns:p14="http://schemas.microsoft.com/office/powerpoint/2010/main" val="384944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en-US" altLang="zh-CN" dirty="0">
                <a:solidFill>
                  <a:srgbClr val="4F271C"/>
                </a:solidFill>
                <a:ea typeface="宋体" pitchFamily="2" charset="-122"/>
              </a:rPr>
              <a:t>Plan for next week</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94957" y="2276872"/>
            <a:ext cx="8798293" cy="2900536"/>
          </a:xfrm>
          <a:ln w="19050" cmpd="dbl">
            <a:solidFill>
              <a:schemeClr val="accent2">
                <a:lumMod val="75000"/>
              </a:schemeClr>
            </a:solidFill>
          </a:ln>
        </p:spPr>
        <p:txBody>
          <a:bodyPr>
            <a:noAutofit/>
          </a:bodyPr>
          <a:lstStyle/>
          <a:p>
            <a:pPr>
              <a:buClr>
                <a:srgbClr val="FEB80A"/>
              </a:buClr>
              <a:buFont typeface="Wingdings"/>
              <a:buChar char="Ø"/>
            </a:pPr>
            <a:r>
              <a:rPr lang="en-US" altLang="zh-CN" sz="3200" dirty="0">
                <a:ea typeface="宋体" pitchFamily="2" charset="-122"/>
              </a:rPr>
              <a:t>Let the responses of the sample points of HDMR predicted from the previous partial HDMR</a:t>
            </a:r>
            <a:endParaRPr lang="zh-CN" altLang="en-US" sz="3200" dirty="0">
              <a:ea typeface="宋体" pitchFamily="2" charset="-122"/>
            </a:endParaRPr>
          </a:p>
        </p:txBody>
      </p:sp>
    </p:spTree>
    <p:extLst>
      <p:ext uri="{BB962C8B-B14F-4D97-AF65-F5344CB8AC3E}">
        <p14:creationId xmlns:p14="http://schemas.microsoft.com/office/powerpoint/2010/main" val="204448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Basic</a:t>
            </a:r>
            <a:r>
              <a:rPr lang="zh-CN" altLang="en-US" dirty="0">
                <a:solidFill>
                  <a:srgbClr val="4F271C"/>
                </a:solidFill>
                <a:latin typeface="Tw Cen MT"/>
                <a:ea typeface="宋体" pitchFamily="2" charset="-122"/>
              </a:rPr>
              <a:t> </a:t>
            </a:r>
            <a:r>
              <a:rPr lang="en-US" altLang="zh-CN" dirty="0">
                <a:solidFill>
                  <a:srgbClr val="4F271C"/>
                </a:solidFill>
                <a:latin typeface="Tw Cen MT"/>
                <a:ea typeface="宋体" pitchFamily="2" charset="-122"/>
              </a:rPr>
              <a:t>principle of HDMR</a:t>
            </a:r>
            <a:endParaRPr lang="zh-CN" altLang="en-US" sz="4400" b="0" i="0" dirty="0">
              <a:solidFill>
                <a:srgbClr val="4F271C"/>
              </a:solidFill>
              <a:latin typeface="Tw Cen MT"/>
              <a:ea typeface="宋体" pitchFamily="2" charset="-122"/>
              <a:cs typeface="+mj-cs"/>
            </a:endParaRPr>
          </a:p>
        </p:txBody>
      </p:sp>
      <mc:AlternateContent xmlns:mc="http://schemas.openxmlformats.org/markup-compatibility/2006" xmlns:a14="http://schemas.microsoft.com/office/drawing/2010/main">
        <mc:Choice Requires="a14">
          <p:sp>
            <p:nvSpPr>
              <p:cNvPr id="3" name="Rectangle 2"/>
              <p:cNvSpPr>
                <a:spLocks noGrp="1"/>
              </p:cNvSpPr>
              <p:nvPr>
                <p:ph sz="quarter" idx="1"/>
              </p:nvPr>
            </p:nvSpPr>
            <p:spPr>
              <a:xfrm>
                <a:off x="660399" y="1752600"/>
                <a:ext cx="8798293" cy="2108448"/>
              </a:xfrm>
              <a:ln w="19050" cmpd="dbl">
                <a:solidFill>
                  <a:schemeClr val="accent2">
                    <a:lumMod val="75000"/>
                  </a:schemeClr>
                </a:solidFill>
              </a:ln>
            </p:spPr>
            <p:txBody>
              <a:bodyPr>
                <a:noAutofit/>
              </a:bodyPr>
              <a:lstStyle/>
              <a:p>
                <a:pPr marL="320040" indent="-320040" algn="l" defTabSz="914400">
                  <a:spcBef>
                    <a:spcPts val="700"/>
                  </a:spcBef>
                  <a:buClr>
                    <a:srgbClr val="FEB80A"/>
                  </a:buClr>
                  <a:buSzPct val="60000"/>
                  <a:buFont typeface="Wingdings"/>
                  <a:buChar char="Ø"/>
                </a:pPr>
                <a14:m>
                  <m:oMath xmlns:m="http://schemas.openxmlformats.org/officeDocument/2006/math">
                    <m:r>
                      <a:rPr lang="en-US" altLang="zh-CN" sz="3200" b="0" i="1" smtClean="0">
                        <a:latin typeface="Cambria Math" panose="02040503050406030204" pitchFamily="18" charset="0"/>
                        <a:ea typeface="宋体" pitchFamily="2" charset="-122"/>
                      </a:rPr>
                      <m:t>𝑓</m:t>
                    </m:r>
                    <m:d>
                      <m:dPr>
                        <m:ctrlPr>
                          <a:rPr lang="en-US" altLang="zh-CN" sz="3200" b="0" i="1" smtClean="0">
                            <a:latin typeface="Cambria Math" panose="02040503050406030204" pitchFamily="18" charset="0"/>
                            <a:ea typeface="宋体" pitchFamily="2" charset="-122"/>
                          </a:rPr>
                        </m:ctrlPr>
                      </m:dPr>
                      <m:e>
                        <m:r>
                          <a:rPr lang="en-US" altLang="zh-CN" sz="3200" b="0" i="1" smtClean="0">
                            <a:latin typeface="Cambria Math" panose="02040503050406030204" pitchFamily="18" charset="0"/>
                            <a:ea typeface="宋体" pitchFamily="2" charset="-122"/>
                          </a:rPr>
                          <m:t>𝑥</m:t>
                        </m:r>
                      </m:e>
                    </m:d>
                    <m:r>
                      <a:rPr lang="en-US" altLang="zh-CN" sz="3200" b="0" i="1" smtClean="0">
                        <a:latin typeface="Cambria Math" panose="02040503050406030204" pitchFamily="18" charset="0"/>
                        <a:ea typeface="宋体" pitchFamily="2" charset="-122"/>
                      </a:rPr>
                      <m:t>= </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𝑓</m:t>
                        </m:r>
                      </m:e>
                      <m:sub>
                        <m:r>
                          <a:rPr lang="en-US" altLang="zh-CN" sz="3200" b="0" i="1" smtClean="0">
                            <a:latin typeface="Cambria Math" panose="02040503050406030204" pitchFamily="18" charset="0"/>
                            <a:ea typeface="宋体" pitchFamily="2" charset="-122"/>
                          </a:rPr>
                          <m:t>0</m:t>
                        </m:r>
                      </m:sub>
                    </m:sSub>
                    <m:r>
                      <a:rPr lang="en-US" altLang="zh-CN" sz="3200" b="0" i="1" smtClean="0">
                        <a:latin typeface="Cambria Math" panose="02040503050406030204" pitchFamily="18" charset="0"/>
                        <a:ea typeface="宋体" pitchFamily="2" charset="-122"/>
                      </a:rPr>
                      <m:t>+ </m:t>
                    </m:r>
                    <m:nary>
                      <m:naryPr>
                        <m:chr m:val="∑"/>
                        <m:limLoc m:val="subSup"/>
                        <m:ctrlPr>
                          <a:rPr lang="en-US" altLang="zh-CN" sz="3200" b="0" i="1" smtClean="0">
                            <a:latin typeface="Cambria Math" panose="02040503050406030204" pitchFamily="18" charset="0"/>
                            <a:ea typeface="宋体" pitchFamily="2" charset="-122"/>
                          </a:rPr>
                        </m:ctrlPr>
                      </m:naryPr>
                      <m:sub>
                        <m:r>
                          <m:rPr>
                            <m:brk m:alnAt="25"/>
                          </m:rPr>
                          <a:rPr lang="en-US" altLang="zh-CN" sz="3200" b="0" i="1" smtClean="0">
                            <a:latin typeface="Cambria Math" panose="02040503050406030204" pitchFamily="18" charset="0"/>
                            <a:ea typeface="宋体" pitchFamily="2" charset="-122"/>
                          </a:rPr>
                          <m:t>𝑖</m:t>
                        </m:r>
                        <m:r>
                          <a:rPr lang="en-US" altLang="zh-CN" sz="3200" b="0" i="1" smtClean="0">
                            <a:latin typeface="Cambria Math" panose="02040503050406030204" pitchFamily="18" charset="0"/>
                            <a:ea typeface="宋体" pitchFamily="2" charset="-122"/>
                          </a:rPr>
                          <m:t>=1</m:t>
                        </m:r>
                      </m:sub>
                      <m:sup>
                        <m:r>
                          <a:rPr lang="en-US" altLang="zh-CN" sz="3200" b="0" i="1" smtClean="0">
                            <a:latin typeface="Cambria Math" panose="02040503050406030204" pitchFamily="18" charset="0"/>
                            <a:ea typeface="宋体" pitchFamily="2" charset="-122"/>
                          </a:rPr>
                          <m:t>𝑑</m:t>
                        </m:r>
                      </m:sup>
                      <m:e>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𝑓</m:t>
                            </m:r>
                          </m:e>
                          <m:sub>
                            <m:r>
                              <a:rPr lang="en-US" altLang="zh-CN" sz="3200" b="0" i="1" smtClean="0">
                                <a:latin typeface="Cambria Math" panose="02040503050406030204" pitchFamily="18" charset="0"/>
                                <a:ea typeface="宋体" pitchFamily="2" charset="-122"/>
                              </a:rPr>
                              <m:t>𝑖</m:t>
                            </m:r>
                          </m:sub>
                        </m:sSub>
                        <m:d>
                          <m:dPr>
                            <m:ctrlPr>
                              <a:rPr lang="en-US" altLang="zh-CN" sz="3200" b="0" i="1" smtClean="0">
                                <a:latin typeface="Cambria Math" panose="02040503050406030204" pitchFamily="18" charset="0"/>
                                <a:ea typeface="宋体" pitchFamily="2" charset="-122"/>
                              </a:rPr>
                            </m:ctrlPr>
                          </m:dPr>
                          <m:e>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𝑖</m:t>
                                </m:r>
                              </m:sub>
                            </m:sSub>
                          </m:e>
                        </m:d>
                      </m:e>
                    </m:nary>
                    <m:r>
                      <a:rPr lang="en-US" altLang="zh-CN" sz="3200" b="0" i="1" smtClean="0">
                        <a:latin typeface="Cambria Math" panose="02040503050406030204" pitchFamily="18" charset="0"/>
                        <a:ea typeface="宋体" pitchFamily="2" charset="-122"/>
                      </a:rPr>
                      <m:t>+</m:t>
                    </m:r>
                    <m:nary>
                      <m:naryPr>
                        <m:chr m:val="∑"/>
                        <m:limLoc m:val="subSup"/>
                        <m:supHide m:val="on"/>
                        <m:ctrlPr>
                          <a:rPr lang="en-US" altLang="zh-CN" sz="3200" b="0" i="1" smtClean="0">
                            <a:latin typeface="Cambria Math" panose="02040503050406030204" pitchFamily="18" charset="0"/>
                            <a:ea typeface="宋体" pitchFamily="2" charset="-122"/>
                          </a:rPr>
                        </m:ctrlPr>
                      </m:naryPr>
                      <m:sub>
                        <m:r>
                          <m:rPr>
                            <m:brk m:alnAt="9"/>
                          </m:rPr>
                          <a:rPr lang="en-US" altLang="zh-CN" sz="3200" b="0" i="1" smtClean="0">
                            <a:latin typeface="Cambria Math" panose="02040503050406030204" pitchFamily="18" charset="0"/>
                            <a:ea typeface="宋体" pitchFamily="2" charset="-122"/>
                          </a:rPr>
                          <m:t>1</m:t>
                        </m:r>
                        <m:r>
                          <a:rPr lang="en-US" altLang="zh-CN" sz="3200" i="1">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宋体" pitchFamily="2" charset="-122"/>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𝑑</m:t>
                        </m:r>
                      </m:sub>
                      <m:sup/>
                      <m:e>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𝑓</m:t>
                            </m:r>
                          </m:e>
                          <m:sub>
                            <m:r>
                              <a:rPr lang="en-US" altLang="zh-CN" sz="3200" b="0" i="1" smtClean="0">
                                <a:latin typeface="Cambria Math" panose="02040503050406030204" pitchFamily="18" charset="0"/>
                                <a:ea typeface="宋体" pitchFamily="2" charset="-122"/>
                              </a:rPr>
                              <m:t>𝑖𝑗</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𝑖</m:t>
                            </m:r>
                          </m:sub>
                        </m:sSub>
                        <m:r>
                          <a:rPr lang="en-US" altLang="zh-CN" sz="3200" b="0" i="1" smtClean="0">
                            <a:latin typeface="Cambria Math" panose="02040503050406030204" pitchFamily="18" charset="0"/>
                            <a:ea typeface="宋体" pitchFamily="2" charset="-122"/>
                          </a:rPr>
                          <m:t>, </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𝑗</m:t>
                            </m:r>
                          </m:sub>
                        </m:sSub>
                        <m:r>
                          <a:rPr lang="en-US" altLang="zh-CN" sz="3200" b="0" i="1" smtClean="0">
                            <a:latin typeface="Cambria Math" panose="02040503050406030204" pitchFamily="18" charset="0"/>
                            <a:ea typeface="宋体" pitchFamily="2" charset="-122"/>
                          </a:rPr>
                          <m:t>)</m:t>
                        </m:r>
                      </m:e>
                    </m:nary>
                    <m:r>
                      <a:rPr lang="en-US" altLang="zh-CN" sz="3200" b="0" i="1" smtClean="0">
                        <a:latin typeface="Cambria Math" panose="02040503050406030204" pitchFamily="18" charset="0"/>
                        <a:ea typeface="宋体" pitchFamily="2" charset="-122"/>
                      </a:rPr>
                      <m:t>+…+</m:t>
                    </m:r>
                    <m:nary>
                      <m:naryPr>
                        <m:chr m:val="∑"/>
                        <m:limLoc m:val="subSup"/>
                        <m:supHide m:val="on"/>
                        <m:ctrlPr>
                          <a:rPr lang="en-US" altLang="zh-CN" sz="3200" b="0" i="1" smtClean="0">
                            <a:latin typeface="Cambria Math" panose="02040503050406030204" pitchFamily="18" charset="0"/>
                            <a:ea typeface="宋体" pitchFamily="2" charset="-122"/>
                          </a:rPr>
                        </m:ctrlPr>
                      </m:naryPr>
                      <m:sub>
                        <m:r>
                          <m:rPr>
                            <m:brk m:alnAt="9"/>
                          </m:rPr>
                          <a:rPr lang="en-US" altLang="zh-CN" sz="3200" b="0" i="1" smtClean="0">
                            <a:latin typeface="Cambria Math" panose="02040503050406030204" pitchFamily="18" charset="0"/>
                            <a:ea typeface="宋体" pitchFamily="2" charset="-122"/>
                          </a:rPr>
                          <m:t>1</m:t>
                        </m:r>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𝑖</m:t>
                            </m:r>
                          </m:e>
                          <m:sub>
                            <m:r>
                              <a:rPr lang="en-US" altLang="zh-CN" sz="3200" b="0" i="1" smtClean="0">
                                <a:latin typeface="Cambria Math" panose="02040503050406030204" pitchFamily="18" charset="0"/>
                                <a:ea typeface="Cambria Math" panose="02040503050406030204" pitchFamily="18" charset="0"/>
                              </a:rPr>
                              <m:t>1</m:t>
                            </m:r>
                          </m:sub>
                        </m:sSub>
                        <m:r>
                          <m:rPr>
                            <m:brk m:alnAt="9"/>
                          </m:rP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𝑖</m:t>
                            </m:r>
                          </m:e>
                          <m:sub>
                            <m:r>
                              <a:rPr lang="en-US" altLang="zh-CN" sz="3200" b="0" i="1" smtClean="0">
                                <a:latin typeface="Cambria Math" panose="02040503050406030204" pitchFamily="18" charset="0"/>
                                <a:ea typeface="Cambria Math" panose="02040503050406030204" pitchFamily="18" charset="0"/>
                              </a:rPr>
                              <m:t>2</m:t>
                            </m:r>
                          </m:sub>
                        </m:sSub>
                        <m:r>
                          <m:rPr>
                            <m:brk m:alnAt="9"/>
                          </m:rP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𝑖</m:t>
                            </m:r>
                          </m:e>
                          <m:sub>
                            <m:r>
                              <a:rPr lang="en-US" altLang="zh-CN" sz="3200" b="0" i="1" smtClean="0">
                                <a:latin typeface="Cambria Math" panose="02040503050406030204" pitchFamily="18" charset="0"/>
                                <a:ea typeface="Cambria Math" panose="02040503050406030204" pitchFamily="18" charset="0"/>
                              </a:rPr>
                              <m:t>𝑙</m:t>
                            </m:r>
                          </m:sub>
                        </m:sSub>
                        <m:r>
                          <m:rPr>
                            <m:brk m:alnAt="9"/>
                          </m:rP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𝑑</m:t>
                        </m:r>
                      </m:sub>
                      <m:sup/>
                      <m:e>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𝑓</m:t>
                            </m:r>
                          </m:e>
                          <m:sub>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𝑖</m:t>
                                </m:r>
                              </m:e>
                              <m:sub>
                                <m:r>
                                  <a:rPr lang="en-US" altLang="zh-CN" sz="3200" b="0" i="1" smtClean="0">
                                    <a:latin typeface="Cambria Math" panose="02040503050406030204" pitchFamily="18" charset="0"/>
                                    <a:ea typeface="宋体" pitchFamily="2" charset="-122"/>
                                  </a:rPr>
                                  <m:t>1</m:t>
                                </m:r>
                              </m:sub>
                            </m:sSub>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𝑖</m:t>
                                </m:r>
                              </m:e>
                              <m:sub>
                                <m:r>
                                  <a:rPr lang="en-US" altLang="zh-CN" sz="3200" b="0" i="1" smtClean="0">
                                    <a:latin typeface="Cambria Math" panose="02040503050406030204" pitchFamily="18" charset="0"/>
                                    <a:ea typeface="宋体" pitchFamily="2" charset="-122"/>
                                  </a:rPr>
                                  <m:t>2</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𝑖</m:t>
                                </m:r>
                              </m:e>
                              <m:sub>
                                <m:r>
                                  <a:rPr lang="en-US" altLang="zh-CN" sz="3200" b="0" i="1" smtClean="0">
                                    <a:latin typeface="Cambria Math" panose="02040503050406030204" pitchFamily="18" charset="0"/>
                                    <a:ea typeface="宋体" pitchFamily="2" charset="-122"/>
                                  </a:rPr>
                                  <m:t>𝑙</m:t>
                                </m:r>
                              </m:sub>
                            </m:sSub>
                          </m:sub>
                        </m:sSub>
                        <m:d>
                          <m:dPr>
                            <m:ctrlPr>
                              <a:rPr lang="en-US" altLang="zh-CN" sz="3200" b="0" i="1" smtClean="0">
                                <a:latin typeface="Cambria Math" panose="02040503050406030204" pitchFamily="18" charset="0"/>
                                <a:ea typeface="宋体" pitchFamily="2" charset="-122"/>
                              </a:rPr>
                            </m:ctrlPr>
                          </m:dPr>
                          <m:e>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1</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2</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𝑖</m:t>
                                    </m:r>
                                  </m:e>
                                  <m:sub>
                                    <m:r>
                                      <a:rPr lang="en-US" altLang="zh-CN" sz="3200" b="0" i="1" smtClean="0">
                                        <a:latin typeface="Cambria Math" panose="02040503050406030204" pitchFamily="18" charset="0"/>
                                        <a:ea typeface="宋体" pitchFamily="2" charset="-122"/>
                                      </a:rPr>
                                      <m:t>𝑙</m:t>
                                    </m:r>
                                  </m:sub>
                                </m:sSub>
                              </m:sub>
                            </m:sSub>
                          </m:e>
                        </m:d>
                      </m:e>
                    </m:nary>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𝑓</m:t>
                        </m:r>
                      </m:e>
                      <m:sub>
                        <m:r>
                          <a:rPr lang="en-US" altLang="zh-CN" sz="3200" b="0" i="1" smtClean="0">
                            <a:latin typeface="Cambria Math" panose="02040503050406030204" pitchFamily="18" charset="0"/>
                            <a:ea typeface="宋体" pitchFamily="2" charset="-122"/>
                          </a:rPr>
                          <m:t>12…</m:t>
                        </m:r>
                        <m:r>
                          <a:rPr lang="en-US" altLang="zh-CN" sz="3200" b="0" i="1" smtClean="0">
                            <a:latin typeface="Cambria Math" panose="02040503050406030204" pitchFamily="18" charset="0"/>
                            <a:ea typeface="宋体" pitchFamily="2" charset="-122"/>
                          </a:rPr>
                          <m:t>𝑑</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1</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2</m:t>
                        </m:r>
                      </m:sub>
                    </m:sSub>
                    <m:r>
                      <a:rPr lang="en-US" altLang="zh-CN" sz="3200" b="0" i="1" smtClean="0">
                        <a:latin typeface="Cambria Math" panose="02040503050406030204" pitchFamily="18" charset="0"/>
                        <a:ea typeface="宋体" pitchFamily="2" charset="-122"/>
                      </a:rPr>
                      <m:t>,…</m:t>
                    </m:r>
                    <m:sSub>
                      <m:sSubPr>
                        <m:ctrlPr>
                          <a:rPr lang="en-US" altLang="zh-CN" sz="3200" b="0" i="1" smtClean="0">
                            <a:latin typeface="Cambria Math" panose="02040503050406030204" pitchFamily="18" charset="0"/>
                            <a:ea typeface="宋体" pitchFamily="2" charset="-122"/>
                          </a:rPr>
                        </m:ctrlPr>
                      </m:sSubPr>
                      <m:e>
                        <m:r>
                          <a:rPr lang="en-US" altLang="zh-CN" sz="3200" b="0" i="1" smtClean="0">
                            <a:latin typeface="Cambria Math" panose="02040503050406030204" pitchFamily="18" charset="0"/>
                            <a:ea typeface="宋体" pitchFamily="2" charset="-122"/>
                          </a:rPr>
                          <m:t>𝑥</m:t>
                        </m:r>
                      </m:e>
                      <m:sub>
                        <m:r>
                          <a:rPr lang="en-US" altLang="zh-CN" sz="3200" b="0" i="1" smtClean="0">
                            <a:latin typeface="Cambria Math" panose="02040503050406030204" pitchFamily="18" charset="0"/>
                            <a:ea typeface="宋体" pitchFamily="2" charset="-122"/>
                          </a:rPr>
                          <m:t>𝑑</m:t>
                        </m:r>
                      </m:sub>
                    </m:sSub>
                    <m:r>
                      <a:rPr lang="en-US" altLang="zh-CN" sz="3200" b="0" i="1" smtClean="0">
                        <a:latin typeface="Cambria Math" panose="02040503050406030204" pitchFamily="18" charset="0"/>
                        <a:ea typeface="宋体" pitchFamily="2" charset="-122"/>
                      </a:rPr>
                      <m:t>)</m:t>
                    </m:r>
                  </m:oMath>
                </a14:m>
                <a:endParaRPr lang="zh-CN" altLang="en-US" sz="3200" dirty="0">
                  <a:ea typeface="宋体" pitchFamily="2" charset="-122"/>
                </a:endParaRPr>
              </a:p>
            </p:txBody>
          </p:sp>
        </mc:Choice>
        <mc:Fallback xmlns="">
          <p:sp>
            <p:nvSpPr>
              <p:cNvPr id="3" name="Rectangle 2"/>
              <p:cNvSpPr>
                <a:spLocks noGrp="1" noRot="1" noChangeAspect="1" noMove="1" noResize="1" noEditPoints="1" noAdjustHandles="1" noChangeArrowheads="1" noChangeShapeType="1" noTextEdit="1"/>
              </p:cNvSpPr>
              <p:nvPr>
                <p:ph sz="quarter" idx="1"/>
              </p:nvPr>
            </p:nvSpPr>
            <p:spPr>
              <a:xfrm>
                <a:off x="660399" y="1752600"/>
                <a:ext cx="8798293" cy="2108448"/>
              </a:xfrm>
              <a:blipFill>
                <a:blip r:embed="rId3"/>
                <a:stretch>
                  <a:fillRect/>
                </a:stretch>
              </a:blipFill>
              <a:ln w="19050" cmpd="dbl">
                <a:solidFill>
                  <a:schemeClr val="accent2">
                    <a:lumMod val="75000"/>
                  </a:schemeClr>
                </a:solidFill>
              </a:ln>
            </p:spPr>
            <p:txBody>
              <a:bodyPr/>
              <a:lstStyle/>
              <a:p>
                <a:r>
                  <a:rPr lang="zh-CN" altLang="en-US">
                    <a:noFill/>
                  </a:rPr>
                  <a:t> </a:t>
                </a:r>
              </a:p>
            </p:txBody>
          </p:sp>
        </mc:Fallback>
      </mc:AlternateContent>
      <p:graphicFrame>
        <p:nvGraphicFramePr>
          <p:cNvPr id="4" name="图示 3">
            <a:extLst>
              <a:ext uri="{FF2B5EF4-FFF2-40B4-BE49-F238E27FC236}">
                <a16:creationId xmlns:a16="http://schemas.microsoft.com/office/drawing/2014/main" id="{BEB170D6-A34E-4654-80A8-D8AC345D507D}"/>
              </a:ext>
            </a:extLst>
          </p:cNvPr>
          <p:cNvGraphicFramePr/>
          <p:nvPr>
            <p:extLst>
              <p:ext uri="{D42A27DB-BD31-4B8C-83A1-F6EECF244321}">
                <p14:modId xmlns:p14="http://schemas.microsoft.com/office/powerpoint/2010/main" val="13605489"/>
              </p:ext>
            </p:extLst>
          </p:nvPr>
        </p:nvGraphicFramePr>
        <p:xfrm>
          <a:off x="660399" y="4221089"/>
          <a:ext cx="8798292" cy="2304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736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Basic</a:t>
            </a:r>
            <a:r>
              <a:rPr lang="zh-CN" altLang="en-US" dirty="0">
                <a:solidFill>
                  <a:srgbClr val="4F271C"/>
                </a:solidFill>
                <a:latin typeface="Tw Cen MT"/>
                <a:ea typeface="宋体" pitchFamily="2" charset="-122"/>
              </a:rPr>
              <a:t> </a:t>
            </a:r>
            <a:r>
              <a:rPr lang="en-US" altLang="zh-CN" dirty="0">
                <a:solidFill>
                  <a:srgbClr val="4F271C"/>
                </a:solidFill>
                <a:latin typeface="Tw Cen MT"/>
                <a:ea typeface="宋体" pitchFamily="2" charset="-122"/>
              </a:rPr>
              <a:t>principle of HDMR</a:t>
            </a:r>
            <a:endParaRPr lang="zh-CN" altLang="en-US" sz="4400" b="0" i="0" dirty="0">
              <a:solidFill>
                <a:srgbClr val="4F271C"/>
              </a:solidFill>
              <a:latin typeface="Tw Cen MT"/>
              <a:ea typeface="宋体" pitchFamily="2" charset="-122"/>
              <a:cs typeface="+mj-cs"/>
            </a:endParaRPr>
          </a:p>
        </p:txBody>
      </p:sp>
      <p:graphicFrame>
        <p:nvGraphicFramePr>
          <p:cNvPr id="6" name="图示 5">
            <a:extLst>
              <a:ext uri="{FF2B5EF4-FFF2-40B4-BE49-F238E27FC236}">
                <a16:creationId xmlns:a16="http://schemas.microsoft.com/office/drawing/2014/main" id="{D26886B2-85FA-45B2-8094-2F3E6D068202}"/>
              </a:ext>
            </a:extLst>
          </p:cNvPr>
          <p:cNvGraphicFramePr/>
          <p:nvPr>
            <p:extLst>
              <p:ext uri="{D42A27DB-BD31-4B8C-83A1-F6EECF244321}">
                <p14:modId xmlns:p14="http://schemas.microsoft.com/office/powerpoint/2010/main" val="3029377277"/>
              </p:ext>
            </p:extLst>
          </p:nvPr>
        </p:nvGraphicFramePr>
        <p:xfrm>
          <a:off x="107206" y="1556792"/>
          <a:ext cx="969158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687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图示 3">
                <a:extLst>
                  <a:ext uri="{FF2B5EF4-FFF2-40B4-BE49-F238E27FC236}">
                    <a16:creationId xmlns:a16="http://schemas.microsoft.com/office/drawing/2014/main" id="{5D3A7C3F-DCD4-4489-8FE5-1871032F7C9C}"/>
                  </a:ext>
                </a:extLst>
              </p:cNvPr>
              <p:cNvGraphicFramePr/>
              <p:nvPr>
                <p:extLst>
                  <p:ext uri="{D42A27DB-BD31-4B8C-83A1-F6EECF244321}">
                    <p14:modId xmlns:p14="http://schemas.microsoft.com/office/powerpoint/2010/main" val="1781016051"/>
                  </p:ext>
                </p:extLst>
              </p:nvPr>
            </p:nvGraphicFramePr>
            <p:xfrm>
              <a:off x="-951656" y="1706166"/>
              <a:ext cx="10444906" cy="49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图示 3">
                <a:extLst>
                  <a:ext uri="{FF2B5EF4-FFF2-40B4-BE49-F238E27FC236}">
                    <a16:creationId xmlns:a16="http://schemas.microsoft.com/office/drawing/2014/main" id="{5D3A7C3F-DCD4-4489-8FE5-1871032F7C9C}"/>
                  </a:ext>
                </a:extLst>
              </p:cNvPr>
              <p:cNvGraphicFramePr/>
              <p:nvPr>
                <p:extLst>
                  <p:ext uri="{D42A27DB-BD31-4B8C-83A1-F6EECF244321}">
                    <p14:modId xmlns:p14="http://schemas.microsoft.com/office/powerpoint/2010/main" val="1781016051"/>
                  </p:ext>
                </p:extLst>
              </p:nvPr>
            </p:nvGraphicFramePr>
            <p:xfrm>
              <a:off x="-951656" y="1706166"/>
              <a:ext cx="10444906" cy="49285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 name="Rectangle 1"/>
          <p:cNvSpPr>
            <a:spLocks noGrp="1"/>
          </p:cNvSpPr>
          <p:nvPr>
            <p:ph type="title"/>
          </p:nvPr>
        </p:nvSpPr>
        <p:spPr/>
        <p:txBody>
          <a:bodyPr/>
          <a:lstStyle/>
          <a:p>
            <a:pPr>
              <a:spcBef>
                <a:spcPts val="0"/>
              </a:spcBef>
            </a:pPr>
            <a:r>
              <a:rPr lang="en-US" altLang="zh-CN" dirty="0">
                <a:solidFill>
                  <a:srgbClr val="4F271C"/>
                </a:solidFill>
                <a:ea typeface="宋体" pitchFamily="2" charset="-122"/>
              </a:rPr>
              <a:t>Basic</a:t>
            </a:r>
            <a:r>
              <a:rPr lang="zh-CN" altLang="en-US" dirty="0">
                <a:solidFill>
                  <a:srgbClr val="4F271C"/>
                </a:solidFill>
                <a:ea typeface="宋体" pitchFamily="2" charset="-122"/>
              </a:rPr>
              <a:t> </a:t>
            </a:r>
            <a:r>
              <a:rPr lang="en-US" altLang="zh-CN" dirty="0">
                <a:solidFill>
                  <a:srgbClr val="4F271C"/>
                </a:solidFill>
                <a:ea typeface="宋体" pitchFamily="2" charset="-122"/>
              </a:rPr>
              <a:t>principle of CUT-HDMR</a:t>
            </a:r>
            <a:endParaRPr lang="zh-CN" altLang="en-US" sz="4400" b="0" i="0" dirty="0">
              <a:solidFill>
                <a:srgbClr val="4F271C"/>
              </a:solidFill>
              <a:latin typeface="Tw Cen MT"/>
              <a:ea typeface="宋体" pitchFamily="2" charset="-122"/>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7AC78A6D-9C77-47DD-BA0E-9660CF982CB1}"/>
              </a:ext>
            </a:extLst>
          </p:cNvPr>
          <p:cNvSpPr/>
          <p:nvPr/>
        </p:nvSpPr>
        <p:spPr>
          <a:xfrm>
            <a:off x="4777097" y="1651613"/>
            <a:ext cx="4960318" cy="496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p:cNvSpPr>
            <a:spLocks noGrp="1"/>
          </p:cNvSpPr>
          <p:nvPr>
            <p:ph type="title"/>
          </p:nvPr>
        </p:nvSpPr>
        <p:spPr>
          <a:xfrm>
            <a:off x="663702" y="-218209"/>
            <a:ext cx="8832850" cy="990600"/>
          </a:xfrm>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RBF-HDMR</a:t>
            </a:r>
          </a:p>
        </p:txBody>
      </p:sp>
      <p:cxnSp>
        <p:nvCxnSpPr>
          <p:cNvPr id="5" name="直接连接符 4">
            <a:extLst>
              <a:ext uri="{FF2B5EF4-FFF2-40B4-BE49-F238E27FC236}">
                <a16:creationId xmlns:a16="http://schemas.microsoft.com/office/drawing/2014/main" id="{70BEFD23-11A1-4E4E-A703-6CC3DEF41983}"/>
              </a:ext>
            </a:extLst>
          </p:cNvPr>
          <p:cNvCxnSpPr/>
          <p:nvPr/>
        </p:nvCxnSpPr>
        <p:spPr>
          <a:xfrm>
            <a:off x="632520" y="548680"/>
            <a:ext cx="9273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E8C74AF-D13D-4B93-A7DA-E741B251D6C3}"/>
              </a:ext>
            </a:extLst>
          </p:cNvPr>
          <p:cNvSpPr txBox="1"/>
          <p:nvPr/>
        </p:nvSpPr>
        <p:spPr>
          <a:xfrm>
            <a:off x="663702" y="587725"/>
            <a:ext cx="8832850" cy="369332"/>
          </a:xfrm>
          <a:prstGeom prst="rect">
            <a:avLst/>
          </a:prstGeom>
          <a:noFill/>
        </p:spPr>
        <p:txBody>
          <a:bodyPr wrap="square" rtlCol="0">
            <a:spAutoFit/>
          </a:bodyPr>
          <a:lstStyle/>
          <a:p>
            <a:r>
              <a:rPr lang="en-US" altLang="zh-CN" dirty="0"/>
              <a:t>Used to</a:t>
            </a:r>
            <a:r>
              <a:rPr lang="zh-CN" altLang="en-US" dirty="0"/>
              <a:t> </a:t>
            </a:r>
            <a:r>
              <a:rPr lang="en-US" altLang="zh-CN" dirty="0"/>
              <a:t>approximate</a:t>
            </a:r>
            <a:r>
              <a:rPr lang="zh-CN" altLang="en-US" dirty="0"/>
              <a:t> </a:t>
            </a:r>
            <a:r>
              <a:rPr lang="en-US" altLang="zh-CN" dirty="0"/>
              <a:t>component</a:t>
            </a:r>
            <a:r>
              <a:rPr lang="zh-CN" altLang="en-US" dirty="0"/>
              <a:t> </a:t>
            </a:r>
            <a:r>
              <a:rPr lang="en-US" altLang="zh-CN" dirty="0"/>
              <a:t>functions</a:t>
            </a:r>
            <a:r>
              <a:rPr lang="zh-CN" altLang="en-US" dirty="0"/>
              <a:t> </a:t>
            </a:r>
            <a:r>
              <a:rPr lang="en-US" altLang="zh-CN" dirty="0"/>
              <a:t>in</a:t>
            </a:r>
            <a:r>
              <a:rPr lang="zh-CN" altLang="en-US" dirty="0"/>
              <a:t> </a:t>
            </a:r>
            <a:r>
              <a:rPr lang="en-US" altLang="zh-CN" dirty="0"/>
              <a:t>Cut-HDMR functions</a:t>
            </a:r>
            <a:endParaRPr lang="zh-CN" altLang="en-US" dirty="0"/>
          </a:p>
        </p:txBody>
      </p:sp>
      <p:grpSp>
        <p:nvGrpSpPr>
          <p:cNvPr id="17" name="组合 16">
            <a:extLst>
              <a:ext uri="{FF2B5EF4-FFF2-40B4-BE49-F238E27FC236}">
                <a16:creationId xmlns:a16="http://schemas.microsoft.com/office/drawing/2014/main" id="{A86E7DD7-4492-439B-A233-36D7E851924B}"/>
              </a:ext>
            </a:extLst>
          </p:cNvPr>
          <p:cNvGrpSpPr/>
          <p:nvPr/>
        </p:nvGrpSpPr>
        <p:grpSpPr>
          <a:xfrm>
            <a:off x="4808984" y="1651613"/>
            <a:ext cx="4687568" cy="4668141"/>
            <a:chOff x="2070514" y="2176105"/>
            <a:chExt cx="7426038" cy="372214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D08B83-50DB-4196-BB22-8D34002F9C1B}"/>
                    </a:ext>
                  </a:extLst>
                </p:cNvPr>
                <p:cNvSpPr txBox="1"/>
                <p:nvPr/>
              </p:nvSpPr>
              <p:spPr>
                <a:xfrm>
                  <a:off x="2070514" y="2176105"/>
                  <a:ext cx="6978803" cy="771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i="1" smtClean="0">
                                <a:latin typeface="Cambria Math" panose="02040503050406030204" pitchFamily="18" charset="0"/>
                              </a:rPr>
                            </m:ctrlPr>
                          </m:accPr>
                          <m:e>
                            <m:r>
                              <a:rPr lang="en-US" altLang="zh-CN" sz="3200" b="0" i="1" smtClean="0">
                                <a:latin typeface="Cambria Math" panose="02040503050406030204" pitchFamily="18" charset="0"/>
                              </a:rPr>
                              <m:t>𝑓</m:t>
                            </m:r>
                          </m:e>
                        </m:acc>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r>
                          <a:rPr lang="en-US" altLang="zh-CN" sz="3200" b="0" i="1" smtClean="0">
                            <a:latin typeface="Cambria Math" panose="02040503050406030204" pitchFamily="18" charset="0"/>
                          </a:rPr>
                          <m:t>=</m:t>
                        </m:r>
                        <m:nary>
                          <m:naryPr>
                            <m:chr m:val="∑"/>
                            <m:limLoc m:val="subSup"/>
                            <m:ctrlPr>
                              <a:rPr lang="en-US" altLang="zh-CN" sz="3200" b="0" i="1" smtClean="0">
                                <a:latin typeface="Cambria Math" panose="02040503050406030204" pitchFamily="18" charset="0"/>
                              </a:rPr>
                            </m:ctrlPr>
                          </m:naryPr>
                          <m:sub>
                            <m:r>
                              <m:rPr>
                                <m:brk m:alnAt="25"/>
                              </m:rP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sSub>
                              <m:sSubPr>
                                <m:ctrlPr>
                                  <a:rPr lang="en-US" altLang="zh-CN" sz="3200" b="0" i="1" smtClean="0">
                                    <a:latin typeface="Cambria Math" panose="02040503050406030204" pitchFamily="18" charset="0"/>
                                  </a:rPr>
                                </m:ctrlPr>
                              </m:sSubPr>
                              <m:e>
                                <m:r>
                                  <a:rPr lang="zh-CN" altLang="en-US" sz="3200" b="0" i="1" smtClean="0">
                                    <a:latin typeface="Cambria Math" panose="02040503050406030204" pitchFamily="18" charset="0"/>
                                  </a:rPr>
                                  <m:t>𝛽</m:t>
                                </m:r>
                              </m:e>
                              <m:sub>
                                <m:r>
                                  <a:rPr lang="en-US" altLang="zh-CN" sz="3200" b="0" i="1" smtClean="0">
                                    <a:latin typeface="Cambria Math" panose="02040503050406030204" pitchFamily="18" charset="0"/>
                                  </a:rPr>
                                  <m:t>𝑖</m:t>
                                </m:r>
                              </m:sub>
                            </m:sSub>
                            <m:r>
                              <a:rPr lang="zh-CN" altLang="en-US" sz="3200" b="0" i="1" smtClean="0">
                                <a:latin typeface="Cambria Math" panose="02040503050406030204" pitchFamily="18" charset="0"/>
                              </a:rPr>
                              <m:t>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r>
                              <a:rPr lang="en-US" altLang="zh-CN" sz="3200" b="0" i="1" smtClean="0">
                                <a:latin typeface="Cambria Math" panose="02040503050406030204" pitchFamily="18" charset="0"/>
                              </a:rPr>
                              <m:t> −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oMath>
                    </m:oMathPara>
                  </a14:m>
                  <a:endParaRPr lang="zh-CN" altLang="en-US" dirty="0"/>
                </a:p>
              </p:txBody>
            </p:sp>
          </mc:Choice>
          <mc:Fallback xmlns="">
            <p:sp>
              <p:nvSpPr>
                <p:cNvPr id="4" name="文本框 3">
                  <a:extLst>
                    <a:ext uri="{FF2B5EF4-FFF2-40B4-BE49-F238E27FC236}">
                      <a16:creationId xmlns:a16="http://schemas.microsoft.com/office/drawing/2014/main" id="{23D08B83-50DB-4196-BB22-8D34002F9C1B}"/>
                    </a:ext>
                  </a:extLst>
                </p:cNvPr>
                <p:cNvSpPr txBox="1">
                  <a:spLocks noRot="1" noChangeAspect="1" noMove="1" noResize="1" noEditPoints="1" noAdjustHandles="1" noChangeArrowheads="1" noChangeShapeType="1" noTextEdit="1"/>
                </p:cNvSpPr>
                <p:nvPr/>
              </p:nvSpPr>
              <p:spPr>
                <a:xfrm>
                  <a:off x="2070514" y="2176105"/>
                  <a:ext cx="6978803" cy="771444"/>
                </a:xfrm>
                <a:prstGeom prst="rect">
                  <a:avLst/>
                </a:prstGeom>
                <a:blipFill>
                  <a:blip r:embed="rId3"/>
                  <a:stretch>
                    <a:fillRect l="-138" r="-89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7D1EB1E-A284-4763-917C-58A64EEECFDF}"/>
                </a:ext>
              </a:extLst>
            </p:cNvPr>
            <p:cNvSpPr txBox="1"/>
            <p:nvPr/>
          </p:nvSpPr>
          <p:spPr>
            <a:xfrm>
              <a:off x="5949063" y="3915332"/>
              <a:ext cx="3547489" cy="957084"/>
            </a:xfrm>
            <a:prstGeom prst="rect">
              <a:avLst/>
            </a:prstGeom>
            <a:noFill/>
            <a:ln w="19050">
              <a:solidFill>
                <a:schemeClr val="accent1">
                  <a:lumMod val="75000"/>
                </a:schemeClr>
              </a:solidFill>
            </a:ln>
          </p:spPr>
          <p:txBody>
            <a:bodyPr wrap="square" rtlCol="0">
              <a:spAutoFit/>
            </a:bodyPr>
            <a:lstStyle/>
            <a:p>
              <a:r>
                <a:rPr lang="en-US" altLang="zh-CN" sz="2400" dirty="0"/>
                <a:t>sampled points of input variables</a:t>
              </a:r>
              <a:endParaRPr lang="zh-CN" altLang="en-US" sz="2400" dirty="0"/>
            </a:p>
          </p:txBody>
        </p:sp>
        <p:cxnSp>
          <p:nvCxnSpPr>
            <p:cNvPr id="9" name="直接箭头连接符 8">
              <a:extLst>
                <a:ext uri="{FF2B5EF4-FFF2-40B4-BE49-F238E27FC236}">
                  <a16:creationId xmlns:a16="http://schemas.microsoft.com/office/drawing/2014/main" id="{88D7B406-80C6-490F-BF18-25FFC210A2BA}"/>
                </a:ext>
              </a:extLst>
            </p:cNvPr>
            <p:cNvCxnSpPr>
              <a:cxnSpLocks/>
              <a:endCxn id="6" idx="0"/>
            </p:cNvCxnSpPr>
            <p:nvPr/>
          </p:nvCxnSpPr>
          <p:spPr>
            <a:xfrm flipH="1">
              <a:off x="7722807" y="2732072"/>
              <a:ext cx="1129483" cy="1183260"/>
            </a:xfrm>
            <a:prstGeom prst="straightConnector1">
              <a:avLst/>
            </a:prstGeom>
            <a:ln w="28575">
              <a:solidFill>
                <a:schemeClr val="accent1">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2" name="文本框 11">
              <a:extLst>
                <a:ext uri="{FF2B5EF4-FFF2-40B4-BE49-F238E27FC236}">
                  <a16:creationId xmlns:a16="http://schemas.microsoft.com/office/drawing/2014/main" id="{EB949E66-7745-4115-9A21-2FBE5E2DE64A}"/>
                </a:ext>
              </a:extLst>
            </p:cNvPr>
            <p:cNvSpPr txBox="1"/>
            <p:nvPr/>
          </p:nvSpPr>
          <p:spPr>
            <a:xfrm>
              <a:off x="3202916" y="4941168"/>
              <a:ext cx="4229121" cy="957084"/>
            </a:xfrm>
            <a:prstGeom prst="rect">
              <a:avLst/>
            </a:prstGeom>
            <a:noFill/>
            <a:ln w="19050">
              <a:solidFill>
                <a:schemeClr val="accent1">
                  <a:lumMod val="75000"/>
                </a:schemeClr>
              </a:solidFill>
            </a:ln>
          </p:spPr>
          <p:txBody>
            <a:bodyPr wrap="square" rtlCol="0">
              <a:spAutoFit/>
            </a:bodyPr>
            <a:lstStyle/>
            <a:p>
              <a:r>
                <a:rPr lang="en-US" altLang="zh-CN" sz="2400" dirty="0"/>
                <a:t>A distance function or the radial basis function</a:t>
              </a:r>
              <a:endParaRPr lang="zh-CN" altLang="en-US" sz="2400" dirty="0"/>
            </a:p>
          </p:txBody>
        </p:sp>
        <p:cxnSp>
          <p:nvCxnSpPr>
            <p:cNvPr id="13" name="直接箭头连接符 12">
              <a:extLst>
                <a:ext uri="{FF2B5EF4-FFF2-40B4-BE49-F238E27FC236}">
                  <a16:creationId xmlns:a16="http://schemas.microsoft.com/office/drawing/2014/main" id="{A0540C20-5991-4109-B25E-5C02BC21E834}"/>
                </a:ext>
              </a:extLst>
            </p:cNvPr>
            <p:cNvCxnSpPr>
              <a:cxnSpLocks/>
              <a:endCxn id="12" idx="0"/>
            </p:cNvCxnSpPr>
            <p:nvPr/>
          </p:nvCxnSpPr>
          <p:spPr>
            <a:xfrm flipH="1">
              <a:off x="5317478" y="2835687"/>
              <a:ext cx="1129483" cy="2105480"/>
            </a:xfrm>
            <a:prstGeom prst="straightConnector1">
              <a:avLst/>
            </a:prstGeom>
            <a:ln w="28575">
              <a:solidFill>
                <a:schemeClr val="accent1">
                  <a:lumMod val="75000"/>
                </a:schemeClr>
              </a:solidFill>
              <a:tailEnd type="triangle"/>
            </a:ln>
          </p:spPr>
          <p:style>
            <a:lnRef idx="1">
              <a:schemeClr val="accent6"/>
            </a:lnRef>
            <a:fillRef idx="0">
              <a:schemeClr val="accent6"/>
            </a:fillRef>
            <a:effectRef idx="0">
              <a:schemeClr val="accent6"/>
            </a:effectRef>
            <a:fontRef idx="minor">
              <a:schemeClr val="tx1"/>
            </a:fontRef>
          </p:style>
        </p:cxnSp>
      </p:grpSp>
      <mc:AlternateContent xmlns:mc="http://schemas.openxmlformats.org/markup-compatibility/2006" xmlns:a14="http://schemas.microsoft.com/office/drawing/2010/main">
        <mc:Choice Requires="a14">
          <p:graphicFrame>
            <p:nvGraphicFramePr>
              <p:cNvPr id="16" name="图示 15">
                <a:extLst>
                  <a:ext uri="{FF2B5EF4-FFF2-40B4-BE49-F238E27FC236}">
                    <a16:creationId xmlns:a16="http://schemas.microsoft.com/office/drawing/2014/main" id="{AB320FF4-28E1-4CD4-AB1B-8E8848ED78F6}"/>
                  </a:ext>
                </a:extLst>
              </p:cNvPr>
              <p:cNvGraphicFramePr/>
              <p:nvPr>
                <p:extLst>
                  <p:ext uri="{D42A27DB-BD31-4B8C-83A1-F6EECF244321}">
                    <p14:modId xmlns:p14="http://schemas.microsoft.com/office/powerpoint/2010/main" val="4150264126"/>
                  </p:ext>
                </p:extLst>
              </p:nvPr>
            </p:nvGraphicFramePr>
            <p:xfrm>
              <a:off x="-108162" y="1506538"/>
              <a:ext cx="4393973" cy="3977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6" name="图示 15">
                <a:extLst>
                  <a:ext uri="{FF2B5EF4-FFF2-40B4-BE49-F238E27FC236}">
                    <a16:creationId xmlns:a16="http://schemas.microsoft.com/office/drawing/2014/main" id="{AB320FF4-28E1-4CD4-AB1B-8E8848ED78F6}"/>
                  </a:ext>
                </a:extLst>
              </p:cNvPr>
              <p:cNvGraphicFramePr/>
              <p:nvPr>
                <p:extLst>
                  <p:ext uri="{D42A27DB-BD31-4B8C-83A1-F6EECF244321}">
                    <p14:modId xmlns:p14="http://schemas.microsoft.com/office/powerpoint/2010/main" val="4150264126"/>
                  </p:ext>
                </p:extLst>
              </p:nvPr>
            </p:nvGraphicFramePr>
            <p:xfrm>
              <a:off x="-108162" y="1506538"/>
              <a:ext cx="4393973" cy="39777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29" name="矩形 28">
            <a:extLst>
              <a:ext uri="{FF2B5EF4-FFF2-40B4-BE49-F238E27FC236}">
                <a16:creationId xmlns:a16="http://schemas.microsoft.com/office/drawing/2014/main" id="{26853E40-F607-403F-AE60-0DC69E73415B}"/>
              </a:ext>
            </a:extLst>
          </p:cNvPr>
          <p:cNvSpPr/>
          <p:nvPr/>
        </p:nvSpPr>
        <p:spPr>
          <a:xfrm>
            <a:off x="632520" y="1651614"/>
            <a:ext cx="4033932" cy="4968536"/>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63702" y="-218209"/>
            <a:ext cx="8832850" cy="990600"/>
          </a:xfrm>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RBF-HDMR</a:t>
            </a:r>
          </a:p>
        </p:txBody>
      </p:sp>
      <p:cxnSp>
        <p:nvCxnSpPr>
          <p:cNvPr id="5" name="直接连接符 4">
            <a:extLst>
              <a:ext uri="{FF2B5EF4-FFF2-40B4-BE49-F238E27FC236}">
                <a16:creationId xmlns:a16="http://schemas.microsoft.com/office/drawing/2014/main" id="{70BEFD23-11A1-4E4E-A703-6CC3DEF41983}"/>
              </a:ext>
            </a:extLst>
          </p:cNvPr>
          <p:cNvCxnSpPr/>
          <p:nvPr/>
        </p:nvCxnSpPr>
        <p:spPr>
          <a:xfrm>
            <a:off x="632520" y="548680"/>
            <a:ext cx="9273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E8C74AF-D13D-4B93-A7DA-E741B251D6C3}"/>
              </a:ext>
            </a:extLst>
          </p:cNvPr>
          <p:cNvSpPr txBox="1"/>
          <p:nvPr/>
        </p:nvSpPr>
        <p:spPr>
          <a:xfrm>
            <a:off x="663702" y="587725"/>
            <a:ext cx="8832850" cy="369332"/>
          </a:xfrm>
          <a:prstGeom prst="rect">
            <a:avLst/>
          </a:prstGeom>
          <a:noFill/>
        </p:spPr>
        <p:txBody>
          <a:bodyPr wrap="square" rtlCol="0">
            <a:spAutoFit/>
          </a:bodyPr>
          <a:lstStyle/>
          <a:p>
            <a:r>
              <a:rPr lang="en-US" altLang="zh-CN" dirty="0"/>
              <a:t>Used to</a:t>
            </a:r>
            <a:r>
              <a:rPr lang="zh-CN" altLang="en-US" dirty="0"/>
              <a:t> </a:t>
            </a:r>
            <a:r>
              <a:rPr lang="en-US" altLang="zh-CN" dirty="0"/>
              <a:t>approximate</a:t>
            </a:r>
            <a:r>
              <a:rPr lang="zh-CN" altLang="en-US" dirty="0"/>
              <a:t> </a:t>
            </a:r>
            <a:r>
              <a:rPr lang="en-US" altLang="zh-CN" dirty="0"/>
              <a:t>component</a:t>
            </a:r>
            <a:r>
              <a:rPr lang="zh-CN" altLang="en-US" dirty="0"/>
              <a:t> </a:t>
            </a:r>
            <a:r>
              <a:rPr lang="en-US" altLang="zh-CN" dirty="0"/>
              <a:t>functions</a:t>
            </a:r>
            <a:r>
              <a:rPr lang="zh-CN" altLang="en-US" dirty="0"/>
              <a:t> </a:t>
            </a:r>
            <a:r>
              <a:rPr lang="en-US" altLang="zh-CN" dirty="0"/>
              <a:t>in</a:t>
            </a:r>
            <a:r>
              <a:rPr lang="zh-CN" altLang="en-US" dirty="0"/>
              <a:t> </a:t>
            </a:r>
            <a:r>
              <a:rPr lang="en-US" altLang="zh-CN" dirty="0"/>
              <a:t>Cut-HDMR functions</a:t>
            </a:r>
            <a:endParaRPr lang="zh-CN" altLang="en-US" dirty="0"/>
          </a:p>
        </p:txBody>
      </p:sp>
      <p:grpSp>
        <p:nvGrpSpPr>
          <p:cNvPr id="14" name="组合 13">
            <a:extLst>
              <a:ext uri="{FF2B5EF4-FFF2-40B4-BE49-F238E27FC236}">
                <a16:creationId xmlns:a16="http://schemas.microsoft.com/office/drawing/2014/main" id="{E3772C54-B3C0-4D25-819B-1282022765CB}"/>
              </a:ext>
            </a:extLst>
          </p:cNvPr>
          <p:cNvGrpSpPr/>
          <p:nvPr/>
        </p:nvGrpSpPr>
        <p:grpSpPr>
          <a:xfrm>
            <a:off x="-951656" y="1672932"/>
            <a:ext cx="10444906" cy="4961826"/>
            <a:chOff x="-951656" y="1672932"/>
            <a:chExt cx="10444906" cy="4961826"/>
          </a:xfrm>
        </p:grpSpPr>
        <mc:AlternateContent xmlns:mc="http://schemas.openxmlformats.org/markup-compatibility/2006" xmlns:a14="http://schemas.microsoft.com/office/drawing/2010/main">
          <mc:Choice Requires="a14">
            <p:graphicFrame>
              <p:nvGraphicFramePr>
                <p:cNvPr id="15" name="图示 14">
                  <a:extLst>
                    <a:ext uri="{FF2B5EF4-FFF2-40B4-BE49-F238E27FC236}">
                      <a16:creationId xmlns:a16="http://schemas.microsoft.com/office/drawing/2014/main" id="{29C03E75-BA14-4A36-B6D6-0B2B320B4B24}"/>
                    </a:ext>
                  </a:extLst>
                </p:cNvPr>
                <p:cNvGraphicFramePr/>
                <p:nvPr>
                  <p:extLst>
                    <p:ext uri="{D42A27DB-BD31-4B8C-83A1-F6EECF244321}">
                      <p14:modId xmlns:p14="http://schemas.microsoft.com/office/powerpoint/2010/main" val="3496445960"/>
                    </p:ext>
                  </p:extLst>
                </p:nvPr>
              </p:nvGraphicFramePr>
              <p:xfrm>
                <a:off x="-951656" y="1706166"/>
                <a:ext cx="10444906" cy="49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5" name="图示 14">
                  <a:extLst>
                    <a:ext uri="{FF2B5EF4-FFF2-40B4-BE49-F238E27FC236}">
                      <a16:creationId xmlns:a16="http://schemas.microsoft.com/office/drawing/2014/main" id="{29C03E75-BA14-4A36-B6D6-0B2B320B4B24}"/>
                    </a:ext>
                  </a:extLst>
                </p:cNvPr>
                <p:cNvGraphicFramePr/>
                <p:nvPr>
                  <p:extLst>
                    <p:ext uri="{D42A27DB-BD31-4B8C-83A1-F6EECF244321}">
                      <p14:modId xmlns:p14="http://schemas.microsoft.com/office/powerpoint/2010/main" val="3496445960"/>
                    </p:ext>
                  </p:extLst>
                </p:nvPr>
              </p:nvGraphicFramePr>
              <p:xfrm>
                <a:off x="-951656" y="1706166"/>
                <a:ext cx="10444906" cy="49285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8" name="文本框 17">
              <a:extLst>
                <a:ext uri="{FF2B5EF4-FFF2-40B4-BE49-F238E27FC236}">
                  <a16:creationId xmlns:a16="http://schemas.microsoft.com/office/drawing/2014/main" id="{3D6CFB21-0886-4A63-849F-809FDB390911}"/>
                </a:ext>
              </a:extLst>
            </p:cNvPr>
            <p:cNvSpPr txBox="1"/>
            <p:nvPr/>
          </p:nvSpPr>
          <p:spPr>
            <a:xfrm>
              <a:off x="1136576" y="1672932"/>
              <a:ext cx="1568624" cy="1107996"/>
            </a:xfrm>
            <a:prstGeom prst="rect">
              <a:avLst/>
            </a:prstGeom>
            <a:noFill/>
          </p:spPr>
          <p:txBody>
            <a:bodyPr wrap="square" rtlCol="0">
              <a:spAutoFit/>
            </a:bodyPr>
            <a:lstStyle/>
            <a:p>
              <a:r>
                <a:rPr lang="en-US" altLang="zh-CN" sz="6600" dirty="0">
                  <a:solidFill>
                    <a:schemeClr val="bg1"/>
                  </a:solidFill>
                </a:rPr>
                <a:t>f(x)</a:t>
              </a:r>
              <a:endParaRPr lang="zh-CN" altLang="en-US" sz="6600" dirty="0">
                <a:solidFill>
                  <a:schemeClr val="bg1"/>
                </a:solidFill>
              </a:endParaRPr>
            </a:p>
          </p:txBody>
        </p:sp>
        <p:sp>
          <p:nvSpPr>
            <p:cNvPr id="19" name="等号 18">
              <a:extLst>
                <a:ext uri="{FF2B5EF4-FFF2-40B4-BE49-F238E27FC236}">
                  <a16:creationId xmlns:a16="http://schemas.microsoft.com/office/drawing/2014/main" id="{B5C43BF1-9E28-4E23-BCDD-11E78D1AC6EA}"/>
                </a:ext>
              </a:extLst>
            </p:cNvPr>
            <p:cNvSpPr/>
            <p:nvPr/>
          </p:nvSpPr>
          <p:spPr>
            <a:xfrm>
              <a:off x="2309156" y="2060848"/>
              <a:ext cx="792088" cy="542528"/>
            </a:xfrm>
            <a:prstGeom prst="mathEqua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336001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9D0CFB-FECE-4BF4-9E7A-D36C3D47BF59}">
  <we:reference id="wa104178141" version="3.1.2.28" store="zh-CN" storeType="OMEX"/>
  <we:alternateReferences>
    <we:reference id="wa104178141" version="3.1.2.28"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680</Words>
  <Application>Microsoft Office PowerPoint</Application>
  <PresentationFormat>A4 纸张(210x297 毫米)</PresentationFormat>
  <Paragraphs>122</Paragraphs>
  <Slides>19</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 Unicode MS</vt:lpstr>
      <vt:lpstr>华文仿宋</vt:lpstr>
      <vt:lpstr>宋体</vt:lpstr>
      <vt:lpstr>Arial</vt:lpstr>
      <vt:lpstr>Calibri</vt:lpstr>
      <vt:lpstr>Calisto MT</vt:lpstr>
      <vt:lpstr>Cambria Math</vt:lpstr>
      <vt:lpstr>Tw Cen MT</vt:lpstr>
      <vt:lpstr>Wingdings</vt:lpstr>
      <vt:lpstr>Wingdings 2</vt:lpstr>
      <vt:lpstr>AcademicPresentation1_TP10352479</vt:lpstr>
      <vt:lpstr>Weekly Report</vt:lpstr>
      <vt:lpstr>Research objective</vt:lpstr>
      <vt:lpstr>Work achieved</vt:lpstr>
      <vt:lpstr>Plan for next week</vt:lpstr>
      <vt:lpstr>Basic principle of HDMR</vt:lpstr>
      <vt:lpstr>Basic principle of HDMR</vt:lpstr>
      <vt:lpstr>Basic principle of CUT-HDMR</vt:lpstr>
      <vt:lpstr>RBF-HDMR</vt:lpstr>
      <vt:lpstr>RBF-HDMR</vt:lpstr>
      <vt:lpstr>Metamodeling Strategies</vt:lpstr>
      <vt:lpstr>Metamodeling Strategies</vt:lpstr>
      <vt:lpstr>Performance Validation</vt:lpstr>
      <vt:lpstr>Performance Validation</vt:lpstr>
      <vt:lpstr>PowerPoint 演示文稿</vt:lpstr>
      <vt:lpstr>PowerPoint 演示文稿</vt:lpstr>
      <vt:lpstr>PowerPoint 演示文稿</vt:lpstr>
      <vt:lpstr>PowerPoint 演示文稿</vt:lpstr>
      <vt:lpstr>Main Features of RBF-HDMR</vt:lpstr>
      <vt:lpstr>WORK PLAN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2017-12-12T14:02:25Z</dcterms:created>
  <dcterms:modified xsi:type="dcterms:W3CDTF">2018-02-28T17:25:24Z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