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ricolage Grotesque Bold" charset="1" panose="020B0605040402000204"/>
      <p:regular r:id="rId12"/>
    </p:embeddedFont>
    <p:embeddedFont>
      <p:font typeface="Inter Medium" charset="1" panose="02000503000000020004"/>
      <p:regular r:id="rId13"/>
    </p:embeddedFont>
    <p:embeddedFont>
      <p:font typeface="Inter Bold" charset="1" panose="020B080203000000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A2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03748" y="-3415666"/>
            <a:ext cx="18473303" cy="16254526"/>
          </a:xfrm>
          <a:custGeom>
            <a:avLst/>
            <a:gdLst/>
            <a:ahLst/>
            <a:cxnLst/>
            <a:rect r="r" b="b" t="t" l="l"/>
            <a:pathLst>
              <a:path h="16254526" w="18473303">
                <a:moveTo>
                  <a:pt x="0" y="0"/>
                </a:moveTo>
                <a:lnTo>
                  <a:pt x="18473303" y="0"/>
                </a:lnTo>
                <a:lnTo>
                  <a:pt x="18473303" y="16254525"/>
                </a:lnTo>
                <a:lnTo>
                  <a:pt x="0" y="1625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0154" y="4240717"/>
            <a:ext cx="12610819" cy="195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245"/>
              </a:lnSpc>
            </a:pPr>
            <a:r>
              <a:rPr lang="en-US" b="true" sz="15484" spc="-1145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AgroProphet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085671" y="1243484"/>
            <a:ext cx="10347259" cy="9594731"/>
          </a:xfrm>
          <a:custGeom>
            <a:avLst/>
            <a:gdLst/>
            <a:ahLst/>
            <a:cxnLst/>
            <a:rect r="r" b="b" t="t" l="l"/>
            <a:pathLst>
              <a:path h="9594731" w="10347259">
                <a:moveTo>
                  <a:pt x="0" y="0"/>
                </a:moveTo>
                <a:lnTo>
                  <a:pt x="10347258" y="0"/>
                </a:lnTo>
                <a:lnTo>
                  <a:pt x="10347258" y="9594731"/>
                </a:lnTo>
                <a:lnTo>
                  <a:pt x="0" y="9594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30677" y="6452163"/>
            <a:ext cx="4275717" cy="5112271"/>
          </a:xfrm>
          <a:custGeom>
            <a:avLst/>
            <a:gdLst/>
            <a:ahLst/>
            <a:cxnLst/>
            <a:rect r="r" b="b" t="t" l="l"/>
            <a:pathLst>
              <a:path h="5112271" w="4275717">
                <a:moveTo>
                  <a:pt x="0" y="0"/>
                </a:moveTo>
                <a:lnTo>
                  <a:pt x="4275717" y="0"/>
                </a:lnTo>
                <a:lnTo>
                  <a:pt x="4275717" y="5112271"/>
                </a:lnTo>
                <a:lnTo>
                  <a:pt x="0" y="5112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651669">
            <a:off x="1301356" y="-3768973"/>
            <a:ext cx="5402579" cy="10574443"/>
          </a:xfrm>
          <a:custGeom>
            <a:avLst/>
            <a:gdLst/>
            <a:ahLst/>
            <a:cxnLst/>
            <a:rect r="r" b="b" t="t" l="l"/>
            <a:pathLst>
              <a:path h="10574443" w="5402579">
                <a:moveTo>
                  <a:pt x="0" y="0"/>
                </a:moveTo>
                <a:lnTo>
                  <a:pt x="5402580" y="0"/>
                </a:lnTo>
                <a:lnTo>
                  <a:pt x="5402580" y="10574443"/>
                </a:lnTo>
                <a:lnTo>
                  <a:pt x="0" y="105744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073718">
            <a:off x="5502162" y="7723766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37354" y="1728527"/>
            <a:ext cx="2096633" cy="1147430"/>
          </a:xfrm>
          <a:custGeom>
            <a:avLst/>
            <a:gdLst/>
            <a:ahLst/>
            <a:cxnLst/>
            <a:rect r="r" b="b" t="t" l="l"/>
            <a:pathLst>
              <a:path h="1147430" w="2096633">
                <a:moveTo>
                  <a:pt x="0" y="0"/>
                </a:moveTo>
                <a:lnTo>
                  <a:pt x="2096633" y="0"/>
                </a:lnTo>
                <a:lnTo>
                  <a:pt x="2096633" y="1147430"/>
                </a:lnTo>
                <a:lnTo>
                  <a:pt x="0" y="11474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0154" y="8502147"/>
            <a:ext cx="2096633" cy="1147430"/>
          </a:xfrm>
          <a:custGeom>
            <a:avLst/>
            <a:gdLst/>
            <a:ahLst/>
            <a:cxnLst/>
            <a:rect r="r" b="b" t="t" l="l"/>
            <a:pathLst>
              <a:path h="1147430" w="2096633">
                <a:moveTo>
                  <a:pt x="0" y="0"/>
                </a:moveTo>
                <a:lnTo>
                  <a:pt x="2096633" y="0"/>
                </a:lnTo>
                <a:lnTo>
                  <a:pt x="2096633" y="1147430"/>
                </a:lnTo>
                <a:lnTo>
                  <a:pt x="0" y="11474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07464" y="6445853"/>
            <a:ext cx="6474391" cy="47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58"/>
              </a:lnSpc>
            </a:pPr>
            <a:r>
              <a:rPr lang="en-US" b="true" sz="3759" spc="-109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 Product by Caramel Labs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A2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70" y="-3467413"/>
            <a:ext cx="17648030" cy="15528374"/>
          </a:xfrm>
          <a:custGeom>
            <a:avLst/>
            <a:gdLst/>
            <a:ahLst/>
            <a:cxnLst/>
            <a:rect r="r" b="b" t="t" l="l"/>
            <a:pathLst>
              <a:path h="15528374" w="17648030">
                <a:moveTo>
                  <a:pt x="0" y="0"/>
                </a:moveTo>
                <a:lnTo>
                  <a:pt x="17648031" y="0"/>
                </a:lnTo>
                <a:lnTo>
                  <a:pt x="17648031" y="15528374"/>
                </a:lnTo>
                <a:lnTo>
                  <a:pt x="0" y="15528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46553" y="3328104"/>
            <a:ext cx="10238021" cy="5156240"/>
          </a:xfrm>
          <a:custGeom>
            <a:avLst/>
            <a:gdLst/>
            <a:ahLst/>
            <a:cxnLst/>
            <a:rect r="r" b="b" t="t" l="l"/>
            <a:pathLst>
              <a:path h="5156240" w="10238021">
                <a:moveTo>
                  <a:pt x="0" y="0"/>
                </a:moveTo>
                <a:lnTo>
                  <a:pt x="10238022" y="0"/>
                </a:lnTo>
                <a:lnTo>
                  <a:pt x="10238022" y="5156239"/>
                </a:lnTo>
                <a:lnTo>
                  <a:pt x="0" y="5156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16481">
            <a:off x="-1405734" y="3183068"/>
            <a:ext cx="4990489" cy="5228131"/>
          </a:xfrm>
          <a:custGeom>
            <a:avLst/>
            <a:gdLst/>
            <a:ahLst/>
            <a:cxnLst/>
            <a:rect r="r" b="b" t="t" l="l"/>
            <a:pathLst>
              <a:path h="5228131" w="4990489">
                <a:moveTo>
                  <a:pt x="0" y="0"/>
                </a:moveTo>
                <a:lnTo>
                  <a:pt x="4990489" y="0"/>
                </a:lnTo>
                <a:lnTo>
                  <a:pt x="4990489" y="5228131"/>
                </a:lnTo>
                <a:lnTo>
                  <a:pt x="0" y="52281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76228">
            <a:off x="14424044" y="2817031"/>
            <a:ext cx="5837524" cy="5593409"/>
          </a:xfrm>
          <a:custGeom>
            <a:avLst/>
            <a:gdLst/>
            <a:ahLst/>
            <a:cxnLst/>
            <a:rect r="r" b="b" t="t" l="l"/>
            <a:pathLst>
              <a:path h="5593409" w="5837524">
                <a:moveTo>
                  <a:pt x="0" y="0"/>
                </a:moveTo>
                <a:lnTo>
                  <a:pt x="5837524" y="0"/>
                </a:lnTo>
                <a:lnTo>
                  <a:pt x="5837524" y="5593409"/>
                </a:lnTo>
                <a:lnTo>
                  <a:pt x="0" y="55934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2444" y="1385687"/>
            <a:ext cx="17726239" cy="1286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75"/>
              </a:lnSpc>
            </a:pPr>
            <a:r>
              <a:rPr lang="en-US" b="true" sz="9399" spc="-695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What’s your crop’s BEST week?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671554" y="4116662"/>
            <a:ext cx="1778439" cy="973291"/>
          </a:xfrm>
          <a:custGeom>
            <a:avLst/>
            <a:gdLst/>
            <a:ahLst/>
            <a:cxnLst/>
            <a:rect r="r" b="b" t="t" l="l"/>
            <a:pathLst>
              <a:path h="973291" w="1778439">
                <a:moveTo>
                  <a:pt x="0" y="0"/>
                </a:moveTo>
                <a:lnTo>
                  <a:pt x="1778439" y="0"/>
                </a:lnTo>
                <a:lnTo>
                  <a:pt x="1778439" y="973291"/>
                </a:lnTo>
                <a:lnTo>
                  <a:pt x="0" y="9732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82385" y="3630016"/>
            <a:ext cx="1778439" cy="973291"/>
          </a:xfrm>
          <a:custGeom>
            <a:avLst/>
            <a:gdLst/>
            <a:ahLst/>
            <a:cxnLst/>
            <a:rect r="r" b="b" t="t" l="l"/>
            <a:pathLst>
              <a:path h="973291" w="1778439">
                <a:moveTo>
                  <a:pt x="0" y="0"/>
                </a:moveTo>
                <a:lnTo>
                  <a:pt x="1778439" y="0"/>
                </a:lnTo>
                <a:lnTo>
                  <a:pt x="1778439" y="973291"/>
                </a:lnTo>
                <a:lnTo>
                  <a:pt x="0" y="9732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A2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16595" y="-3932751"/>
            <a:ext cx="18473303" cy="16254526"/>
          </a:xfrm>
          <a:custGeom>
            <a:avLst/>
            <a:gdLst/>
            <a:ahLst/>
            <a:cxnLst/>
            <a:rect r="r" b="b" t="t" l="l"/>
            <a:pathLst>
              <a:path h="16254526" w="18473303">
                <a:moveTo>
                  <a:pt x="0" y="0"/>
                </a:moveTo>
                <a:lnTo>
                  <a:pt x="18473303" y="0"/>
                </a:lnTo>
                <a:lnTo>
                  <a:pt x="18473303" y="16254525"/>
                </a:lnTo>
                <a:lnTo>
                  <a:pt x="0" y="1625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301681" y="1423496"/>
            <a:ext cx="9887368" cy="9168287"/>
          </a:xfrm>
          <a:custGeom>
            <a:avLst/>
            <a:gdLst/>
            <a:ahLst/>
            <a:cxnLst/>
            <a:rect r="r" b="b" t="t" l="l"/>
            <a:pathLst>
              <a:path h="9168287" w="9887368">
                <a:moveTo>
                  <a:pt x="0" y="0"/>
                </a:moveTo>
                <a:lnTo>
                  <a:pt x="9887368" y="0"/>
                </a:lnTo>
                <a:lnTo>
                  <a:pt x="9887368" y="9168287"/>
                </a:lnTo>
                <a:lnTo>
                  <a:pt x="0" y="91682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40793" y="4624066"/>
            <a:ext cx="5108479" cy="7697709"/>
          </a:xfrm>
          <a:custGeom>
            <a:avLst/>
            <a:gdLst/>
            <a:ahLst/>
            <a:cxnLst/>
            <a:rect r="r" b="b" t="t" l="l"/>
            <a:pathLst>
              <a:path h="7697709" w="5108479">
                <a:moveTo>
                  <a:pt x="0" y="0"/>
                </a:moveTo>
                <a:lnTo>
                  <a:pt x="5108480" y="0"/>
                </a:lnTo>
                <a:lnTo>
                  <a:pt x="5108480" y="7697708"/>
                </a:lnTo>
                <a:lnTo>
                  <a:pt x="0" y="76977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50158">
            <a:off x="4145843" y="840204"/>
            <a:ext cx="3444556" cy="3300511"/>
          </a:xfrm>
          <a:custGeom>
            <a:avLst/>
            <a:gdLst/>
            <a:ahLst/>
            <a:cxnLst/>
            <a:rect r="r" b="b" t="t" l="l"/>
            <a:pathLst>
              <a:path h="3300511" w="3444556">
                <a:moveTo>
                  <a:pt x="0" y="0"/>
                </a:moveTo>
                <a:lnTo>
                  <a:pt x="3444557" y="0"/>
                </a:lnTo>
                <a:lnTo>
                  <a:pt x="3444557" y="3300512"/>
                </a:lnTo>
                <a:lnTo>
                  <a:pt x="0" y="3300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17241" y="6892584"/>
            <a:ext cx="7774650" cy="6120770"/>
          </a:xfrm>
          <a:custGeom>
            <a:avLst/>
            <a:gdLst/>
            <a:ahLst/>
            <a:cxnLst/>
            <a:rect r="r" b="b" t="t" l="l"/>
            <a:pathLst>
              <a:path h="6120770" w="7774650">
                <a:moveTo>
                  <a:pt x="0" y="0"/>
                </a:moveTo>
                <a:lnTo>
                  <a:pt x="7774649" y="0"/>
                </a:lnTo>
                <a:lnTo>
                  <a:pt x="7774649" y="6120770"/>
                </a:lnTo>
                <a:lnTo>
                  <a:pt x="0" y="61207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44209" y="1162050"/>
            <a:ext cx="7541003" cy="247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68"/>
              </a:lnSpc>
            </a:pPr>
            <a:r>
              <a:rPr lang="en-US" sz="9200" spc="-680" b="true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You NEED</a:t>
            </a:r>
          </a:p>
          <a:p>
            <a:pPr algn="l" marL="0" indent="0" lvl="0">
              <a:lnSpc>
                <a:spcPts val="9568"/>
              </a:lnSpc>
            </a:pPr>
            <a:r>
              <a:rPr lang="en-US" b="true" sz="9200" spc="-680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AgroProphet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44209" y="3858476"/>
            <a:ext cx="8428600" cy="330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 spc="-72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Sell now for 90 coins… or freeze and sell later for 180.</a:t>
            </a:r>
          </a:p>
          <a:p>
            <a:pPr algn="l">
              <a:lnSpc>
                <a:spcPts val="3249"/>
              </a:lnSpc>
            </a:pPr>
            <a:r>
              <a:rPr lang="en-US" sz="2499" spc="-72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The difference? </a:t>
            </a:r>
            <a:r>
              <a:rPr lang="en-US" sz="2499" spc="-72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Timing</a:t>
            </a:r>
            <a:r>
              <a:rPr lang="en-US" sz="2499" spc="-72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</a:p>
          <a:p>
            <a:pPr algn="l">
              <a:lnSpc>
                <a:spcPts val="3249"/>
              </a:lnSpc>
            </a:pPr>
          </a:p>
          <a:p>
            <a:pPr algn="l">
              <a:lnSpc>
                <a:spcPts val="3249"/>
              </a:lnSpc>
            </a:pPr>
            <a:r>
              <a:rPr lang="en-US" sz="2499" spc="-72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AgroProphet predicts your crop’s </a:t>
            </a:r>
            <a:r>
              <a:rPr lang="en-US" sz="2499" spc="-72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peak price </a:t>
            </a:r>
            <a:r>
              <a:rPr lang="en-US" sz="2499" spc="-72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week so you never sell low again.</a:t>
            </a:r>
          </a:p>
          <a:p>
            <a:pPr algn="l">
              <a:lnSpc>
                <a:spcPts val="3249"/>
              </a:lnSpc>
            </a:pPr>
          </a:p>
          <a:p>
            <a:pPr algn="l">
              <a:lnSpc>
                <a:spcPts val="3249"/>
              </a:lnSpc>
            </a:pPr>
            <a:r>
              <a:rPr lang="en-US" sz="2499" spc="-72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No guesswork. No risk. Just profit.</a:t>
            </a:r>
          </a:p>
          <a:p>
            <a:pPr algn="l" marL="0" indent="0" lvl="0">
              <a:lnSpc>
                <a:spcPts val="3249"/>
              </a:lnSpc>
            </a:pPr>
            <a:r>
              <a:rPr lang="en-US" b="true" sz="2499" spc="-72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Lock in your harvest’s best value.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556644" y="917523"/>
            <a:ext cx="1849070" cy="1011946"/>
          </a:xfrm>
          <a:custGeom>
            <a:avLst/>
            <a:gdLst/>
            <a:ahLst/>
            <a:cxnLst/>
            <a:rect r="r" b="b" t="t" l="l"/>
            <a:pathLst>
              <a:path h="1011946" w="1849070">
                <a:moveTo>
                  <a:pt x="0" y="0"/>
                </a:moveTo>
                <a:lnTo>
                  <a:pt x="1849071" y="0"/>
                </a:lnTo>
                <a:lnTo>
                  <a:pt x="1849071" y="1011946"/>
                </a:lnTo>
                <a:lnTo>
                  <a:pt x="0" y="10119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A2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0610" y="5003983"/>
            <a:ext cx="8651208" cy="6260328"/>
          </a:xfrm>
          <a:custGeom>
            <a:avLst/>
            <a:gdLst/>
            <a:ahLst/>
            <a:cxnLst/>
            <a:rect r="r" b="b" t="t" l="l"/>
            <a:pathLst>
              <a:path h="6260328" w="8651208">
                <a:moveTo>
                  <a:pt x="0" y="0"/>
                </a:moveTo>
                <a:lnTo>
                  <a:pt x="8651208" y="0"/>
                </a:lnTo>
                <a:lnTo>
                  <a:pt x="8651208" y="6260329"/>
                </a:lnTo>
                <a:lnTo>
                  <a:pt x="0" y="6260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29597" y="-4283968"/>
            <a:ext cx="18473303" cy="16254526"/>
          </a:xfrm>
          <a:custGeom>
            <a:avLst/>
            <a:gdLst/>
            <a:ahLst/>
            <a:cxnLst/>
            <a:rect r="r" b="b" t="t" l="l"/>
            <a:pathLst>
              <a:path h="16254526" w="18473303">
                <a:moveTo>
                  <a:pt x="0" y="0"/>
                </a:moveTo>
                <a:lnTo>
                  <a:pt x="18473303" y="0"/>
                </a:lnTo>
                <a:lnTo>
                  <a:pt x="18473303" y="16254526"/>
                </a:lnTo>
                <a:lnTo>
                  <a:pt x="0" y="162545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5225">
            <a:off x="17258023" y="-617957"/>
            <a:ext cx="1436439" cy="4114800"/>
          </a:xfrm>
          <a:custGeom>
            <a:avLst/>
            <a:gdLst/>
            <a:ahLst/>
            <a:cxnLst/>
            <a:rect r="r" b="b" t="t" l="l"/>
            <a:pathLst>
              <a:path h="4114800" w="1436439">
                <a:moveTo>
                  <a:pt x="0" y="0"/>
                </a:moveTo>
                <a:lnTo>
                  <a:pt x="1436440" y="0"/>
                </a:lnTo>
                <a:lnTo>
                  <a:pt x="14364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07966">
            <a:off x="5261781" y="5283748"/>
            <a:ext cx="4906146" cy="3032890"/>
          </a:xfrm>
          <a:custGeom>
            <a:avLst/>
            <a:gdLst/>
            <a:ahLst/>
            <a:cxnLst/>
            <a:rect r="r" b="b" t="t" l="l"/>
            <a:pathLst>
              <a:path h="3032890" w="4906146">
                <a:moveTo>
                  <a:pt x="0" y="0"/>
                </a:moveTo>
                <a:lnTo>
                  <a:pt x="4906146" y="0"/>
                </a:lnTo>
                <a:lnTo>
                  <a:pt x="4906146" y="3032890"/>
                </a:lnTo>
                <a:lnTo>
                  <a:pt x="0" y="30328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753238">
            <a:off x="17236856" y="4648576"/>
            <a:ext cx="2102289" cy="4114800"/>
          </a:xfrm>
          <a:custGeom>
            <a:avLst/>
            <a:gdLst/>
            <a:ahLst/>
            <a:cxnLst/>
            <a:rect r="r" b="b" t="t" l="l"/>
            <a:pathLst>
              <a:path h="4114800" w="2102289">
                <a:moveTo>
                  <a:pt x="0" y="0"/>
                </a:moveTo>
                <a:lnTo>
                  <a:pt x="2102288" y="0"/>
                </a:lnTo>
                <a:lnTo>
                  <a:pt x="21022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223768"/>
            <a:ext cx="8774891" cy="3173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72"/>
              </a:lnSpc>
            </a:pPr>
            <a:r>
              <a:rPr lang="en-US" sz="11800" spc="-873" b="true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Why</a:t>
            </a:r>
          </a:p>
          <a:p>
            <a:pPr algn="l" marL="0" indent="0" lvl="0">
              <a:lnSpc>
                <a:spcPts val="12272"/>
              </a:lnSpc>
            </a:pPr>
            <a:r>
              <a:rPr lang="en-US" b="true" sz="11800" spc="-873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AgroProphet?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07257" y="1230715"/>
            <a:ext cx="3809452" cy="46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4"/>
              </a:lnSpc>
            </a:pPr>
            <a:r>
              <a:rPr lang="en-US" b="true" sz="3370" spc="-249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Powered by XGBoost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60842" y="3890920"/>
            <a:ext cx="3310213" cy="46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4"/>
              </a:lnSpc>
            </a:pPr>
            <a:r>
              <a:rPr lang="en-US" b="true" sz="3370" spc="-249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Unmatched speed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34050" y="6847818"/>
            <a:ext cx="6312260" cy="46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4"/>
              </a:lnSpc>
            </a:pPr>
            <a:r>
              <a:rPr lang="en-US" b="true" sz="3370" spc="-249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Green Computing, Greener Farming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07257" y="1834413"/>
            <a:ext cx="6267537" cy="142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63"/>
              </a:lnSpc>
            </a:pPr>
            <a:r>
              <a:rPr lang="en-US" b="true" sz="1741" spc="-5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50 turbo-charged models, 25 regions, 2 crop types – boom! These tiny-but-mighty prediction engines zip through data faster than seeds sprout after rain. Our XGBoost magic turns farming guesswork into "I-knew-it" moments. Small file size, massive brain power – that's how we roll in the</a:t>
            </a:r>
            <a:r>
              <a:rPr lang="en-US" b="true" sz="1741" spc="-5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 fields.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60842" y="4498874"/>
            <a:ext cx="6267537" cy="1711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63"/>
              </a:lnSpc>
            </a:pPr>
            <a:r>
              <a:rPr lang="en-US" b="true" sz="1741" spc="-5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Blink and you'll miss it! AgroProphet spits out predictions faster than a watermelon seed. Yesterday's forecast? Ancient history. Our algorithms race through terabytes like tractors through open fields, delivering fresh market insights before your coffee gets cold. No lag, no drag – just rapid-fire predictions. For farmers who count seconds, not just seasons.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78773" y="7455772"/>
            <a:ext cx="6267537" cy="199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63"/>
              </a:lnSpc>
            </a:pPr>
            <a:r>
              <a:rPr lang="en-US" b="true" sz="1741" spc="-5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No power-hungry GPUs here! Our CPU-only approach sips electricity like a hummingbird. While other AI systems guzzle power like thirsty tractors, AgroProphet runs lean and clean – growing your profits without growing your carbon footprint. Mother Nature already has enough to worry about without AI adding to her troubles. Smart predictions shouldn't cost the earth –</a:t>
            </a:r>
            <a:r>
              <a:rPr lang="en-US" b="true" sz="1741" spc="-5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 literally.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047367" y="1028700"/>
            <a:ext cx="2096633" cy="1147430"/>
          </a:xfrm>
          <a:custGeom>
            <a:avLst/>
            <a:gdLst/>
            <a:ahLst/>
            <a:cxnLst/>
            <a:rect r="r" b="b" t="t" l="l"/>
            <a:pathLst>
              <a:path h="1147430" w="2096633">
                <a:moveTo>
                  <a:pt x="0" y="0"/>
                </a:moveTo>
                <a:lnTo>
                  <a:pt x="2096633" y="0"/>
                </a:lnTo>
                <a:lnTo>
                  <a:pt x="2096633" y="1147430"/>
                </a:lnTo>
                <a:lnTo>
                  <a:pt x="0" y="11474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A2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41690" y="-2983763"/>
            <a:ext cx="18473303" cy="16254526"/>
          </a:xfrm>
          <a:custGeom>
            <a:avLst/>
            <a:gdLst/>
            <a:ahLst/>
            <a:cxnLst/>
            <a:rect r="r" b="b" t="t" l="l"/>
            <a:pathLst>
              <a:path h="16254526" w="18473303">
                <a:moveTo>
                  <a:pt x="0" y="0"/>
                </a:moveTo>
                <a:lnTo>
                  <a:pt x="18473303" y="0"/>
                </a:lnTo>
                <a:lnTo>
                  <a:pt x="18473303" y="16254526"/>
                </a:lnTo>
                <a:lnTo>
                  <a:pt x="0" y="1625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19004">
            <a:off x="13665211" y="-2201966"/>
            <a:ext cx="6605452" cy="6461333"/>
          </a:xfrm>
          <a:custGeom>
            <a:avLst/>
            <a:gdLst/>
            <a:ahLst/>
            <a:cxnLst/>
            <a:rect r="r" b="b" t="t" l="l"/>
            <a:pathLst>
              <a:path h="6461333" w="6605452">
                <a:moveTo>
                  <a:pt x="0" y="0"/>
                </a:moveTo>
                <a:lnTo>
                  <a:pt x="6605452" y="0"/>
                </a:lnTo>
                <a:lnTo>
                  <a:pt x="6605452" y="6461332"/>
                </a:lnTo>
                <a:lnTo>
                  <a:pt x="0" y="6461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86089" y="3918761"/>
            <a:ext cx="6117555" cy="7314468"/>
          </a:xfrm>
          <a:custGeom>
            <a:avLst/>
            <a:gdLst/>
            <a:ahLst/>
            <a:cxnLst/>
            <a:rect r="r" b="b" t="t" l="l"/>
            <a:pathLst>
              <a:path h="7314468" w="6117555">
                <a:moveTo>
                  <a:pt x="0" y="0"/>
                </a:moveTo>
                <a:lnTo>
                  <a:pt x="6117555" y="0"/>
                </a:lnTo>
                <a:lnTo>
                  <a:pt x="6117555" y="7314467"/>
                </a:lnTo>
                <a:lnTo>
                  <a:pt x="0" y="7314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22505"/>
            <a:ext cx="10808208" cy="293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360"/>
              </a:lnSpc>
            </a:pPr>
            <a:r>
              <a:rPr lang="en-US" b="true" sz="10923" spc="-808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The Magic of AgroProphet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10082"/>
            <a:ext cx="10938637" cy="107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b="true" sz="2215" spc="-64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AgroProphet runs stupid fast: lean FastAPI + SQLite power. Weekly data streams hit, get hammered, feeding 50 custom XGBoost models. Flex? NO GPUs. Zip. Nada. Deploy this beast anywhere – barn PC to $5 cloud – no sweat.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177905"/>
            <a:ext cx="10938637" cy="144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b="true" sz="2215" spc="-64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Fifty models sounds wild? We automate weekly retraining, zero drama. Predictions? Forget just speed; we're talking accuracy so tight, our RMSE is a crisp 1.8. Error? We barely know her. Add crop/region? Copy-paste easy. Tiny Docker (&lt;1.6GB RAM) scales like a weed, giving farmers hyper-local intel, zero headaches.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16798">
            <a:off x="11257191" y="2324455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A2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5303" y="-3329781"/>
            <a:ext cx="18473303" cy="16254526"/>
          </a:xfrm>
          <a:custGeom>
            <a:avLst/>
            <a:gdLst/>
            <a:ahLst/>
            <a:cxnLst/>
            <a:rect r="r" b="b" t="t" l="l"/>
            <a:pathLst>
              <a:path h="16254526" w="18473303">
                <a:moveTo>
                  <a:pt x="0" y="0"/>
                </a:moveTo>
                <a:lnTo>
                  <a:pt x="18473303" y="0"/>
                </a:lnTo>
                <a:lnTo>
                  <a:pt x="18473303" y="16254525"/>
                </a:lnTo>
                <a:lnTo>
                  <a:pt x="0" y="1625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54391" y="5143500"/>
            <a:ext cx="6439695" cy="7699635"/>
          </a:xfrm>
          <a:custGeom>
            <a:avLst/>
            <a:gdLst/>
            <a:ahLst/>
            <a:cxnLst/>
            <a:rect r="r" b="b" t="t" l="l"/>
            <a:pathLst>
              <a:path h="7699635" w="6439695">
                <a:moveTo>
                  <a:pt x="0" y="0"/>
                </a:moveTo>
                <a:lnTo>
                  <a:pt x="6439695" y="0"/>
                </a:lnTo>
                <a:lnTo>
                  <a:pt x="6439695" y="7699635"/>
                </a:lnTo>
                <a:lnTo>
                  <a:pt x="0" y="7699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938432" y="5683777"/>
            <a:ext cx="8651208" cy="6260328"/>
          </a:xfrm>
          <a:custGeom>
            <a:avLst/>
            <a:gdLst/>
            <a:ahLst/>
            <a:cxnLst/>
            <a:rect r="r" b="b" t="t" l="l"/>
            <a:pathLst>
              <a:path h="6260328" w="8651208">
                <a:moveTo>
                  <a:pt x="8651208" y="0"/>
                </a:moveTo>
                <a:lnTo>
                  <a:pt x="0" y="0"/>
                </a:lnTo>
                <a:lnTo>
                  <a:pt x="0" y="6260328"/>
                </a:lnTo>
                <a:lnTo>
                  <a:pt x="8651208" y="6260328"/>
                </a:lnTo>
                <a:lnTo>
                  <a:pt x="865120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25818">
            <a:off x="13707496" y="-2158751"/>
            <a:ext cx="6605452" cy="6461333"/>
          </a:xfrm>
          <a:custGeom>
            <a:avLst/>
            <a:gdLst/>
            <a:ahLst/>
            <a:cxnLst/>
            <a:rect r="r" b="b" t="t" l="l"/>
            <a:pathLst>
              <a:path h="6461333" w="6605452">
                <a:moveTo>
                  <a:pt x="0" y="0"/>
                </a:moveTo>
                <a:lnTo>
                  <a:pt x="6605452" y="0"/>
                </a:lnTo>
                <a:lnTo>
                  <a:pt x="6605452" y="6461333"/>
                </a:lnTo>
                <a:lnTo>
                  <a:pt x="0" y="64613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433907">
            <a:off x="-2320561" y="-667101"/>
            <a:ext cx="5251837" cy="5501924"/>
          </a:xfrm>
          <a:custGeom>
            <a:avLst/>
            <a:gdLst/>
            <a:ahLst/>
            <a:cxnLst/>
            <a:rect r="r" b="b" t="t" l="l"/>
            <a:pathLst>
              <a:path h="5501924" w="5251837">
                <a:moveTo>
                  <a:pt x="5251837" y="0"/>
                </a:moveTo>
                <a:lnTo>
                  <a:pt x="0" y="0"/>
                </a:lnTo>
                <a:lnTo>
                  <a:pt x="0" y="5501924"/>
                </a:lnTo>
                <a:lnTo>
                  <a:pt x="5251837" y="5501924"/>
                </a:lnTo>
                <a:lnTo>
                  <a:pt x="525183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24249" y="4518085"/>
            <a:ext cx="14439501" cy="225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560"/>
              </a:lnSpc>
            </a:pPr>
            <a:r>
              <a:rPr lang="en-US" b="true" sz="18000" spc="-1332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AgroProphet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813123" y="6834565"/>
            <a:ext cx="4661755" cy="6090179"/>
          </a:xfrm>
          <a:custGeom>
            <a:avLst/>
            <a:gdLst/>
            <a:ahLst/>
            <a:cxnLst/>
            <a:rect r="r" b="b" t="t" l="l"/>
            <a:pathLst>
              <a:path h="6090179" w="4661755">
                <a:moveTo>
                  <a:pt x="0" y="0"/>
                </a:moveTo>
                <a:lnTo>
                  <a:pt x="4661754" y="0"/>
                </a:lnTo>
                <a:lnTo>
                  <a:pt x="4661754" y="6090179"/>
                </a:lnTo>
                <a:lnTo>
                  <a:pt x="0" y="60901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39483">
            <a:off x="7310068" y="690073"/>
            <a:ext cx="3667865" cy="2787577"/>
          </a:xfrm>
          <a:custGeom>
            <a:avLst/>
            <a:gdLst/>
            <a:ahLst/>
            <a:cxnLst/>
            <a:rect r="r" b="b" t="t" l="l"/>
            <a:pathLst>
              <a:path h="2787577" w="3667865">
                <a:moveTo>
                  <a:pt x="0" y="0"/>
                </a:moveTo>
                <a:lnTo>
                  <a:pt x="3667864" y="0"/>
                </a:lnTo>
                <a:lnTo>
                  <a:pt x="3667864" y="2787577"/>
                </a:lnTo>
                <a:lnTo>
                  <a:pt x="0" y="27875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27223" y="1934516"/>
            <a:ext cx="1849070" cy="1011946"/>
          </a:xfrm>
          <a:custGeom>
            <a:avLst/>
            <a:gdLst/>
            <a:ahLst/>
            <a:cxnLst/>
            <a:rect r="r" b="b" t="t" l="l"/>
            <a:pathLst>
              <a:path h="1011946" w="1849070">
                <a:moveTo>
                  <a:pt x="0" y="0"/>
                </a:moveTo>
                <a:lnTo>
                  <a:pt x="1849071" y="0"/>
                </a:lnTo>
                <a:lnTo>
                  <a:pt x="1849071" y="1011946"/>
                </a:lnTo>
                <a:lnTo>
                  <a:pt x="0" y="101194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54391" y="2946462"/>
            <a:ext cx="1849070" cy="1011946"/>
          </a:xfrm>
          <a:custGeom>
            <a:avLst/>
            <a:gdLst/>
            <a:ahLst/>
            <a:cxnLst/>
            <a:rect r="r" b="b" t="t" l="l"/>
            <a:pathLst>
              <a:path h="1011946" w="1849070">
                <a:moveTo>
                  <a:pt x="0" y="0"/>
                </a:moveTo>
                <a:lnTo>
                  <a:pt x="1849070" y="0"/>
                </a:lnTo>
                <a:lnTo>
                  <a:pt x="1849070" y="1011945"/>
                </a:lnTo>
                <a:lnTo>
                  <a:pt x="0" y="10119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DAGmN677TmM</dc:identifier>
  <dcterms:modified xsi:type="dcterms:W3CDTF">2011-08-01T06:04:30Z</dcterms:modified>
  <cp:revision>1</cp:revision>
  <dc:title>AgroProphet by Caramel Labs</dc:title>
</cp:coreProperties>
</file>