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70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VIP-SHOP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917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实现流程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64555"/>
            <a:ext cx="7346722" cy="5327370"/>
          </a:xfrm>
        </p:spPr>
      </p:pic>
    </p:spTree>
    <p:extLst>
      <p:ext uri="{BB962C8B-B14F-4D97-AF65-F5344CB8AC3E}">
        <p14:creationId xmlns:p14="http://schemas.microsoft.com/office/powerpoint/2010/main" val="2108782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624109"/>
            <a:ext cx="7453600" cy="5806733"/>
          </a:xfrm>
        </p:spPr>
      </p:pic>
    </p:spTree>
    <p:extLst>
      <p:ext uri="{BB962C8B-B14F-4D97-AF65-F5344CB8AC3E}">
        <p14:creationId xmlns:p14="http://schemas.microsoft.com/office/powerpoint/2010/main" val="181783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发送验证码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18" y="0"/>
            <a:ext cx="6048082" cy="6858000"/>
          </a:xfrm>
        </p:spPr>
      </p:pic>
    </p:spTree>
    <p:extLst>
      <p:ext uri="{BB962C8B-B14F-4D97-AF65-F5344CB8AC3E}">
        <p14:creationId xmlns:p14="http://schemas.microsoft.com/office/powerpoint/2010/main" val="39567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登陆实现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050" y="15875"/>
            <a:ext cx="6169950" cy="6842125"/>
          </a:xfrm>
        </p:spPr>
      </p:pic>
    </p:spTree>
    <p:extLst>
      <p:ext uri="{BB962C8B-B14F-4D97-AF65-F5344CB8AC3E}">
        <p14:creationId xmlns:p14="http://schemas.microsoft.com/office/powerpoint/2010/main" val="1446582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Fetch</a:t>
            </a:r>
            <a:r>
              <a:rPr kumimoji="1" lang="zh-CN" altLang="en-US" dirty="0" smtClean="0"/>
              <a:t>问题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699" y="3108507"/>
            <a:ext cx="8915400" cy="1757184"/>
          </a:xfrm>
        </p:spPr>
      </p:pic>
      <p:sp>
        <p:nvSpPr>
          <p:cNvPr id="5" name="文本框 4"/>
          <p:cNvSpPr txBox="1"/>
          <p:nvPr/>
        </p:nvSpPr>
        <p:spPr>
          <a:xfrm>
            <a:off x="2695699" y="1555668"/>
            <a:ext cx="84908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Fetch</a:t>
            </a:r>
            <a:r>
              <a:rPr kumimoji="1" lang="zh-CN" altLang="en-US" dirty="0" smtClean="0"/>
              <a:t>默认不会发送</a:t>
            </a:r>
            <a:r>
              <a:rPr kumimoji="1" lang="en-US" altLang="zh-CN" dirty="0" smtClean="0"/>
              <a:t>cookie</a:t>
            </a:r>
            <a:r>
              <a:rPr kumimoji="1" lang="zh-CN" altLang="en-US" dirty="0" smtClean="0"/>
              <a:t>，所以每次拿到的后台</a:t>
            </a:r>
            <a:r>
              <a:rPr kumimoji="1" lang="en-US" altLang="zh-CN" dirty="0" smtClean="0"/>
              <a:t>session</a:t>
            </a:r>
            <a:r>
              <a:rPr kumimoji="1" lang="zh-CN" altLang="en-US" dirty="0" smtClean="0"/>
              <a:t>都不一样。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造成的后果是</a:t>
            </a:r>
            <a:r>
              <a:rPr kumimoji="1" lang="en-US" altLang="zh-CN" dirty="0" smtClean="0"/>
              <a:t>postman</a:t>
            </a:r>
            <a:r>
              <a:rPr kumimoji="1" lang="zh-CN" altLang="en-US" dirty="0" smtClean="0"/>
              <a:t>里接口测试成功，但是在使用</a:t>
            </a:r>
            <a:r>
              <a:rPr kumimoji="1" lang="en-US" altLang="zh-CN" dirty="0" smtClean="0"/>
              <a:t>fetch</a:t>
            </a:r>
            <a:r>
              <a:rPr kumimoji="1" lang="zh-CN" altLang="en-US" dirty="0" smtClean="0"/>
              <a:t>请求相应</a:t>
            </a:r>
            <a:r>
              <a:rPr kumimoji="1" lang="en-US" altLang="zh-CN" dirty="0" smtClean="0"/>
              <a:t>login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verify</a:t>
            </a:r>
            <a:r>
              <a:rPr kumimoji="1" lang="zh-CN" altLang="en-US" dirty="0" smtClean="0"/>
              <a:t>接口时在</a:t>
            </a:r>
            <a:r>
              <a:rPr kumimoji="1" lang="en-US" altLang="zh-CN" dirty="0" smtClean="0"/>
              <a:t>login</a:t>
            </a:r>
            <a:r>
              <a:rPr kumimoji="1" lang="zh-CN" altLang="en-US" dirty="0" smtClean="0"/>
              <a:t>接口拿不到</a:t>
            </a:r>
            <a:r>
              <a:rPr kumimoji="1" lang="en-US" altLang="zh-CN" dirty="0" smtClean="0"/>
              <a:t>session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解决方法如下：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5989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22" y="0"/>
            <a:ext cx="10877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83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092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VUE</a:t>
            </a:r>
            <a:r>
              <a:rPr kumimoji="1" lang="zh-CN" altLang="en-US" dirty="0" smtClean="0"/>
              <a:t>中</a:t>
            </a:r>
            <a:r>
              <a:rPr kumimoji="1" lang="en-US" altLang="zh-CN" dirty="0" err="1" smtClean="0"/>
              <a:t>swiper</a:t>
            </a:r>
            <a:r>
              <a:rPr kumimoji="1" lang="zh-CN" altLang="en-US" dirty="0" smtClean="0"/>
              <a:t>使用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3500000"/>
            <a:ext cx="9415230" cy="798868"/>
          </a:xfrm>
        </p:spPr>
      </p:pic>
      <p:sp>
        <p:nvSpPr>
          <p:cNvPr id="4" name="文本框 3"/>
          <p:cNvSpPr txBox="1"/>
          <p:nvPr/>
        </p:nvSpPr>
        <p:spPr>
          <a:xfrm>
            <a:off x="2603500" y="1341912"/>
            <a:ext cx="891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swiper</a:t>
            </a:r>
            <a:r>
              <a:rPr kumimoji="1" lang="zh-CN" altLang="en-US" dirty="0" smtClean="0"/>
              <a:t>为</a:t>
            </a:r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做的专有的接入模块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Npm</a:t>
            </a:r>
            <a:r>
              <a:rPr kumimoji="1" lang="en-US" altLang="zh-CN" dirty="0" smtClean="0"/>
              <a:t> install </a:t>
            </a:r>
            <a:r>
              <a:rPr kumimoji="1" lang="en-US" altLang="zh-CN" dirty="0" err="1" smtClean="0"/>
              <a:t>vue</a:t>
            </a:r>
            <a:r>
              <a:rPr kumimoji="1" lang="en-US" altLang="zh-CN" dirty="0" smtClean="0"/>
              <a:t>-awesome-</a:t>
            </a:r>
            <a:r>
              <a:rPr kumimoji="1" lang="en-US" altLang="zh-CN" dirty="0" err="1" smtClean="0"/>
              <a:t>swiper</a:t>
            </a:r>
            <a:r>
              <a:rPr kumimoji="1" lang="en-US" altLang="zh-CN" dirty="0" smtClean="0"/>
              <a:t> –S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main.js</a:t>
            </a:r>
            <a:r>
              <a:rPr kumimoji="1" lang="zh-CN" altLang="en-US" dirty="0" smtClean="0"/>
              <a:t>中引入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86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91" y="0"/>
            <a:ext cx="8838318" cy="6842125"/>
          </a:xfrm>
        </p:spPr>
      </p:pic>
    </p:spTree>
    <p:extLst>
      <p:ext uri="{BB962C8B-B14F-4D97-AF65-F5344CB8AC3E}">
        <p14:creationId xmlns:p14="http://schemas.microsoft.com/office/powerpoint/2010/main" val="240413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VUE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better-scroll</a:t>
            </a:r>
            <a:r>
              <a:rPr kumimoji="1" lang="zh-CN" altLang="en-US" dirty="0" smtClean="0"/>
              <a:t>使用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228" y="1628104"/>
            <a:ext cx="6424740" cy="5229896"/>
          </a:xfrm>
        </p:spPr>
      </p:pic>
      <p:sp>
        <p:nvSpPr>
          <p:cNvPr id="5" name="文本框 4"/>
          <p:cNvSpPr txBox="1"/>
          <p:nvPr/>
        </p:nvSpPr>
        <p:spPr>
          <a:xfrm>
            <a:off x="1163782" y="2363190"/>
            <a:ext cx="400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Npm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better-scroll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263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项目上线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94068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服务器：</a:t>
            </a:r>
            <a:r>
              <a:rPr kumimoji="1" lang="en-US" altLang="zh-CN" dirty="0" err="1" smtClean="0"/>
              <a:t>nginx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项目打包</a:t>
            </a:r>
            <a:endParaRPr kumimoji="1" lang="en-US" altLang="zh-CN" dirty="0" smtClean="0"/>
          </a:p>
          <a:p>
            <a:r>
              <a:rPr kumimoji="1" lang="zh-CN" altLang="en-US" dirty="0" smtClean="0"/>
              <a:t>配置服务器端口：</a:t>
            </a:r>
            <a:r>
              <a:rPr lang="en-US" altLang="zh-CN" dirty="0"/>
              <a:t>server {</a:t>
            </a:r>
            <a:br>
              <a:rPr lang="en-US" altLang="zh-CN" dirty="0"/>
            </a:br>
            <a:r>
              <a:rPr lang="en-US" altLang="zh-CN" dirty="0" smtClean="0"/>
              <a:t>	listen 1234;#</a:t>
            </a:r>
            <a:r>
              <a:rPr lang="zh-CN" altLang="en-US" dirty="0" smtClean="0"/>
              <a:t>监听</a:t>
            </a:r>
            <a:r>
              <a:rPr lang="en-US" altLang="zh-CN" dirty="0" smtClean="0"/>
              <a:t>1234</a:t>
            </a:r>
            <a:r>
              <a:rPr lang="zh-CN" altLang="en-US" dirty="0" smtClean="0"/>
              <a:t>端口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listen [::]:1234;#</a:t>
            </a:r>
            <a:r>
              <a:rPr lang="zh-CN" altLang="en-US" dirty="0" smtClean="0"/>
              <a:t>监听</a:t>
            </a:r>
            <a:r>
              <a:rPr lang="en-US" altLang="zh-CN" dirty="0" smtClean="0"/>
              <a:t>1234</a:t>
            </a:r>
            <a:r>
              <a:rPr lang="zh-CN" altLang="en-US" dirty="0" smtClean="0"/>
              <a:t>端口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err="1" smtClean="0"/>
              <a:t>server_name</a:t>
            </a:r>
            <a:r>
              <a:rPr lang="en-US" altLang="zh-CN" dirty="0" smtClean="0"/>
              <a:t> _;#</a:t>
            </a:r>
            <a:r>
              <a:rPr lang="zh-CN" altLang="en-US" dirty="0" smtClean="0"/>
              <a:t>站点域名，只有</a:t>
            </a:r>
            <a:r>
              <a:rPr lang="en-US" altLang="zh-CN" dirty="0" smtClean="0"/>
              <a:t>IP</a:t>
            </a:r>
            <a:r>
              <a:rPr lang="zh-CN" altLang="en-US" dirty="0" smtClean="0"/>
              <a:t>时可以用</a:t>
            </a:r>
            <a:r>
              <a:rPr lang="en-US" altLang="zh-CN" dirty="0" smtClean="0"/>
              <a:t>_</a:t>
            </a:r>
            <a:r>
              <a:rPr lang="zh-CN" altLang="en-US" dirty="0" smtClean="0"/>
              <a:t>代替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root /root/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/html;#</a:t>
            </a:r>
            <a:r>
              <a:rPr lang="zh-CN" altLang="en-US" dirty="0" smtClean="0"/>
              <a:t>存放页面的主目录</a:t>
            </a:r>
            <a:r>
              <a:rPr lang="en-US" altLang="zh-CN" dirty="0" smtClean="0"/>
              <a:t>location / {</a:t>
            </a:r>
            <a:br>
              <a:rPr lang="en-US" altLang="zh-CN" dirty="0" smtClean="0"/>
            </a:br>
            <a:r>
              <a:rPr lang="en-US" altLang="zh-CN" dirty="0" smtClean="0"/>
              <a:t>		index </a:t>
            </a:r>
            <a:r>
              <a:rPr lang="en-US" altLang="zh-CN" dirty="0" err="1" smtClean="0"/>
              <a:t>index.html</a:t>
            </a:r>
            <a:r>
              <a:rPr lang="en-US" altLang="zh-CN" dirty="0" smtClean="0"/>
              <a:t>;#</a:t>
            </a:r>
            <a:r>
              <a:rPr lang="zh-CN" altLang="en-US" dirty="0" smtClean="0"/>
              <a:t>配置主页名字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}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重启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reload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pm2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express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en-US" altLang="zh-CN" dirty="0" smtClean="0"/>
              <a:t>Pm2 start ./bin/www</a:t>
            </a:r>
            <a:endParaRPr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247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917209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组件拆分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&amp;</a:t>
            </a:r>
            <a:br>
              <a:rPr kumimoji="1" lang="en-US" altLang="zh-CN" dirty="0" smtClean="0"/>
            </a:b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设置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484" y="0"/>
            <a:ext cx="4908919" cy="6863382"/>
          </a:xfrm>
        </p:spPr>
      </p:pic>
    </p:spTree>
    <p:extLst>
      <p:ext uri="{BB962C8B-B14F-4D97-AF65-F5344CB8AC3E}">
        <p14:creationId xmlns:p14="http://schemas.microsoft.com/office/powerpoint/2010/main" val="11654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数据模型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4818928" cy="3870124"/>
          </a:xfrm>
        </p:spPr>
      </p:pic>
    </p:spTree>
    <p:extLst>
      <p:ext uri="{BB962C8B-B14F-4D97-AF65-F5344CB8AC3E}">
        <p14:creationId xmlns:p14="http://schemas.microsoft.com/office/powerpoint/2010/main" val="185533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路由配置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421" y="1905000"/>
            <a:ext cx="1955800" cy="21336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717" y="1905000"/>
            <a:ext cx="71755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3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4162" y="-242788"/>
            <a:ext cx="8911687" cy="45719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089" y="0"/>
            <a:ext cx="3852460" cy="68580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85" y="2169062"/>
            <a:ext cx="1968500" cy="1485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34441" y="926275"/>
            <a:ext cx="477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/>
              <a:t>今日推荐页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4355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分类组件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2581584" cy="385453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327" y="0"/>
            <a:ext cx="3884097" cy="687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5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最后抢购页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1889125" cy="37782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0"/>
            <a:ext cx="3849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5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用户页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378" y="2381539"/>
            <a:ext cx="2438400" cy="24511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235" y="0"/>
            <a:ext cx="3861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0192" y="624110"/>
            <a:ext cx="4474420" cy="1216566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登陆操作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使用验证码登陆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624109"/>
            <a:ext cx="3985713" cy="5978571"/>
          </a:xfrm>
        </p:spPr>
      </p:pic>
      <p:sp>
        <p:nvSpPr>
          <p:cNvPr id="5" name="文本框 4"/>
          <p:cNvSpPr txBox="1"/>
          <p:nvPr/>
        </p:nvSpPr>
        <p:spPr>
          <a:xfrm>
            <a:off x="7220197" y="2208810"/>
            <a:ext cx="36100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 err="1" smtClean="0"/>
              <a:t>nodemailer</a:t>
            </a:r>
            <a:r>
              <a:rPr kumimoji="1" lang="zh-CN" altLang="en-US" dirty="0" smtClean="0"/>
              <a:t>模块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npm</a:t>
            </a:r>
            <a:r>
              <a:rPr kumimoji="1" lang="en-US" altLang="zh-CN" dirty="0" smtClean="0"/>
              <a:t> install </a:t>
            </a:r>
            <a:r>
              <a:rPr kumimoji="1" lang="en-US" altLang="zh-CN" dirty="0" err="1" smtClean="0"/>
              <a:t>nodemailer</a:t>
            </a:r>
            <a:r>
              <a:rPr kumimoji="1" lang="en-US" altLang="zh-CN" dirty="0" smtClean="0"/>
              <a:t> –S</a:t>
            </a:r>
          </a:p>
          <a:p>
            <a:endParaRPr kumimoji="1" lang="en-US" altLang="zh-CN" dirty="0"/>
          </a:p>
          <a:p>
            <a:r>
              <a:rPr lang="en-US" altLang="zh-CN" dirty="0" smtClean="0"/>
              <a:t>express-session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/>
              <a:t>n</a:t>
            </a:r>
            <a:r>
              <a:rPr kumimoji="1" lang="en-US" altLang="zh-CN" dirty="0" err="1" smtClean="0"/>
              <a:t>pm</a:t>
            </a:r>
            <a:r>
              <a:rPr kumimoji="1" lang="en-US" altLang="zh-CN" dirty="0" smtClean="0"/>
              <a:t> install express-session -S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48400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475</TotalTime>
  <Words>147</Words>
  <Application>Microsoft Macintosh PowerPoint</Application>
  <PresentationFormat>宽屏</PresentationFormat>
  <Paragraphs>42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Century Gothic</vt:lpstr>
      <vt:lpstr>Wingdings 3</vt:lpstr>
      <vt:lpstr>幼圆</vt:lpstr>
      <vt:lpstr>Arial</vt:lpstr>
      <vt:lpstr>丝状</vt:lpstr>
      <vt:lpstr>VIP-SHOP</vt:lpstr>
      <vt:lpstr>组件拆分 &amp; API设置</vt:lpstr>
      <vt:lpstr>数据模型</vt:lpstr>
      <vt:lpstr>路由配置</vt:lpstr>
      <vt:lpstr> </vt:lpstr>
      <vt:lpstr>分类组件</vt:lpstr>
      <vt:lpstr>最后抢购页</vt:lpstr>
      <vt:lpstr>用户页</vt:lpstr>
      <vt:lpstr>登陆操作 使用验证码登陆</vt:lpstr>
      <vt:lpstr>实现流程</vt:lpstr>
      <vt:lpstr>PowerPoint 演示文稿</vt:lpstr>
      <vt:lpstr>发送验证码api</vt:lpstr>
      <vt:lpstr>登陆实现api</vt:lpstr>
      <vt:lpstr>Fetch问题 </vt:lpstr>
      <vt:lpstr>PowerPoint 演示文稿</vt:lpstr>
      <vt:lpstr>VUE中swiper使用</vt:lpstr>
      <vt:lpstr>PowerPoint 演示文稿</vt:lpstr>
      <vt:lpstr>VUE中better-scroll使用</vt:lpstr>
      <vt:lpstr>项目上线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VIP-SHOP</dc:title>
  <dc:creator>Microsoft Office 用户</dc:creator>
  <cp:lastModifiedBy>Microsoft Office 用户</cp:lastModifiedBy>
  <cp:revision>9</cp:revision>
  <dcterms:created xsi:type="dcterms:W3CDTF">2019-11-15T00:56:46Z</dcterms:created>
  <dcterms:modified xsi:type="dcterms:W3CDTF">2019-11-15T08:52:23Z</dcterms:modified>
</cp:coreProperties>
</file>