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VIP-SHOP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91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22" y="0"/>
            <a:ext cx="10877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83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092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VUE</a:t>
            </a:r>
            <a:r>
              <a:rPr kumimoji="1" lang="zh-CN" altLang="en-US" dirty="0" smtClean="0"/>
              <a:t>中</a:t>
            </a:r>
            <a:r>
              <a:rPr kumimoji="1" lang="en-US" altLang="zh-CN" dirty="0" err="1" smtClean="0"/>
              <a:t>swiper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3500000"/>
            <a:ext cx="9415230" cy="798868"/>
          </a:xfrm>
        </p:spPr>
      </p:pic>
      <p:sp>
        <p:nvSpPr>
          <p:cNvPr id="4" name="文本框 3"/>
          <p:cNvSpPr txBox="1"/>
          <p:nvPr/>
        </p:nvSpPr>
        <p:spPr>
          <a:xfrm>
            <a:off x="2603500" y="1341912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swiper</a:t>
            </a:r>
            <a:r>
              <a:rPr kumimoji="1" lang="zh-CN" altLang="en-US" dirty="0" smtClean="0"/>
              <a:t>为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做的专有的接入模块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 install </a:t>
            </a:r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-awesome-</a:t>
            </a:r>
            <a:r>
              <a:rPr kumimoji="1" lang="en-US" altLang="zh-CN" dirty="0" err="1" smtClean="0"/>
              <a:t>swiper</a:t>
            </a:r>
            <a:r>
              <a:rPr kumimoji="1" lang="en-US" altLang="zh-CN" dirty="0" smtClean="0"/>
              <a:t> –S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main.js</a:t>
            </a:r>
            <a:r>
              <a:rPr kumimoji="1" lang="zh-CN" altLang="en-US" dirty="0" smtClean="0"/>
              <a:t>中引入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86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91" y="0"/>
            <a:ext cx="8838318" cy="6842125"/>
          </a:xfrm>
        </p:spPr>
      </p:pic>
    </p:spTree>
    <p:extLst>
      <p:ext uri="{BB962C8B-B14F-4D97-AF65-F5344CB8AC3E}">
        <p14:creationId xmlns:p14="http://schemas.microsoft.com/office/powerpoint/2010/main" val="24041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VUE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better-scroll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28" y="1628104"/>
            <a:ext cx="6424740" cy="5229896"/>
          </a:xfrm>
        </p:spPr>
      </p:pic>
      <p:sp>
        <p:nvSpPr>
          <p:cNvPr id="5" name="文本框 4"/>
          <p:cNvSpPr txBox="1"/>
          <p:nvPr/>
        </p:nvSpPr>
        <p:spPr>
          <a:xfrm>
            <a:off x="1163782" y="2363190"/>
            <a:ext cx="400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better-scroll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26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917209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组件拆分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&amp;</a:t>
            </a:r>
            <a:br>
              <a:rPr kumimoji="1" lang="en-US" altLang="zh-CN" dirty="0" smtClean="0"/>
            </a:b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设置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84" y="0"/>
            <a:ext cx="4908919" cy="6863382"/>
          </a:xfrm>
        </p:spPr>
      </p:pic>
    </p:spTree>
    <p:extLst>
      <p:ext uri="{BB962C8B-B14F-4D97-AF65-F5344CB8AC3E}">
        <p14:creationId xmlns:p14="http://schemas.microsoft.com/office/powerpoint/2010/main" val="11654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数据模型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4818928" cy="3870124"/>
          </a:xfrm>
        </p:spPr>
      </p:pic>
    </p:spTree>
    <p:extLst>
      <p:ext uri="{BB962C8B-B14F-4D97-AF65-F5344CB8AC3E}">
        <p14:creationId xmlns:p14="http://schemas.microsoft.com/office/powerpoint/2010/main" val="185533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0192" y="624110"/>
            <a:ext cx="4474420" cy="121656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登陆操作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使用验证码登陆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624109"/>
            <a:ext cx="3985713" cy="5978571"/>
          </a:xfrm>
        </p:spPr>
      </p:pic>
      <p:sp>
        <p:nvSpPr>
          <p:cNvPr id="5" name="文本框 4"/>
          <p:cNvSpPr txBox="1"/>
          <p:nvPr/>
        </p:nvSpPr>
        <p:spPr>
          <a:xfrm>
            <a:off x="7220197" y="2208810"/>
            <a:ext cx="3610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 err="1" smtClean="0"/>
              <a:t>nodemailer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 install </a:t>
            </a:r>
            <a:r>
              <a:rPr kumimoji="1" lang="en-US" altLang="zh-CN" dirty="0" err="1" smtClean="0"/>
              <a:t>nodemailer</a:t>
            </a:r>
            <a:r>
              <a:rPr kumimoji="1" lang="en-US" altLang="zh-CN" dirty="0" smtClean="0"/>
              <a:t> –S</a:t>
            </a:r>
          </a:p>
          <a:p>
            <a:endParaRPr kumimoji="1" lang="en-US" altLang="zh-CN" dirty="0"/>
          </a:p>
          <a:p>
            <a:r>
              <a:rPr lang="en-US" altLang="zh-CN" dirty="0" smtClean="0"/>
              <a:t>express-session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pm</a:t>
            </a:r>
            <a:r>
              <a:rPr kumimoji="1" lang="en-US" altLang="zh-CN" dirty="0" smtClean="0"/>
              <a:t> install express-session -S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48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实现流程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7346722" cy="5327370"/>
          </a:xfrm>
        </p:spPr>
      </p:pic>
    </p:spTree>
    <p:extLst>
      <p:ext uri="{BB962C8B-B14F-4D97-AF65-F5344CB8AC3E}">
        <p14:creationId xmlns:p14="http://schemas.microsoft.com/office/powerpoint/2010/main" val="210878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624109"/>
            <a:ext cx="7453600" cy="5806733"/>
          </a:xfrm>
        </p:spPr>
      </p:pic>
    </p:spTree>
    <p:extLst>
      <p:ext uri="{BB962C8B-B14F-4D97-AF65-F5344CB8AC3E}">
        <p14:creationId xmlns:p14="http://schemas.microsoft.com/office/powerpoint/2010/main" val="181783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发送验证码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18" y="0"/>
            <a:ext cx="6048082" cy="6858000"/>
          </a:xfrm>
        </p:spPr>
      </p:pic>
    </p:spTree>
    <p:extLst>
      <p:ext uri="{BB962C8B-B14F-4D97-AF65-F5344CB8AC3E}">
        <p14:creationId xmlns:p14="http://schemas.microsoft.com/office/powerpoint/2010/main" val="39567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登陆实现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50" y="15875"/>
            <a:ext cx="6169950" cy="6842125"/>
          </a:xfrm>
        </p:spPr>
      </p:pic>
    </p:spTree>
    <p:extLst>
      <p:ext uri="{BB962C8B-B14F-4D97-AF65-F5344CB8AC3E}">
        <p14:creationId xmlns:p14="http://schemas.microsoft.com/office/powerpoint/2010/main" val="144658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99" y="3108507"/>
            <a:ext cx="8915400" cy="1757184"/>
          </a:xfrm>
        </p:spPr>
      </p:pic>
      <p:sp>
        <p:nvSpPr>
          <p:cNvPr id="5" name="文本框 4"/>
          <p:cNvSpPr txBox="1"/>
          <p:nvPr/>
        </p:nvSpPr>
        <p:spPr>
          <a:xfrm>
            <a:off x="2695699" y="1555668"/>
            <a:ext cx="8490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默认不会发送</a:t>
            </a:r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，所以每次拿到的后台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都不一样。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造成的后果是</a:t>
            </a:r>
            <a:r>
              <a:rPr kumimoji="1" lang="en-US" altLang="zh-CN" dirty="0" smtClean="0"/>
              <a:t>postman</a:t>
            </a:r>
            <a:r>
              <a:rPr kumimoji="1" lang="zh-CN" altLang="en-US" dirty="0" smtClean="0"/>
              <a:t>里接口测试成功，但是在使用</a:t>
            </a:r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请求相应</a:t>
            </a:r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verify</a:t>
            </a:r>
            <a:r>
              <a:rPr kumimoji="1" lang="zh-CN" altLang="en-US" dirty="0" smtClean="0"/>
              <a:t>接口时在</a:t>
            </a:r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接口拿不到</a:t>
            </a:r>
            <a:r>
              <a:rPr kumimoji="1" lang="en-US" altLang="zh-CN" dirty="0" smtClean="0"/>
              <a:t>session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解决方法如下：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598961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441</TotalTime>
  <Words>120</Words>
  <Application>Microsoft Macintosh PowerPoint</Application>
  <PresentationFormat>宽屏</PresentationFormat>
  <Paragraphs>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Century Gothic</vt:lpstr>
      <vt:lpstr>Wingdings 3</vt:lpstr>
      <vt:lpstr>幼圆</vt:lpstr>
      <vt:lpstr>Arial</vt:lpstr>
      <vt:lpstr>丝状</vt:lpstr>
      <vt:lpstr>VIP-SHOP</vt:lpstr>
      <vt:lpstr>组件拆分 &amp; API设置</vt:lpstr>
      <vt:lpstr>数据模型</vt:lpstr>
      <vt:lpstr>登陆操作 使用验证码登陆</vt:lpstr>
      <vt:lpstr>实现流程</vt:lpstr>
      <vt:lpstr>PowerPoint 演示文稿</vt:lpstr>
      <vt:lpstr>发送验证码api</vt:lpstr>
      <vt:lpstr>登陆实现api</vt:lpstr>
      <vt:lpstr>Fetch问题 </vt:lpstr>
      <vt:lpstr>PowerPoint 演示文稿</vt:lpstr>
      <vt:lpstr>VUE中swiper使用</vt:lpstr>
      <vt:lpstr>PowerPoint 演示文稿</vt:lpstr>
      <vt:lpstr>VUE中better-scroll使用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VIP-SHOP</dc:title>
  <dc:creator>Microsoft Office 用户</dc:creator>
  <cp:lastModifiedBy>Microsoft Office 用户</cp:lastModifiedBy>
  <cp:revision>5</cp:revision>
  <dcterms:created xsi:type="dcterms:W3CDTF">2019-11-15T00:56:46Z</dcterms:created>
  <dcterms:modified xsi:type="dcterms:W3CDTF">2019-11-15T08:18:45Z</dcterms:modified>
</cp:coreProperties>
</file>