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68" r:id="rId4"/>
    <p:sldId id="257" r:id="rId5"/>
    <p:sldId id="267" r:id="rId6"/>
    <p:sldId id="269" r:id="rId7"/>
    <p:sldId id="270" r:id="rId8"/>
    <p:sldId id="271" r:id="rId9"/>
    <p:sldId id="272" r:id="rId10"/>
    <p:sldId id="258" r:id="rId11"/>
    <p:sldId id="273" r:id="rId12"/>
    <p:sldId id="279" r:id="rId13"/>
    <p:sldId id="274" r:id="rId14"/>
    <p:sldId id="275" r:id="rId15"/>
    <p:sldId id="259" r:id="rId16"/>
    <p:sldId id="276" r:id="rId17"/>
    <p:sldId id="265" r:id="rId18"/>
    <p:sldId id="277" r:id="rId19"/>
    <p:sldId id="260" r:id="rId20"/>
    <p:sldId id="263" r:id="rId21"/>
    <p:sldId id="264" r:id="rId22"/>
    <p:sldId id="266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FB51E17-AAA4-4342-9018-D8E238BEB43F}">
          <p14:sldIdLst>
            <p14:sldId id="256"/>
            <p14:sldId id="280"/>
            <p14:sldId id="268"/>
            <p14:sldId id="257"/>
            <p14:sldId id="267"/>
            <p14:sldId id="269"/>
            <p14:sldId id="270"/>
            <p14:sldId id="271"/>
            <p14:sldId id="272"/>
            <p14:sldId id="258"/>
            <p14:sldId id="273"/>
            <p14:sldId id="279"/>
            <p14:sldId id="274"/>
            <p14:sldId id="275"/>
            <p14:sldId id="259"/>
            <p14:sldId id="276"/>
            <p14:sldId id="265"/>
            <p14:sldId id="277"/>
            <p14:sldId id="260"/>
            <p14:sldId id="263"/>
            <p14:sldId id="264"/>
            <p14:sldId id="26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 &amp; Operator</a:t>
            </a:r>
            <a:br>
              <a:rPr lang="en-US" altLang="zh-TW" dirty="0" smtClean="0"/>
            </a:br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蔡侑軒</a:t>
            </a:r>
          </a:p>
        </p:txBody>
      </p:sp>
    </p:spTree>
    <p:extLst>
      <p:ext uri="{BB962C8B-B14F-4D97-AF65-F5344CB8AC3E}">
        <p14:creationId xmlns:p14="http://schemas.microsoft.com/office/powerpoint/2010/main" val="4015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3490549" cy="21977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如果我有可能輸入很多種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，那是不是要一個個刻呢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3323"/>
            <a:ext cx="4392488" cy="51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333607"/>
          </a:xfrm>
        </p:spPr>
        <p:txBody>
          <a:bodyPr/>
          <a:lstStyle/>
          <a:p>
            <a:r>
              <a:rPr lang="zh-TW" altLang="en-US" dirty="0" smtClean="0"/>
              <a:t>其實我們可以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zh-TW" altLang="en-US" dirty="0"/>
              <a:t>稱作</a:t>
            </a:r>
            <a:r>
              <a:rPr lang="en-US" altLang="zh-TW" dirty="0" smtClean="0"/>
              <a:t> placeholder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60512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小試身手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請排除</a:t>
            </a:r>
            <a:r>
              <a:rPr lang="en-US" altLang="zh-TW" dirty="0" smtClean="0"/>
              <a:t>Comparison.cpp</a:t>
            </a:r>
            <a:r>
              <a:rPr lang="zh-TW" altLang="en-US" dirty="0" smtClean="0"/>
              <a:t>中的錯誤並將</a:t>
            </a:r>
            <a:r>
              <a:rPr lang="en-US" altLang="zh-TW" dirty="0" smtClean="0"/>
              <a:t>Comparison1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以</a:t>
            </a:r>
            <a:r>
              <a:rPr lang="en-US" altLang="zh-TW" dirty="0" smtClean="0"/>
              <a:t>function overloading</a:t>
            </a:r>
            <a:r>
              <a:rPr lang="zh-TW" altLang="en-US" dirty="0" smtClean="0"/>
              <a:t>的形式取代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function template</a:t>
            </a:r>
            <a:r>
              <a:rPr lang="zh-TW" altLang="en-US" dirty="0" smtClean="0"/>
              <a:t>，取代所有使用的</a:t>
            </a:r>
            <a:r>
              <a:rPr lang="en-US" altLang="zh-TW" dirty="0" smtClean="0"/>
              <a:t>Comparison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4608512" cy="4608512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71198">
                        <a14:foregroundMark x1="50115" y1="23445" x2="50115" y2="23445"/>
                        <a14:foregroundMark x1="11406" y1="30861" x2="11406" y2="30861"/>
                        <a14:foregroundMark x1="29839" y1="44019" x2="29839" y2="44019"/>
                        <a14:foregroundMark x1="66014" y1="32297" x2="66014" y2="32297"/>
                        <a14:foregroundMark x1="64631" y1="59569" x2="64631" y2="59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3" t="-35" r="28828" b="512"/>
          <a:stretch/>
        </p:blipFill>
        <p:spPr>
          <a:xfrm>
            <a:off x="372399" y="2708920"/>
            <a:ext cx="6048672" cy="40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143375" cy="160972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4149080"/>
            <a:ext cx="5495925" cy="2162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24328" y="4306837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TW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4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</a:t>
            </a:r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一定要是 </a:t>
            </a:r>
            <a:r>
              <a:rPr lang="en-US" altLang="zh-TW" dirty="0" smtClean="0">
                <a:solidFill>
                  <a:srgbClr val="FF0000"/>
                </a:solidFill>
              </a:rPr>
              <a:t>non-static member function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global 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Non-static Member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26159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寫法如下</a:t>
            </a:r>
            <a:endParaRPr lang="en-US" altLang="zh-TW" dirty="0" smtClean="0"/>
          </a:p>
          <a:p>
            <a:r>
              <a:rPr lang="zh-TW" altLang="en-US" dirty="0" smtClean="0"/>
              <a:t>注意</a:t>
            </a:r>
            <a:r>
              <a:rPr lang="en-US" altLang="zh-TW" dirty="0" smtClean="0"/>
              <a:t>!!non-static member function</a:t>
            </a:r>
            <a:r>
              <a:rPr lang="zh-TW" altLang="en-US" dirty="0" smtClean="0"/>
              <a:t> 在其前面固定會省略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自己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要使用此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，請善用</a:t>
            </a:r>
            <a:r>
              <a:rPr lang="en-US" altLang="zh-TW" dirty="0" smtClean="0">
                <a:solidFill>
                  <a:srgbClr val="FF0000"/>
                </a:solidFill>
              </a:rPr>
              <a:t>”this”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當使用 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 &gt;=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zh-TW" altLang="en-US" dirty="0"/>
              <a:t>，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operator function</a:t>
            </a:r>
            <a:r>
              <a:rPr lang="zh-TW" altLang="en-US" dirty="0" smtClean="0"/>
              <a:t>會被呼叫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01130"/>
            <a:ext cx="557935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117583"/>
          </a:xfrm>
        </p:spPr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必須清楚地寫出來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通常會習慣宣告成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88" y="2996952"/>
            <a:ext cx="4972050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3" y="4365104"/>
            <a:ext cx="4686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11758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operator&lt;&lt;</a:t>
            </a:r>
            <a:r>
              <a:rPr lang="zh-TW" altLang="en-US" dirty="0" smtClean="0"/>
              <a:t> 中，我們將其</a:t>
            </a:r>
            <a:r>
              <a:rPr lang="en-US" altLang="zh-TW" dirty="0" smtClean="0"/>
              <a:t>return type</a:t>
            </a:r>
            <a:r>
              <a:rPr lang="zh-TW" altLang="en-US" dirty="0"/>
              <a:t>設</a:t>
            </a:r>
            <a:r>
              <a:rPr lang="zh-TW" altLang="en-US" dirty="0" smtClean="0"/>
              <a:t>為</a:t>
            </a:r>
            <a:r>
              <a:rPr lang="en-US" altLang="zh-TW" dirty="0" err="1" smtClean="0">
                <a:solidFill>
                  <a:srgbClr val="FF0000"/>
                </a:solidFill>
              </a:rPr>
              <a:t>ostream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 smtClean="0"/>
              <a:t>並</a:t>
            </a:r>
            <a:r>
              <a:rPr lang="en-US" altLang="zh-TW" dirty="0" smtClean="0">
                <a:solidFill>
                  <a:srgbClr val="FF0000"/>
                </a:solidFill>
              </a:rPr>
              <a:t>return out</a:t>
            </a:r>
            <a:r>
              <a:rPr lang="zh-TW" altLang="en-US" dirty="0" smtClean="0"/>
              <a:t>以便可以</a:t>
            </a:r>
            <a:r>
              <a:rPr lang="zh-TW" altLang="en-US" dirty="0" smtClean="0">
                <a:solidFill>
                  <a:srgbClr val="FF0000"/>
                </a:solidFill>
              </a:rPr>
              <a:t>連鎖使用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88" y="2996952"/>
            <a:ext cx="4972050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8" y="4365104"/>
            <a:ext cx="4686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T</a:t>
            </a:r>
            <a:r>
              <a:rPr lang="en-US" altLang="zh-TW" i="1" dirty="0" smtClean="0"/>
              <a:t>hree </a:t>
            </a:r>
            <a:r>
              <a:rPr lang="en-US" altLang="zh-TW" i="1" dirty="0"/>
              <a:t>E</a:t>
            </a:r>
            <a:r>
              <a:rPr lang="en-US" altLang="zh-TW" i="1" dirty="0" smtClean="0"/>
              <a:t>xceptions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assignment operator </a:t>
            </a:r>
            <a:r>
              <a:rPr lang="en-US" altLang="zh-TW" dirty="0" smtClean="0"/>
              <a:t>(=)</a:t>
            </a:r>
          </a:p>
          <a:p>
            <a:pPr lvl="1"/>
            <a:r>
              <a:rPr lang="en-US" altLang="zh-TW" dirty="0" err="1" smtClean="0"/>
              <a:t>mycard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Memberwise</a:t>
            </a:r>
            <a:r>
              <a:rPr lang="en-US" altLang="zh-TW" dirty="0" smtClean="0"/>
              <a:t> assignment</a:t>
            </a:r>
            <a:endParaRPr lang="en-US" altLang="zh-TW" dirty="0" smtClean="0"/>
          </a:p>
          <a:p>
            <a:r>
              <a:rPr lang="en-US" altLang="zh-TW" dirty="0"/>
              <a:t>address </a:t>
            </a:r>
            <a:r>
              <a:rPr lang="en-US" altLang="zh-TW" dirty="0" smtClean="0"/>
              <a:t>(&amp;)</a:t>
            </a:r>
          </a:p>
          <a:p>
            <a:pPr lvl="1"/>
            <a:r>
              <a:rPr lang="en-US" altLang="zh-TW" dirty="0" smtClean="0"/>
              <a:t>Card* c = &amp;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comma (,)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Return </a:t>
            </a:r>
            <a:r>
              <a:rPr lang="zh-TW" altLang="en-US" dirty="0" smtClean="0"/>
              <a:t>後面的值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97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Class……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今天想做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運氣測試</a:t>
            </a:r>
            <a:r>
              <a:rPr lang="zh-TW" altLang="en-US" dirty="0" smtClean="0"/>
              <a:t>機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Restrictions on 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333607"/>
          </a:xfrm>
        </p:spPr>
        <p:txBody>
          <a:bodyPr/>
          <a:lstStyle/>
          <a:p>
            <a:r>
              <a:rPr lang="zh-TW" altLang="en-US" dirty="0" smtClean="0"/>
              <a:t>基本上大部分的</a:t>
            </a:r>
            <a:r>
              <a:rPr lang="en-US" altLang="zh-TW" dirty="0" smtClean="0"/>
              <a:t>operator</a:t>
            </a:r>
            <a:r>
              <a:rPr lang="zh-TW" altLang="en-US" dirty="0" smtClean="0"/>
              <a:t>都可以</a:t>
            </a:r>
            <a:r>
              <a:rPr lang="en-US" altLang="zh-TW" dirty="0" smtClean="0"/>
              <a:t>overloading</a:t>
            </a:r>
            <a:endParaRPr lang="en-US" altLang="zh-TW" dirty="0"/>
          </a:p>
          <a:p>
            <a:r>
              <a:rPr lang="zh-TW" altLang="en-US" dirty="0" smtClean="0"/>
              <a:t>但以下是少數不行的</a:t>
            </a:r>
            <a:r>
              <a:rPr lang="en-US" altLang="zh-TW" dirty="0" smtClean="0"/>
              <a:t>operator……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93854"/>
            <a:ext cx="5343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Precedence</a:t>
            </a:r>
          </a:p>
          <a:p>
            <a:r>
              <a:rPr lang="en-US" altLang="zh-TW" dirty="0" smtClean="0"/>
              <a:t>Associativity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從左而右或從右至左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Arity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一元運算子或是二元運算子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不可以創造出新的</a:t>
            </a:r>
            <a:r>
              <a:rPr lang="en-US" altLang="zh-TW" dirty="0" smtClean="0"/>
              <a:t>operator!!</a:t>
            </a:r>
            <a:endParaRPr lang="en-US" altLang="zh-TW" dirty="0" smtClean="0"/>
          </a:p>
          <a:p>
            <a:r>
              <a:rPr lang="zh-TW" altLang="en-US" dirty="0"/>
              <a:t>不可以</a:t>
            </a:r>
            <a:r>
              <a:rPr lang="zh-TW" altLang="en-US" dirty="0" smtClean="0"/>
              <a:t>改變</a:t>
            </a:r>
            <a:r>
              <a:rPr lang="en-US" altLang="zh-TW" dirty="0" smtClean="0"/>
              <a:t>operator</a:t>
            </a:r>
            <a:r>
              <a:rPr lang="zh-TW" altLang="en-US" dirty="0" smtClean="0"/>
              <a:t>對</a:t>
            </a:r>
            <a:r>
              <a:rPr lang="zh-TW" altLang="en-US" dirty="0" smtClean="0">
                <a:solidFill>
                  <a:srgbClr val="FF0000"/>
                </a:solidFill>
              </a:rPr>
              <a:t>純</a:t>
            </a:r>
            <a:r>
              <a:rPr lang="en-US" altLang="zh-TW" dirty="0" smtClean="0">
                <a:solidFill>
                  <a:srgbClr val="FF0000"/>
                </a:solidFill>
              </a:rPr>
              <a:t>fundamental type</a:t>
            </a:r>
            <a:r>
              <a:rPr lang="zh-TW" altLang="en-US" dirty="0" smtClean="0"/>
              <a:t>所做的一切</a:t>
            </a:r>
            <a:endParaRPr lang="en-US" altLang="zh-TW" dirty="0" smtClean="0"/>
          </a:p>
          <a:p>
            <a:r>
              <a:rPr lang="en-US" altLang="zh-TW" dirty="0" smtClean="0"/>
              <a:t>=&gt;operator overloading function</a:t>
            </a:r>
            <a:r>
              <a:rPr lang="zh-TW" altLang="en-US" dirty="0" smtClean="0"/>
              <a:t>至少有一個要是自訂</a:t>
            </a:r>
            <a:r>
              <a:rPr lang="en-US" altLang="zh-TW" dirty="0" smtClean="0"/>
              <a:t>type!!</a:t>
            </a:r>
          </a:p>
          <a:p>
            <a:r>
              <a:rPr lang="en-US" altLang="zh-TW" dirty="0" smtClean="0"/>
              <a:t>=(</a:t>
            </a:r>
            <a:r>
              <a:rPr lang="en-US" altLang="zh-TW" dirty="0" smtClean="0"/>
              <a:t>O)</a:t>
            </a:r>
            <a:r>
              <a:rPr lang="zh-TW" altLang="en-US" dirty="0" smtClean="0"/>
              <a:t> </a:t>
            </a:r>
            <a:r>
              <a:rPr lang="en-US" altLang="zh-TW" dirty="0" smtClean="0"/>
              <a:t>+(O)</a:t>
            </a:r>
            <a:r>
              <a:rPr lang="zh-TW" altLang="en-US" dirty="0" smtClean="0"/>
              <a:t> ≠ </a:t>
            </a:r>
            <a:r>
              <a:rPr lang="en-US" altLang="zh-TW" dirty="0" smtClean="0"/>
              <a:t>+=(O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(), [], -&gt; </a:t>
            </a:r>
            <a:r>
              <a:rPr lang="zh-TW" altLang="en-US" dirty="0"/>
              <a:t>或是任何的</a:t>
            </a:r>
            <a:r>
              <a:rPr lang="en-US" altLang="zh-TW" dirty="0" smtClean="0"/>
              <a:t>assignment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必須要是</a:t>
            </a:r>
            <a:r>
              <a:rPr lang="en-US" altLang="zh-TW" dirty="0"/>
              <a:t> </a:t>
            </a:r>
            <a:r>
              <a:rPr lang="en-US" altLang="zh-TW" dirty="0" err="1" smtClean="0"/>
              <a:t>non_static</a:t>
            </a:r>
            <a:r>
              <a:rPr lang="en-US" altLang="zh-TW" dirty="0" smtClean="0"/>
              <a:t> member function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</a:t>
            </a:r>
            <a:r>
              <a:rPr lang="en-US" altLang="zh-TW" dirty="0" smtClean="0"/>
              <a:t>Operator </a:t>
            </a:r>
            <a:r>
              <a:rPr lang="en-US" altLang="zh-TW" dirty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901559"/>
          </a:xfrm>
        </p:spPr>
        <p:txBody>
          <a:bodyPr/>
          <a:lstStyle/>
          <a:p>
            <a:r>
              <a:rPr lang="zh-TW" altLang="en-US" dirty="0" smtClean="0"/>
              <a:t>為了便利</a:t>
            </a:r>
            <a:r>
              <a:rPr lang="en-US" altLang="zh-TW" dirty="0" smtClean="0"/>
              <a:t>/</a:t>
            </a:r>
            <a:r>
              <a:rPr lang="zh-TW" altLang="en-US" dirty="0" smtClean="0"/>
              <a:t>溝通 其實我們可以做這樣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0" y="2852936"/>
            <a:ext cx="549236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小試身手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</a:t>
            </a:r>
            <a:r>
              <a:rPr lang="zh-TW" altLang="en-US" dirty="0" smtClean="0"/>
              <a:t>註解</a:t>
            </a:r>
            <a:r>
              <a:rPr lang="zh-TW" altLang="en-US" dirty="0"/>
              <a:t>，實</a:t>
            </a:r>
            <a:r>
              <a:rPr lang="zh-TW" altLang="en-US" dirty="0" smtClean="0"/>
              <a:t>作運氣測試機！！</a:t>
            </a:r>
            <a:endParaRPr lang="en-US" altLang="zh-TW" dirty="0" smtClean="0"/>
          </a:p>
          <a:p>
            <a:r>
              <a:rPr lang="zh-TW" altLang="en-US" dirty="0" smtClean="0"/>
              <a:t>隨機產生花色和點數給玩家和ＡＩ，並比大小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可使用資源：６５３０４電腦，身旁親切的助教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168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450989" cy="469511"/>
          </a:xfrm>
        </p:spPr>
        <p:txBody>
          <a:bodyPr/>
          <a:lstStyle/>
          <a:p>
            <a:r>
              <a:rPr lang="zh-TW" altLang="en-US" dirty="0" smtClean="0"/>
              <a:t>您是否曾遇到以下狀況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472608" cy="43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compiler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的依據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包含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函數名稱</a:t>
            </a:r>
            <a:r>
              <a:rPr lang="en-US" altLang="zh-TW" dirty="0"/>
              <a:t>(function name)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參數型別</a:t>
            </a:r>
            <a:r>
              <a:rPr lang="en-US" altLang="zh-TW" dirty="0">
                <a:solidFill>
                  <a:srgbClr val="FF0000"/>
                </a:solidFill>
              </a:rPr>
              <a:t>(type of arguments)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參數數量</a:t>
            </a:r>
            <a:r>
              <a:rPr lang="en-US" altLang="zh-TW" dirty="0">
                <a:solidFill>
                  <a:srgbClr val="FF0000"/>
                </a:solidFill>
              </a:rPr>
              <a:t>(number of arguments)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參數順序</a:t>
            </a:r>
            <a:r>
              <a:rPr lang="en-US" altLang="zh-TW" dirty="0">
                <a:solidFill>
                  <a:srgbClr val="FF0000"/>
                </a:solidFill>
              </a:rPr>
              <a:t>(order of arguments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91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018941" cy="97356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我們可以用同一個</a:t>
            </a:r>
            <a:r>
              <a:rPr lang="en-US" altLang="zh-TW" dirty="0" smtClean="0"/>
              <a:t>function name</a:t>
            </a:r>
            <a:r>
              <a:rPr lang="zh-TW" altLang="en-US" dirty="0" smtClean="0"/>
              <a:t>來達成不同的目的</a:t>
            </a:r>
            <a:r>
              <a:rPr lang="zh-TW" altLang="en-US" dirty="0" smtClean="0"/>
              <a:t>，</a:t>
            </a:r>
            <a:r>
              <a:rPr lang="zh-TW" altLang="en-US" dirty="0" smtClean="0"/>
              <a:t>只要任何一個</a:t>
            </a:r>
            <a:r>
              <a:rPr lang="en-US" altLang="zh-TW" dirty="0" smtClean="0"/>
              <a:t>signature</a:t>
            </a:r>
            <a:r>
              <a:rPr lang="zh-TW" altLang="en-US" dirty="0" smtClean="0"/>
              <a:t>不一樣即可</a:t>
            </a:r>
            <a:r>
              <a:rPr lang="en-US" altLang="zh-TW" dirty="0" smtClean="0"/>
              <a:t>!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61862"/>
            <a:ext cx="5328592" cy="43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</a:t>
            </a:r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162957" cy="757543"/>
          </a:xfrm>
        </p:spPr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!!</a:t>
            </a:r>
            <a:r>
              <a:rPr lang="en-US" altLang="zh-TW" dirty="0"/>
              <a:t>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的 </a:t>
            </a:r>
            <a:r>
              <a:rPr lang="en-US" altLang="zh-TW" dirty="0"/>
              <a:t>r</a:t>
            </a:r>
            <a:r>
              <a:rPr lang="en-US" altLang="zh-TW" dirty="0" smtClean="0"/>
              <a:t>eturn type</a:t>
            </a:r>
            <a:r>
              <a:rPr lang="zh-TW" altLang="en-US" dirty="0" smtClean="0"/>
              <a:t> 並非是</a:t>
            </a:r>
            <a:r>
              <a:rPr lang="en-US" altLang="zh-TW" dirty="0" smtClean="0"/>
              <a:t>signature</a:t>
            </a:r>
            <a:r>
              <a:rPr lang="zh-TW" altLang="en-US" dirty="0" smtClean="0"/>
              <a:t>的一種</a:t>
            </a:r>
            <a:r>
              <a:rPr lang="en-US" altLang="zh-TW" dirty="0" smtClean="0"/>
              <a:t>!!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6350921" cy="42484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80385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Function Overloading</a:t>
            </a:r>
            <a:r>
              <a:rPr lang="en-US" altLang="zh-TW" dirty="0" smtClean="0"/>
              <a:t>...(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75754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default argument</a:t>
            </a:r>
            <a:r>
              <a:rPr lang="zh-TW" altLang="en-US" dirty="0" smtClean="0"/>
              <a:t>的使用</a:t>
            </a:r>
            <a:endParaRPr lang="en-US" altLang="zh-TW" dirty="0" smtClean="0"/>
          </a:p>
          <a:p>
            <a:r>
              <a:rPr lang="zh-TW" altLang="en-US" dirty="0" smtClean="0"/>
              <a:t>如以下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若我輸入</a:t>
            </a:r>
            <a:r>
              <a:rPr lang="en-US" altLang="zh-TW" dirty="0" smtClean="0"/>
              <a:t>Comparison(3,5)……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91" y="2492896"/>
            <a:ext cx="5472608" cy="41152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61645"/>
            <a:ext cx="7429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378981" cy="169364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如果我希望一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在吃同樣的兩個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時做不同的事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盡量避免啦</a:t>
            </a:r>
            <a:r>
              <a:rPr lang="zh-TW" altLang="en-US" dirty="0" smtClean="0"/>
              <a:t>呵呵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若無法，可以傳一空的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當作不同的</a:t>
            </a:r>
            <a:r>
              <a:rPr lang="en-US" altLang="zh-TW" dirty="0" smtClean="0"/>
              <a:t>signature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35184"/>
            <a:ext cx="4608512" cy="3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r>
              <a:rPr lang="zh-TW" altLang="en-US" dirty="0" smtClean="0"/>
              <a:t>為何可以做到</a:t>
            </a:r>
            <a:r>
              <a:rPr lang="en-US" altLang="zh-TW" dirty="0" smtClean="0"/>
              <a:t>function overloading…..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712968" cy="37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TM02455519[[fn=冬天]]</Template>
  <TotalTime>495</TotalTime>
  <Words>536</Words>
  <Application>Microsoft Office PowerPoint</Application>
  <PresentationFormat>如螢幕大小 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Winter</vt:lpstr>
      <vt:lpstr>Function &amp; Operator Overloading</vt:lpstr>
      <vt:lpstr>Before Class……</vt:lpstr>
      <vt:lpstr>Before Class……</vt:lpstr>
      <vt:lpstr>Signatures</vt:lpstr>
      <vt:lpstr>Function Overloading</vt:lpstr>
      <vt:lpstr>Restrictions on Function Overloading</vt:lpstr>
      <vt:lpstr>Restrictions on Function Overloading...(Cont)</vt:lpstr>
      <vt:lpstr>More About Function Overloading</vt:lpstr>
      <vt:lpstr>More About Function Overloading</vt:lpstr>
      <vt:lpstr>Function template</vt:lpstr>
      <vt:lpstr>Function template</vt:lpstr>
      <vt:lpstr>小試身手</vt:lpstr>
      <vt:lpstr>Before Class……</vt:lpstr>
      <vt:lpstr>Before Class……</vt:lpstr>
      <vt:lpstr>Operator Overloading</vt:lpstr>
      <vt:lpstr>Non-static Member Function</vt:lpstr>
      <vt:lpstr>Global function</vt:lpstr>
      <vt:lpstr>Global function</vt:lpstr>
      <vt:lpstr>Three Exceptions</vt:lpstr>
      <vt:lpstr>Restrictions on Operator Overloading</vt:lpstr>
      <vt:lpstr>Restrictions on Operator Overloading</vt:lpstr>
      <vt:lpstr>More About Operator Overloading</vt:lpstr>
      <vt:lpstr>小試身手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&amp; Operator Overloading</dc:title>
  <dc:creator>Caramel</dc:creator>
  <cp:lastModifiedBy>Caramel</cp:lastModifiedBy>
  <cp:revision>77</cp:revision>
  <dcterms:created xsi:type="dcterms:W3CDTF">2016-04-13T03:02:15Z</dcterms:created>
  <dcterms:modified xsi:type="dcterms:W3CDTF">2016-04-18T04:13:39Z</dcterms:modified>
</cp:coreProperties>
</file>