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LOVE!LOVE!</a:t>
            </a:r>
            <a:br>
              <a:rPr lang="en-US" altLang="zh-TW" dirty="0" smtClean="0"/>
            </a:br>
            <a:r>
              <a:rPr lang="zh-TW" altLang="en-US" dirty="0" smtClean="0"/>
              <a:t>我要成為暖暖男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altLang="zh-TW" dirty="0" smtClean="0"/>
              <a:t>106</a:t>
            </a:r>
            <a:r>
              <a:rPr lang="zh-TW" altLang="en-US" dirty="0" smtClean="0"/>
              <a:t>資訊工程系</a:t>
            </a:r>
            <a:r>
              <a:rPr lang="en-US" altLang="zh-TW" dirty="0" smtClean="0"/>
              <a:t>F74024070</a:t>
            </a:r>
            <a:r>
              <a:rPr lang="zh-TW" altLang="en-US" dirty="0" smtClean="0"/>
              <a:t> 蔡侑軒</a:t>
            </a:r>
            <a:endParaRPr lang="en-US" altLang="zh-TW" dirty="0"/>
          </a:p>
          <a:p>
            <a:pPr algn="r"/>
            <a:r>
              <a:rPr lang="en-US" altLang="zh-TW" dirty="0" smtClean="0"/>
              <a:t>105</a:t>
            </a:r>
            <a:r>
              <a:rPr lang="zh-TW" altLang="en-US" dirty="0" smtClean="0"/>
              <a:t>資訊工程系</a:t>
            </a:r>
            <a:r>
              <a:rPr lang="en-US" altLang="zh-TW" dirty="0" smtClean="0"/>
              <a:t>F14011211</a:t>
            </a:r>
            <a:r>
              <a:rPr lang="zh-TW" altLang="en-US" dirty="0" smtClean="0"/>
              <a:t> 張育誠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6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暖暖男之路－貼心</a:t>
            </a:r>
            <a:r>
              <a:rPr lang="zh-TW" altLang="en-US" dirty="0" smtClean="0"/>
              <a:t>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438400"/>
            <a:ext cx="2984376" cy="3048001"/>
          </a:xfrm>
        </p:spPr>
        <p:txBody>
          <a:bodyPr/>
          <a:lstStyle/>
          <a:p>
            <a:r>
              <a:rPr lang="zh-TW" altLang="en-US" dirty="0" smtClean="0"/>
              <a:t>而後程式會提醒你在不同時期的注意事項</a:t>
            </a:r>
            <a:r>
              <a:rPr lang="zh-TW" altLang="en-US" dirty="0"/>
              <a:t>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45365"/>
            <a:ext cx="3528392" cy="35283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7966" y1="35145" x2="77966" y2="35145"/>
                        <a14:foregroundMark x1="73498" y1="30058" x2="73498" y2="30058"/>
                        <a14:foregroundMark x1="67488" y1="20925" x2="67488" y2="20925"/>
                        <a14:foregroundMark x1="63790" y1="16301" x2="63790" y2="16301"/>
                        <a14:foregroundMark x1="60401" y1="13295" x2="60401" y2="13295"/>
                        <a14:foregroundMark x1="66410" y1="18266" x2="66410" y2="18266"/>
                        <a14:foregroundMark x1="48228" y1="10520" x2="48228" y2="10520"/>
                        <a14:foregroundMark x1="47766" y1="9827" x2="47766" y2="9827"/>
                        <a14:foregroundMark x1="79969" y1="47052" x2="79969" y2="47052"/>
                        <a14:foregroundMark x1="81664" y1="44509" x2="81664" y2="44509"/>
                        <a14:foregroundMark x1="82589" y1="42081" x2="82589" y2="42081"/>
                        <a14:foregroundMark x1="81972" y1="38150" x2="81972" y2="38150"/>
                        <a14:foregroundMark x1="84284" y1="50983" x2="84284" y2="50983"/>
                        <a14:foregroundMark x1="87519" y1="52601" x2="87519" y2="52601"/>
                        <a14:foregroundMark x1="88598" y1="56416" x2="88598" y2="56416"/>
                        <a14:foregroundMark x1="81510" y1="63121" x2="81510" y2="63121"/>
                        <a14:foregroundMark x1="80894" y1="64855" x2="80894" y2="64855"/>
                        <a14:foregroundMark x1="75963" y1="65202" x2="75963" y2="65202"/>
                        <a14:foregroundMark x1="73652" y1="67977" x2="73652" y2="67977"/>
                        <a14:foregroundMark x1="76271" y1="70983" x2="76271" y2="70983"/>
                        <a14:foregroundMark x1="71032" y1="71908" x2="71032" y2="71908"/>
                        <a14:foregroundMark x1="71957" y1="74913" x2="71957" y2="74913"/>
                        <a14:foregroundMark x1="71341" y1="76301" x2="71341" y2="76301"/>
                        <a14:foregroundMark x1="25116" y1="58497" x2="25116" y2="58497"/>
                        <a14:foregroundMark x1="19723" y1="59422" x2="19723" y2="59422"/>
                        <a14:foregroundMark x1="17720" y1="59075" x2="17720" y2="59075"/>
                        <a14:foregroundMark x1="18336" y1="64046" x2="18336" y2="64046"/>
                        <a14:foregroundMark x1="19877" y1="68208" x2="19877" y2="68208"/>
                        <a14:foregroundMark x1="16641" y1="61156" x2="16641" y2="61156"/>
                        <a14:foregroundMark x1="17257" y1="64971" x2="17257" y2="64971"/>
                        <a14:foregroundMark x1="19877" y1="66936" x2="19877" y2="66936"/>
                        <a14:foregroundMark x1="18952" y1="69942" x2="18952" y2="69942"/>
                        <a14:foregroundMark x1="25886" y1="73526" x2="25886" y2="73526"/>
                        <a14:foregroundMark x1="23267" y1="75376" x2="23267" y2="75376"/>
                        <a14:foregroundMark x1="25578" y1="76069" x2="25578" y2="76069"/>
                        <a14:foregroundMark x1="25270" y1="75607" x2="25270" y2="75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317"/>
          <a:stretch/>
        </p:blipFill>
        <p:spPr>
          <a:xfrm>
            <a:off x="6052861" y="2981065"/>
            <a:ext cx="1430766" cy="2102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6339">
            <a:off x="4497803" y="1630408"/>
            <a:ext cx="2701313" cy="270131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115382" y="25194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ＭＣ快結束了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要記得提醒她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喝四物湯喔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暖暖男之路</a:t>
            </a:r>
            <a:r>
              <a:rPr lang="zh-TW" altLang="en-US" dirty="0" smtClean="0"/>
              <a:t>－未來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438400"/>
            <a:ext cx="2984376" cy="3048001"/>
          </a:xfrm>
        </p:spPr>
        <p:txBody>
          <a:bodyPr/>
          <a:lstStyle/>
          <a:p>
            <a:r>
              <a:rPr lang="zh-TW" altLang="en-US" dirty="0" smtClean="0"/>
              <a:t>情侶之間聊天記事小專區</a:t>
            </a:r>
            <a:endParaRPr lang="en-US" altLang="zh-TW" dirty="0" smtClean="0"/>
          </a:p>
          <a:p>
            <a:r>
              <a:rPr lang="zh-TW" altLang="en-US" dirty="0" smtClean="0"/>
              <a:t>女性版！？</a:t>
            </a:r>
            <a:endParaRPr lang="en-US" altLang="zh-TW" dirty="0" smtClean="0"/>
          </a:p>
          <a:p>
            <a:r>
              <a:rPr lang="zh-TW" altLang="en-US" dirty="0" smtClean="0"/>
              <a:t>愛情詢問小幫手</a:t>
            </a:r>
            <a:endParaRPr lang="en-US" altLang="zh-TW" dirty="0" smtClean="0"/>
          </a:p>
          <a:p>
            <a:r>
              <a:rPr lang="zh-TW" altLang="en-US" dirty="0"/>
              <a:t>．．．．．．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45365"/>
            <a:ext cx="3528392" cy="35283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7966" y1="35145" x2="77966" y2="35145"/>
                        <a14:foregroundMark x1="73498" y1="30058" x2="73498" y2="30058"/>
                        <a14:foregroundMark x1="67488" y1="20925" x2="67488" y2="20925"/>
                        <a14:foregroundMark x1="63790" y1="16301" x2="63790" y2="16301"/>
                        <a14:foregroundMark x1="60401" y1="13295" x2="60401" y2="13295"/>
                        <a14:foregroundMark x1="66410" y1="18266" x2="66410" y2="18266"/>
                        <a14:foregroundMark x1="48228" y1="10520" x2="48228" y2="10520"/>
                        <a14:foregroundMark x1="47766" y1="9827" x2="47766" y2="9827"/>
                        <a14:foregroundMark x1="79969" y1="47052" x2="79969" y2="47052"/>
                        <a14:foregroundMark x1="81664" y1="44509" x2="81664" y2="44509"/>
                        <a14:foregroundMark x1="82589" y1="42081" x2="82589" y2="42081"/>
                        <a14:foregroundMark x1="81972" y1="38150" x2="81972" y2="38150"/>
                        <a14:foregroundMark x1="84284" y1="50983" x2="84284" y2="50983"/>
                        <a14:foregroundMark x1="87519" y1="52601" x2="87519" y2="52601"/>
                        <a14:foregroundMark x1="88598" y1="56416" x2="88598" y2="56416"/>
                        <a14:foregroundMark x1="81510" y1="63121" x2="81510" y2="63121"/>
                        <a14:foregroundMark x1="80894" y1="64855" x2="80894" y2="64855"/>
                        <a14:foregroundMark x1="75963" y1="65202" x2="75963" y2="65202"/>
                        <a14:foregroundMark x1="73652" y1="67977" x2="73652" y2="67977"/>
                        <a14:foregroundMark x1="76271" y1="70983" x2="76271" y2="70983"/>
                        <a14:foregroundMark x1="71032" y1="71908" x2="71032" y2="71908"/>
                        <a14:foregroundMark x1="71957" y1="74913" x2="71957" y2="74913"/>
                        <a14:foregroundMark x1="71341" y1="76301" x2="71341" y2="76301"/>
                        <a14:foregroundMark x1="25116" y1="58497" x2="25116" y2="58497"/>
                        <a14:foregroundMark x1="19723" y1="59422" x2="19723" y2="59422"/>
                        <a14:foregroundMark x1="17720" y1="59075" x2="17720" y2="59075"/>
                        <a14:foregroundMark x1="18336" y1="64046" x2="18336" y2="64046"/>
                        <a14:foregroundMark x1="19877" y1="68208" x2="19877" y2="68208"/>
                        <a14:foregroundMark x1="16641" y1="61156" x2="16641" y2="61156"/>
                        <a14:foregroundMark x1="17257" y1="64971" x2="17257" y2="64971"/>
                        <a14:foregroundMark x1="19877" y1="66936" x2="19877" y2="66936"/>
                        <a14:foregroundMark x1="18952" y1="69942" x2="18952" y2="69942"/>
                        <a14:foregroundMark x1="25886" y1="73526" x2="25886" y2="73526"/>
                        <a14:foregroundMark x1="23267" y1="75376" x2="23267" y2="75376"/>
                        <a14:foregroundMark x1="25578" y1="76069" x2="25578" y2="76069"/>
                        <a14:foregroundMark x1="25270" y1="75607" x2="25270" y2="75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317"/>
          <a:stretch/>
        </p:blipFill>
        <p:spPr>
          <a:xfrm>
            <a:off x="6052861" y="2981065"/>
            <a:ext cx="1430766" cy="2102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827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暖暖男</a:t>
            </a:r>
            <a:r>
              <a:rPr lang="zh-TW" altLang="en-US" dirty="0" smtClean="0"/>
              <a:t>的</a:t>
            </a:r>
            <a:r>
              <a:rPr lang="zh-TW" altLang="en-US" dirty="0"/>
              <a:t>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平台：手機</a:t>
            </a:r>
            <a:r>
              <a:rPr lang="zh-TW" altLang="en-US" dirty="0"/>
              <a:t>（</a:t>
            </a:r>
            <a:r>
              <a:rPr lang="en-US" altLang="zh-TW" dirty="0" smtClean="0"/>
              <a:t>andro</a:t>
            </a:r>
            <a:r>
              <a:rPr lang="en-US" altLang="zh-TW" dirty="0"/>
              <a:t>i</a:t>
            </a:r>
            <a:r>
              <a:rPr lang="en-US" altLang="zh-TW" dirty="0" smtClean="0"/>
              <a:t>d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類型：養成，照護，提醒</a:t>
            </a:r>
            <a:endParaRPr lang="en-US" altLang="zh-TW" dirty="0" smtClean="0"/>
          </a:p>
          <a:p>
            <a:r>
              <a:rPr lang="zh-TW" altLang="en-US" dirty="0"/>
              <a:t>目的</a:t>
            </a:r>
            <a:r>
              <a:rPr lang="zh-TW" altLang="en-US" dirty="0" smtClean="0"/>
              <a:t>：為解決理工無情男被光速甩掉</a:t>
            </a:r>
            <a:r>
              <a:rPr lang="zh-TW" altLang="en-US" dirty="0" smtClean="0"/>
              <a:t>，已達成延緩台灣高齡化的趨勢</a:t>
            </a:r>
            <a:r>
              <a:rPr lang="en-US" altLang="zh-TW" dirty="0" smtClean="0"/>
              <a:t>……</a:t>
            </a:r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zh-TW" altLang="en-US" dirty="0" smtClean="0"/>
              <a:t>技術：</a:t>
            </a:r>
            <a:r>
              <a:rPr lang="en-US" altLang="zh-TW" dirty="0" smtClean="0"/>
              <a:t>C#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android app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login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</a:t>
            </a:r>
            <a:r>
              <a:rPr lang="zh-TW" altLang="en-US" dirty="0" smtClean="0"/>
              <a:t> ，</a:t>
            </a:r>
            <a:r>
              <a:rPr lang="en-US" altLang="zh-TW" dirty="0" smtClean="0"/>
              <a:t>file in &amp; 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未來可能：</a:t>
            </a:r>
            <a:r>
              <a:rPr lang="en-US" altLang="zh-TW" dirty="0" smtClean="0"/>
              <a:t>data base</a:t>
            </a:r>
            <a:r>
              <a:rPr lang="zh-TW" altLang="en-US" dirty="0" smtClean="0"/>
              <a:t>？網路？聊天室？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136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7966" y1="35145" x2="77966" y2="35145"/>
                        <a14:foregroundMark x1="73498" y1="30058" x2="73498" y2="30058"/>
                        <a14:foregroundMark x1="67488" y1="20925" x2="67488" y2="20925"/>
                        <a14:foregroundMark x1="63790" y1="16301" x2="63790" y2="16301"/>
                        <a14:foregroundMark x1="60401" y1="13295" x2="60401" y2="13295"/>
                        <a14:foregroundMark x1="66410" y1="18266" x2="66410" y2="18266"/>
                        <a14:foregroundMark x1="48228" y1="10520" x2="48228" y2="10520"/>
                        <a14:foregroundMark x1="47766" y1="9827" x2="47766" y2="9827"/>
                        <a14:foregroundMark x1="79969" y1="47052" x2="79969" y2="47052"/>
                        <a14:foregroundMark x1="81664" y1="44509" x2="81664" y2="44509"/>
                        <a14:foregroundMark x1="82589" y1="42081" x2="82589" y2="42081"/>
                        <a14:foregroundMark x1="81972" y1="38150" x2="81972" y2="38150"/>
                        <a14:foregroundMark x1="84284" y1="50983" x2="84284" y2="50983"/>
                        <a14:foregroundMark x1="87519" y1="52601" x2="87519" y2="52601"/>
                        <a14:foregroundMark x1="88598" y1="56416" x2="88598" y2="56416"/>
                        <a14:foregroundMark x1="81510" y1="63121" x2="81510" y2="63121"/>
                        <a14:foregroundMark x1="80894" y1="64855" x2="80894" y2="64855"/>
                        <a14:foregroundMark x1="75963" y1="65202" x2="75963" y2="65202"/>
                        <a14:foregroundMark x1="73652" y1="67977" x2="73652" y2="67977"/>
                        <a14:foregroundMark x1="76271" y1="70983" x2="76271" y2="70983"/>
                        <a14:foregroundMark x1="71032" y1="71908" x2="71032" y2="71908"/>
                        <a14:foregroundMark x1="71957" y1="74913" x2="71957" y2="74913"/>
                        <a14:foregroundMark x1="71341" y1="76301" x2="71341" y2="76301"/>
                        <a14:foregroundMark x1="25116" y1="58497" x2="25116" y2="58497"/>
                        <a14:foregroundMark x1="19723" y1="59422" x2="19723" y2="59422"/>
                        <a14:foregroundMark x1="17720" y1="59075" x2="17720" y2="59075"/>
                        <a14:foregroundMark x1="18336" y1="64046" x2="18336" y2="64046"/>
                        <a14:foregroundMark x1="19877" y1="68208" x2="19877" y2="68208"/>
                        <a14:foregroundMark x1="16641" y1="61156" x2="16641" y2="61156"/>
                        <a14:foregroundMark x1="17257" y1="64971" x2="17257" y2="64971"/>
                        <a14:foregroundMark x1="19877" y1="66936" x2="19877" y2="66936"/>
                        <a14:foregroundMark x1="18952" y1="69942" x2="18952" y2="69942"/>
                        <a14:foregroundMark x1="25886" y1="73526" x2="25886" y2="73526"/>
                        <a14:foregroundMark x1="23267" y1="75376" x2="23267" y2="75376"/>
                        <a14:foregroundMark x1="25578" y1="76069" x2="25578" y2="76069"/>
                        <a14:foregroundMark x1="25270" y1="75607" x2="25270" y2="75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317"/>
          <a:stretch/>
        </p:blipFill>
        <p:spPr>
          <a:xfrm>
            <a:off x="5148064" y="1484784"/>
            <a:ext cx="2828604" cy="41573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62533">
            <a:off x="2794005" y="538462"/>
            <a:ext cx="3780412" cy="37804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59832" y="220486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</a:rPr>
              <a:t>感謝聆聽喔</a:t>
            </a:r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~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7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立志成為暖暖男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身</a:t>
            </a:r>
            <a:r>
              <a:rPr lang="zh-TW" altLang="en-US" dirty="0" smtClean="0"/>
              <a:t>處在女性沙漠的資訊工程學系，抑或是任何理工學院的你，是否還在為找不到生命中的伴侶而苦惱著呢？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找到伴侶這一事固然不容易，但其實真正不容易的是該如何跟你的另一半走的長長久久呢？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7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暖暖男之路－貼心之一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任何時刻，任何地方</a:t>
            </a:r>
            <a:endParaRPr lang="en-US" altLang="zh-TW" dirty="0" smtClean="0"/>
          </a:p>
          <a:p>
            <a:r>
              <a:rPr lang="zh-TW" altLang="en-US" dirty="0" smtClean="0"/>
              <a:t>隨身攜帶衛生紙</a:t>
            </a:r>
            <a:r>
              <a:rPr lang="zh-TW" altLang="en-US" dirty="0"/>
              <a:t>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45365"/>
            <a:ext cx="3528392" cy="35283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7966" y1="35145" x2="77966" y2="35145"/>
                        <a14:foregroundMark x1="73498" y1="30058" x2="73498" y2="30058"/>
                        <a14:foregroundMark x1="67488" y1="20925" x2="67488" y2="20925"/>
                        <a14:foregroundMark x1="63790" y1="16301" x2="63790" y2="16301"/>
                        <a14:foregroundMark x1="60401" y1="13295" x2="60401" y2="13295"/>
                        <a14:foregroundMark x1="66410" y1="18266" x2="66410" y2="18266"/>
                        <a14:foregroundMark x1="48228" y1="10520" x2="48228" y2="10520"/>
                        <a14:foregroundMark x1="47766" y1="9827" x2="47766" y2="9827"/>
                        <a14:foregroundMark x1="79969" y1="47052" x2="79969" y2="47052"/>
                        <a14:foregroundMark x1="81664" y1="44509" x2="81664" y2="44509"/>
                        <a14:foregroundMark x1="82589" y1="42081" x2="82589" y2="42081"/>
                        <a14:foregroundMark x1="81972" y1="38150" x2="81972" y2="38150"/>
                        <a14:foregroundMark x1="84284" y1="50983" x2="84284" y2="50983"/>
                        <a14:foregroundMark x1="87519" y1="52601" x2="87519" y2="52601"/>
                        <a14:foregroundMark x1="88598" y1="56416" x2="88598" y2="56416"/>
                        <a14:foregroundMark x1="81510" y1="63121" x2="81510" y2="63121"/>
                        <a14:foregroundMark x1="80894" y1="64855" x2="80894" y2="64855"/>
                        <a14:foregroundMark x1="75963" y1="65202" x2="75963" y2="65202"/>
                        <a14:foregroundMark x1="73652" y1="67977" x2="73652" y2="67977"/>
                        <a14:foregroundMark x1="76271" y1="70983" x2="76271" y2="70983"/>
                        <a14:foregroundMark x1="71032" y1="71908" x2="71032" y2="71908"/>
                        <a14:foregroundMark x1="71957" y1="74913" x2="71957" y2="74913"/>
                        <a14:foregroundMark x1="71341" y1="76301" x2="71341" y2="76301"/>
                        <a14:foregroundMark x1="25116" y1="58497" x2="25116" y2="58497"/>
                        <a14:foregroundMark x1="19723" y1="59422" x2="19723" y2="59422"/>
                        <a14:foregroundMark x1="17720" y1="59075" x2="17720" y2="59075"/>
                        <a14:foregroundMark x1="18336" y1="64046" x2="18336" y2="64046"/>
                        <a14:foregroundMark x1="19877" y1="68208" x2="19877" y2="68208"/>
                        <a14:foregroundMark x1="16641" y1="61156" x2="16641" y2="61156"/>
                        <a14:foregroundMark x1="17257" y1="64971" x2="17257" y2="64971"/>
                        <a14:foregroundMark x1="19877" y1="66936" x2="19877" y2="66936"/>
                        <a14:foregroundMark x1="18952" y1="69942" x2="18952" y2="69942"/>
                        <a14:foregroundMark x1="25886" y1="73526" x2="25886" y2="73526"/>
                        <a14:foregroundMark x1="23267" y1="75376" x2="23267" y2="75376"/>
                        <a14:foregroundMark x1="25578" y1="76069" x2="25578" y2="76069"/>
                        <a14:foregroundMark x1="25270" y1="75607" x2="25270" y2="75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317"/>
          <a:stretch/>
        </p:blipFill>
        <p:spPr>
          <a:xfrm>
            <a:off x="6052861" y="2981065"/>
            <a:ext cx="1430766" cy="2102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6339">
            <a:off x="4497803" y="1630408"/>
            <a:ext cx="2701313" cy="270131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788024" y="256490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今天出門有記得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帶衛生紙嘛？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暖暖男之路－貼心</a:t>
            </a:r>
            <a:r>
              <a:rPr lang="zh-TW" altLang="en-US" dirty="0" smtClean="0"/>
              <a:t>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438400"/>
            <a:ext cx="2984376" cy="3048001"/>
          </a:xfrm>
        </p:spPr>
        <p:txBody>
          <a:bodyPr/>
          <a:lstStyle/>
          <a:p>
            <a:r>
              <a:rPr lang="zh-TW" altLang="en-US" dirty="0" smtClean="0"/>
              <a:t>輸入女朋友這次ＭＣ來的時間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45365"/>
            <a:ext cx="3528392" cy="35283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" r="9645"/>
          <a:stretch/>
        </p:blipFill>
        <p:spPr>
          <a:xfrm>
            <a:off x="6048164" y="2865445"/>
            <a:ext cx="1440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7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暖暖男之路－貼心</a:t>
            </a:r>
            <a:r>
              <a:rPr lang="zh-TW" altLang="en-US" dirty="0" smtClean="0"/>
              <a:t>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438400"/>
            <a:ext cx="2984376" cy="3048001"/>
          </a:xfrm>
        </p:spPr>
        <p:txBody>
          <a:bodyPr/>
          <a:lstStyle/>
          <a:p>
            <a:r>
              <a:rPr lang="zh-TW" altLang="en-US" dirty="0" smtClean="0"/>
              <a:t>當女朋友下次ＭＣ快來時，程式便會通知</a:t>
            </a:r>
            <a:endParaRPr lang="en-US" altLang="zh-TW" dirty="0" smtClean="0"/>
          </a:p>
          <a:p>
            <a:r>
              <a:rPr lang="zh-TW" altLang="en-US" dirty="0" smtClean="0"/>
              <a:t>通知的同時，會附帶提醒注意事項！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45365"/>
            <a:ext cx="3528392" cy="35283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7966" y1="35145" x2="77966" y2="35145"/>
                        <a14:foregroundMark x1="73498" y1="30058" x2="73498" y2="30058"/>
                        <a14:foregroundMark x1="67488" y1="20925" x2="67488" y2="20925"/>
                        <a14:foregroundMark x1="63790" y1="16301" x2="63790" y2="16301"/>
                        <a14:foregroundMark x1="60401" y1="13295" x2="60401" y2="13295"/>
                        <a14:foregroundMark x1="66410" y1="18266" x2="66410" y2="18266"/>
                        <a14:foregroundMark x1="48228" y1="10520" x2="48228" y2="10520"/>
                        <a14:foregroundMark x1="47766" y1="9827" x2="47766" y2="9827"/>
                        <a14:foregroundMark x1="79969" y1="47052" x2="79969" y2="47052"/>
                        <a14:foregroundMark x1="81664" y1="44509" x2="81664" y2="44509"/>
                        <a14:foregroundMark x1="82589" y1="42081" x2="82589" y2="42081"/>
                        <a14:foregroundMark x1="81972" y1="38150" x2="81972" y2="38150"/>
                        <a14:foregroundMark x1="84284" y1="50983" x2="84284" y2="50983"/>
                        <a14:foregroundMark x1="87519" y1="52601" x2="87519" y2="52601"/>
                        <a14:foregroundMark x1="88598" y1="56416" x2="88598" y2="56416"/>
                        <a14:foregroundMark x1="81510" y1="63121" x2="81510" y2="63121"/>
                        <a14:foregroundMark x1="80894" y1="64855" x2="80894" y2="64855"/>
                        <a14:foregroundMark x1="75963" y1="65202" x2="75963" y2="65202"/>
                        <a14:foregroundMark x1="73652" y1="67977" x2="73652" y2="67977"/>
                        <a14:foregroundMark x1="76271" y1="70983" x2="76271" y2="70983"/>
                        <a14:foregroundMark x1="71032" y1="71908" x2="71032" y2="71908"/>
                        <a14:foregroundMark x1="71957" y1="74913" x2="71957" y2="74913"/>
                        <a14:foregroundMark x1="71341" y1="76301" x2="71341" y2="76301"/>
                        <a14:foregroundMark x1="25116" y1="58497" x2="25116" y2="58497"/>
                        <a14:foregroundMark x1="19723" y1="59422" x2="19723" y2="59422"/>
                        <a14:foregroundMark x1="17720" y1="59075" x2="17720" y2="59075"/>
                        <a14:foregroundMark x1="18336" y1="64046" x2="18336" y2="64046"/>
                        <a14:foregroundMark x1="19877" y1="68208" x2="19877" y2="68208"/>
                        <a14:foregroundMark x1="16641" y1="61156" x2="16641" y2="61156"/>
                        <a14:foregroundMark x1="17257" y1="64971" x2="17257" y2="64971"/>
                        <a14:foregroundMark x1="19877" y1="66936" x2="19877" y2="66936"/>
                        <a14:foregroundMark x1="18952" y1="69942" x2="18952" y2="69942"/>
                        <a14:foregroundMark x1="25886" y1="73526" x2="25886" y2="73526"/>
                        <a14:foregroundMark x1="23267" y1="75376" x2="23267" y2="75376"/>
                        <a14:foregroundMark x1="25578" y1="76069" x2="25578" y2="76069"/>
                        <a14:foregroundMark x1="25270" y1="75607" x2="25270" y2="75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317"/>
          <a:stretch/>
        </p:blipFill>
        <p:spPr>
          <a:xfrm>
            <a:off x="6052861" y="2981065"/>
            <a:ext cx="1430766" cy="2102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6339">
            <a:off x="4497803" y="1630408"/>
            <a:ext cx="2701313" cy="270131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139952" y="2611731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她的ＭＣ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快要來囉！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6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暖暖男之路－貼心</a:t>
            </a:r>
            <a:r>
              <a:rPr lang="zh-TW" altLang="en-US" dirty="0" smtClean="0"/>
              <a:t>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438400"/>
            <a:ext cx="2984376" cy="3048001"/>
          </a:xfrm>
        </p:spPr>
        <p:txBody>
          <a:bodyPr/>
          <a:lstStyle/>
          <a:p>
            <a:r>
              <a:rPr lang="zh-TW" altLang="en-US" dirty="0" smtClean="0"/>
              <a:t>當女朋友下次ＭＣ快來時，程式便會通知</a:t>
            </a:r>
            <a:endParaRPr lang="en-US" altLang="zh-TW" dirty="0" smtClean="0"/>
          </a:p>
          <a:p>
            <a:r>
              <a:rPr lang="zh-TW" altLang="en-US" dirty="0" smtClean="0"/>
              <a:t>通知的同時，會附帶提醒注意事項！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45365"/>
            <a:ext cx="3528392" cy="35283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7966" y1="35145" x2="77966" y2="35145"/>
                        <a14:foregroundMark x1="73498" y1="30058" x2="73498" y2="30058"/>
                        <a14:foregroundMark x1="67488" y1="20925" x2="67488" y2="20925"/>
                        <a14:foregroundMark x1="63790" y1="16301" x2="63790" y2="16301"/>
                        <a14:foregroundMark x1="60401" y1="13295" x2="60401" y2="13295"/>
                        <a14:foregroundMark x1="66410" y1="18266" x2="66410" y2="18266"/>
                        <a14:foregroundMark x1="48228" y1="10520" x2="48228" y2="10520"/>
                        <a14:foregroundMark x1="47766" y1="9827" x2="47766" y2="9827"/>
                        <a14:foregroundMark x1="79969" y1="47052" x2="79969" y2="47052"/>
                        <a14:foregroundMark x1="81664" y1="44509" x2="81664" y2="44509"/>
                        <a14:foregroundMark x1="82589" y1="42081" x2="82589" y2="42081"/>
                        <a14:foregroundMark x1="81972" y1="38150" x2="81972" y2="38150"/>
                        <a14:foregroundMark x1="84284" y1="50983" x2="84284" y2="50983"/>
                        <a14:foregroundMark x1="87519" y1="52601" x2="87519" y2="52601"/>
                        <a14:foregroundMark x1="88598" y1="56416" x2="88598" y2="56416"/>
                        <a14:foregroundMark x1="81510" y1="63121" x2="81510" y2="63121"/>
                        <a14:foregroundMark x1="80894" y1="64855" x2="80894" y2="64855"/>
                        <a14:foregroundMark x1="75963" y1="65202" x2="75963" y2="65202"/>
                        <a14:foregroundMark x1="73652" y1="67977" x2="73652" y2="67977"/>
                        <a14:foregroundMark x1="76271" y1="70983" x2="76271" y2="70983"/>
                        <a14:foregroundMark x1="71032" y1="71908" x2="71032" y2="71908"/>
                        <a14:foregroundMark x1="71957" y1="74913" x2="71957" y2="74913"/>
                        <a14:foregroundMark x1="71341" y1="76301" x2="71341" y2="76301"/>
                        <a14:foregroundMark x1="25116" y1="58497" x2="25116" y2="58497"/>
                        <a14:foregroundMark x1="19723" y1="59422" x2="19723" y2="59422"/>
                        <a14:foregroundMark x1="17720" y1="59075" x2="17720" y2="59075"/>
                        <a14:foregroundMark x1="18336" y1="64046" x2="18336" y2="64046"/>
                        <a14:foregroundMark x1="19877" y1="68208" x2="19877" y2="68208"/>
                        <a14:foregroundMark x1="16641" y1="61156" x2="16641" y2="61156"/>
                        <a14:foregroundMark x1="17257" y1="64971" x2="17257" y2="64971"/>
                        <a14:foregroundMark x1="19877" y1="66936" x2="19877" y2="66936"/>
                        <a14:foregroundMark x1="18952" y1="69942" x2="18952" y2="69942"/>
                        <a14:foregroundMark x1="25886" y1="73526" x2="25886" y2="73526"/>
                        <a14:foregroundMark x1="23267" y1="75376" x2="23267" y2="75376"/>
                        <a14:foregroundMark x1="25578" y1="76069" x2="25578" y2="76069"/>
                        <a14:foregroundMark x1="25270" y1="75607" x2="25270" y2="75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317"/>
          <a:stretch/>
        </p:blipFill>
        <p:spPr>
          <a:xfrm>
            <a:off x="6052861" y="2981065"/>
            <a:ext cx="1430766" cy="2102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6339">
            <a:off x="4497803" y="1630408"/>
            <a:ext cx="2701313" cy="270131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075623" y="261089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最近的她可能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會比較易怒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暖暖男之路－貼心</a:t>
            </a:r>
            <a:r>
              <a:rPr lang="zh-TW" altLang="en-US" dirty="0" smtClean="0"/>
              <a:t>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438400"/>
            <a:ext cx="2984376" cy="3048001"/>
          </a:xfrm>
        </p:spPr>
        <p:txBody>
          <a:bodyPr/>
          <a:lstStyle/>
          <a:p>
            <a:r>
              <a:rPr lang="zh-TW" altLang="en-US" dirty="0" smtClean="0"/>
              <a:t>當女朋友下次ＭＣ快來時，程式便會通知</a:t>
            </a:r>
            <a:endParaRPr lang="en-US" altLang="zh-TW" dirty="0" smtClean="0"/>
          </a:p>
          <a:p>
            <a:r>
              <a:rPr lang="zh-TW" altLang="en-US" dirty="0" smtClean="0"/>
              <a:t>通知的同時，會附帶提醒注意事項！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45365"/>
            <a:ext cx="3528392" cy="35283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7966" y1="35145" x2="77966" y2="35145"/>
                        <a14:foregroundMark x1="73498" y1="30058" x2="73498" y2="30058"/>
                        <a14:foregroundMark x1="67488" y1="20925" x2="67488" y2="20925"/>
                        <a14:foregroundMark x1="63790" y1="16301" x2="63790" y2="16301"/>
                        <a14:foregroundMark x1="60401" y1="13295" x2="60401" y2="13295"/>
                        <a14:foregroundMark x1="66410" y1="18266" x2="66410" y2="18266"/>
                        <a14:foregroundMark x1="48228" y1="10520" x2="48228" y2="10520"/>
                        <a14:foregroundMark x1="47766" y1="9827" x2="47766" y2="9827"/>
                        <a14:foregroundMark x1="79969" y1="47052" x2="79969" y2="47052"/>
                        <a14:foregroundMark x1="81664" y1="44509" x2="81664" y2="44509"/>
                        <a14:foregroundMark x1="82589" y1="42081" x2="82589" y2="42081"/>
                        <a14:foregroundMark x1="81972" y1="38150" x2="81972" y2="38150"/>
                        <a14:foregroundMark x1="84284" y1="50983" x2="84284" y2="50983"/>
                        <a14:foregroundMark x1="87519" y1="52601" x2="87519" y2="52601"/>
                        <a14:foregroundMark x1="88598" y1="56416" x2="88598" y2="56416"/>
                        <a14:foregroundMark x1="81510" y1="63121" x2="81510" y2="63121"/>
                        <a14:foregroundMark x1="80894" y1="64855" x2="80894" y2="64855"/>
                        <a14:foregroundMark x1="75963" y1="65202" x2="75963" y2="65202"/>
                        <a14:foregroundMark x1="73652" y1="67977" x2="73652" y2="67977"/>
                        <a14:foregroundMark x1="76271" y1="70983" x2="76271" y2="70983"/>
                        <a14:foregroundMark x1="71032" y1="71908" x2="71032" y2="71908"/>
                        <a14:foregroundMark x1="71957" y1="74913" x2="71957" y2="74913"/>
                        <a14:foregroundMark x1="71341" y1="76301" x2="71341" y2="76301"/>
                        <a14:foregroundMark x1="25116" y1="58497" x2="25116" y2="58497"/>
                        <a14:foregroundMark x1="19723" y1="59422" x2="19723" y2="59422"/>
                        <a14:foregroundMark x1="17720" y1="59075" x2="17720" y2="59075"/>
                        <a14:foregroundMark x1="18336" y1="64046" x2="18336" y2="64046"/>
                        <a14:foregroundMark x1="19877" y1="68208" x2="19877" y2="68208"/>
                        <a14:foregroundMark x1="16641" y1="61156" x2="16641" y2="61156"/>
                        <a14:foregroundMark x1="17257" y1="64971" x2="17257" y2="64971"/>
                        <a14:foregroundMark x1="19877" y1="66936" x2="19877" y2="66936"/>
                        <a14:foregroundMark x1="18952" y1="69942" x2="18952" y2="69942"/>
                        <a14:foregroundMark x1="25886" y1="73526" x2="25886" y2="73526"/>
                        <a14:foregroundMark x1="23267" y1="75376" x2="23267" y2="75376"/>
                        <a14:foregroundMark x1="25578" y1="76069" x2="25578" y2="76069"/>
                        <a14:foregroundMark x1="25270" y1="75607" x2="25270" y2="75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317"/>
          <a:stretch/>
        </p:blipFill>
        <p:spPr>
          <a:xfrm>
            <a:off x="6052861" y="2981065"/>
            <a:ext cx="1430766" cy="2102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6339">
            <a:off x="4497803" y="1630408"/>
            <a:ext cx="2701313" cy="270131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139952" y="2611731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凡事都盡量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要讓著她！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暖暖男之路－貼心</a:t>
            </a:r>
            <a:r>
              <a:rPr lang="zh-TW" altLang="en-US" dirty="0" smtClean="0"/>
              <a:t>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438400"/>
            <a:ext cx="2984376" cy="3048001"/>
          </a:xfrm>
        </p:spPr>
        <p:txBody>
          <a:bodyPr/>
          <a:lstStyle/>
          <a:p>
            <a:r>
              <a:rPr lang="zh-TW" altLang="en-US" dirty="0" smtClean="0"/>
              <a:t>當女朋友ＭＣ真的來時，再輸入一次時間（以便下一次的計算）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45365"/>
            <a:ext cx="3528392" cy="35283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" r="9645"/>
          <a:stretch/>
        </p:blipFill>
        <p:spPr>
          <a:xfrm>
            <a:off x="6048164" y="2865445"/>
            <a:ext cx="1440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3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暖暖男之路－貼心</a:t>
            </a:r>
            <a:r>
              <a:rPr lang="zh-TW" altLang="en-US" dirty="0" smtClean="0"/>
              <a:t>之二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438400"/>
            <a:ext cx="2984376" cy="3048001"/>
          </a:xfrm>
        </p:spPr>
        <p:txBody>
          <a:bodyPr/>
          <a:lstStyle/>
          <a:p>
            <a:r>
              <a:rPr lang="zh-TW" altLang="en-US" dirty="0" smtClean="0"/>
              <a:t>而後程式會提醒你在不同時期的注意事項</a:t>
            </a:r>
            <a:r>
              <a:rPr lang="zh-TW" altLang="en-US" dirty="0"/>
              <a:t>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45365"/>
            <a:ext cx="3528392" cy="35283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7966" y1="35145" x2="77966" y2="35145"/>
                        <a14:foregroundMark x1="73498" y1="30058" x2="73498" y2="30058"/>
                        <a14:foregroundMark x1="67488" y1="20925" x2="67488" y2="20925"/>
                        <a14:foregroundMark x1="63790" y1="16301" x2="63790" y2="16301"/>
                        <a14:foregroundMark x1="60401" y1="13295" x2="60401" y2="13295"/>
                        <a14:foregroundMark x1="66410" y1="18266" x2="66410" y2="18266"/>
                        <a14:foregroundMark x1="48228" y1="10520" x2="48228" y2="10520"/>
                        <a14:foregroundMark x1="47766" y1="9827" x2="47766" y2="9827"/>
                        <a14:foregroundMark x1="79969" y1="47052" x2="79969" y2="47052"/>
                        <a14:foregroundMark x1="81664" y1="44509" x2="81664" y2="44509"/>
                        <a14:foregroundMark x1="82589" y1="42081" x2="82589" y2="42081"/>
                        <a14:foregroundMark x1="81972" y1="38150" x2="81972" y2="38150"/>
                        <a14:foregroundMark x1="84284" y1="50983" x2="84284" y2="50983"/>
                        <a14:foregroundMark x1="87519" y1="52601" x2="87519" y2="52601"/>
                        <a14:foregroundMark x1="88598" y1="56416" x2="88598" y2="56416"/>
                        <a14:foregroundMark x1="81510" y1="63121" x2="81510" y2="63121"/>
                        <a14:foregroundMark x1="80894" y1="64855" x2="80894" y2="64855"/>
                        <a14:foregroundMark x1="75963" y1="65202" x2="75963" y2="65202"/>
                        <a14:foregroundMark x1="73652" y1="67977" x2="73652" y2="67977"/>
                        <a14:foregroundMark x1="76271" y1="70983" x2="76271" y2="70983"/>
                        <a14:foregroundMark x1="71032" y1="71908" x2="71032" y2="71908"/>
                        <a14:foregroundMark x1="71957" y1="74913" x2="71957" y2="74913"/>
                        <a14:foregroundMark x1="71341" y1="76301" x2="71341" y2="76301"/>
                        <a14:foregroundMark x1="25116" y1="58497" x2="25116" y2="58497"/>
                        <a14:foregroundMark x1="19723" y1="59422" x2="19723" y2="59422"/>
                        <a14:foregroundMark x1="17720" y1="59075" x2="17720" y2="59075"/>
                        <a14:foregroundMark x1="18336" y1="64046" x2="18336" y2="64046"/>
                        <a14:foregroundMark x1="19877" y1="68208" x2="19877" y2="68208"/>
                        <a14:foregroundMark x1="16641" y1="61156" x2="16641" y2="61156"/>
                        <a14:foregroundMark x1="17257" y1="64971" x2="17257" y2="64971"/>
                        <a14:foregroundMark x1="19877" y1="66936" x2="19877" y2="66936"/>
                        <a14:foregroundMark x1="18952" y1="69942" x2="18952" y2="69942"/>
                        <a14:foregroundMark x1="25886" y1="73526" x2="25886" y2="73526"/>
                        <a14:foregroundMark x1="23267" y1="75376" x2="23267" y2="75376"/>
                        <a14:foregroundMark x1="25578" y1="76069" x2="25578" y2="76069"/>
                        <a14:foregroundMark x1="25270" y1="75607" x2="25270" y2="75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317"/>
          <a:stretch/>
        </p:blipFill>
        <p:spPr>
          <a:xfrm>
            <a:off x="6052861" y="2981065"/>
            <a:ext cx="1430766" cy="21028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6339">
            <a:off x="4497803" y="1630408"/>
            <a:ext cx="2701313" cy="270131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115382" y="25194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今天是第一天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總是特別痛苦</a:t>
            </a:r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的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要多給她秀秀喔</a:t>
            </a:r>
            <a:endParaRPr lang="en-US" altLang="zh-TW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33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時裝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黑領帶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42</TotalTime>
  <Words>426</Words>
  <Application>Microsoft Office PowerPoint</Application>
  <PresentationFormat>如螢幕大小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時裝</vt:lpstr>
      <vt:lpstr>LOVE!LOVE! 我要成為暖暖男!</vt:lpstr>
      <vt:lpstr>立志成為暖暖男</vt:lpstr>
      <vt:lpstr>暖暖男之路－貼心之一</vt:lpstr>
      <vt:lpstr>暖暖男之路－貼心之二</vt:lpstr>
      <vt:lpstr>暖暖男之路－貼心之二</vt:lpstr>
      <vt:lpstr>暖暖男之路－貼心之二</vt:lpstr>
      <vt:lpstr>暖暖男之路－貼心之二</vt:lpstr>
      <vt:lpstr>暖暖男之路－貼心之二</vt:lpstr>
      <vt:lpstr>暖暖男之路－貼心之二</vt:lpstr>
      <vt:lpstr>暖暖男之路－貼心之二</vt:lpstr>
      <vt:lpstr>暖暖男之路－未來</vt:lpstr>
      <vt:lpstr>暖暖男的資訊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LOVE!LOVE! 我要成為暖暖男!</dc:title>
  <dc:creator>Caramel</dc:creator>
  <cp:lastModifiedBy>Caramel</cp:lastModifiedBy>
  <cp:revision>20</cp:revision>
  <dcterms:created xsi:type="dcterms:W3CDTF">2016-05-11T16:23:41Z</dcterms:created>
  <dcterms:modified xsi:type="dcterms:W3CDTF">2016-05-11T17:21:07Z</dcterms:modified>
</cp:coreProperties>
</file>